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305" r:id="rId5"/>
    <p:sldId id="258" r:id="rId6"/>
    <p:sldId id="329" r:id="rId7"/>
    <p:sldId id="335" r:id="rId8"/>
    <p:sldId id="334" r:id="rId9"/>
    <p:sldId id="341" r:id="rId10"/>
    <p:sldId id="343" r:id="rId11"/>
    <p:sldId id="344" r:id="rId12"/>
    <p:sldId id="437" r:id="rId13"/>
    <p:sldId id="438" r:id="rId14"/>
    <p:sldId id="440" r:id="rId15"/>
    <p:sldId id="441" r:id="rId16"/>
    <p:sldId id="375" r:id="rId17"/>
    <p:sldId id="374" r:id="rId18"/>
    <p:sldId id="28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AC00"/>
    <a:srgbClr val="FFC000"/>
    <a:srgbClr val="4E7374"/>
    <a:srgbClr val="B5C2BB"/>
    <a:srgbClr val="141E2B"/>
    <a:srgbClr val="A0DDD5"/>
    <a:srgbClr val="92C9C3"/>
    <a:srgbClr val="83B3AF"/>
    <a:srgbClr val="719B98"/>
    <a:srgbClr val="5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 autoAdjust="0"/>
    <p:restoredTop sz="87730" autoAdjust="0"/>
  </p:normalViewPr>
  <p:slideViewPr>
    <p:cSldViewPr snapToGrid="0">
      <p:cViewPr varScale="1">
        <p:scale>
          <a:sx n="77" d="100"/>
          <a:sy n="77" d="100"/>
        </p:scale>
        <p:origin x="1085" y="72"/>
      </p:cViewPr>
      <p:guideLst>
        <p:guide orient="horz" pos="1933"/>
        <p:guide pos="4143"/>
        <p:guide pos="54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90E33-DDA0-4C7B-8AE2-4F60FCE3E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FC7B2-F9E6-4373-B154-71A141635F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C7B2-F9E6-4373-B154-71A141635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image" Target="../media/image2.png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image" Target="../media/image1.png"/><Relationship Id="rId2" Type="http://schemas.openxmlformats.org/officeDocument/2006/relationships/tags" Target="../tags/tag79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image" Target="../media/image2.png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image" Target="../media/image2.png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5" Type="http://schemas.openxmlformats.org/officeDocument/2006/relationships/tags" Target="../tags/tag121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image" Target="../media/image2.png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7" Type="http://schemas.openxmlformats.org/officeDocument/2006/relationships/tags" Target="../tags/tag160.xml"/><Relationship Id="rId16" Type="http://schemas.openxmlformats.org/officeDocument/2006/relationships/tags" Target="../tags/tag159.xml"/><Relationship Id="rId15" Type="http://schemas.openxmlformats.org/officeDocument/2006/relationships/tags" Target="../tags/tag158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6" Type="http://schemas.openxmlformats.org/officeDocument/2006/relationships/tags" Target="../tags/tag175.xml"/><Relationship Id="rId15" Type="http://schemas.openxmlformats.org/officeDocument/2006/relationships/tags" Target="../tags/tag174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image" Target="../media/image3.png"/><Relationship Id="rId4" Type="http://schemas.openxmlformats.org/officeDocument/2006/relationships/tags" Target="../tags/tag18.xml"/><Relationship Id="rId3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image" Target="../media/image2.png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image" Target="../media/image2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image" Target="../media/image2.png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0" name="文本框 9"/>
          <p:cNvSpPr txBox="1"/>
          <p:nvPr userDrawn="1">
            <p:custDataLst>
              <p:tags r:id="rId4"/>
            </p:custDataLst>
          </p:nvPr>
        </p:nvSpPr>
        <p:spPr>
          <a:xfrm>
            <a:off x="6122482" y="4365738"/>
            <a:ext cx="2266940" cy="482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norm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 userDrawn="1">
            <p:custDataLst>
              <p:tags r:id="rId5"/>
            </p:custDataLst>
          </p:nvPr>
        </p:nvCxnSpPr>
        <p:spPr>
          <a:xfrm>
            <a:off x="5816600" y="2297906"/>
            <a:ext cx="0" cy="256619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6008182" y="2070100"/>
            <a:ext cx="5917118" cy="996341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54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6008182" y="3145152"/>
            <a:ext cx="5917118" cy="626979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34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6008182" y="3830634"/>
            <a:ext cx="5917118" cy="482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6122988" y="4365625"/>
            <a:ext cx="2266950" cy="482600"/>
          </a:xfrm>
        </p:spPr>
        <p:txBody>
          <a:bodyPr lIns="90000" tIns="46800" rIns="90000" bIns="46800"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screen"/>
          <a:stretch>
            <a:fillRect/>
          </a:stretch>
        </p:blipFill>
        <p:spPr>
          <a:xfrm flipH="1">
            <a:off x="0" y="5791200"/>
            <a:ext cx="1468755" cy="107505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 userDrawn="1">
            <p:custDataLst>
              <p:tags r:id="rId4"/>
            </p:custDataLst>
          </p:nvPr>
        </p:nvSpPr>
        <p:spPr>
          <a:xfrm>
            <a:off x="6147882" y="4251438"/>
            <a:ext cx="2266940" cy="482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norm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>
            <p:custDataLst>
              <p:tags r:id="rId5"/>
            </p:custDataLst>
          </p:nvPr>
        </p:nvCxnSpPr>
        <p:spPr>
          <a:xfrm>
            <a:off x="5816600" y="2297906"/>
            <a:ext cx="0" cy="256619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6014636" y="2127249"/>
            <a:ext cx="4636026" cy="1467537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6154738" y="4251325"/>
            <a:ext cx="2260600" cy="482600"/>
          </a:xfrm>
        </p:spPr>
        <p:txBody>
          <a:bodyPr lIns="90000" tIns="46800" rIns="90000" bIns="46800"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  <p:custDataLst>
              <p:tags r:id="rId11"/>
            </p:custDataLst>
          </p:nvPr>
        </p:nvSpPr>
        <p:spPr>
          <a:xfrm>
            <a:off x="6015038" y="3646488"/>
            <a:ext cx="4635624" cy="557212"/>
          </a:xfrm>
        </p:spPr>
        <p:txBody>
          <a:bodyPr lIns="90000" tIns="0" rIns="90000" bIns="46800"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6"/>
            </p:custDataLst>
          </p:nvPr>
        </p:nvGrpSpPr>
        <p:grpSpPr>
          <a:xfrm flipH="1">
            <a:off x="11481435" y="5893903"/>
            <a:ext cx="637540" cy="911860"/>
            <a:chOff x="17711" y="4560"/>
            <a:chExt cx="1214" cy="1735"/>
          </a:xfrm>
        </p:grpSpPr>
        <p:sp>
          <p:nvSpPr>
            <p:cNvPr id="12" name="等腰三角形 11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18328" y="5700"/>
              <a:ext cx="637" cy="554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8"/>
              </p:custDataLst>
            </p:nvPr>
          </p:nvSpPr>
          <p:spPr>
            <a:xfrm rot="9600000">
              <a:off x="17711" y="5088"/>
              <a:ext cx="624" cy="415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>
              <p:custDataLst>
                <p:tags r:id="rId9"/>
              </p:custDataLst>
            </p:nvPr>
          </p:nvSpPr>
          <p:spPr>
            <a:xfrm rot="17940000">
              <a:off x="18580" y="5072"/>
              <a:ext cx="313" cy="378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>
              <p:custDataLst>
                <p:tags r:id="rId10"/>
              </p:custDataLst>
            </p:nvPr>
          </p:nvSpPr>
          <p:spPr>
            <a:xfrm rot="2520000">
              <a:off x="18456" y="4560"/>
              <a:ext cx="313" cy="378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pSp>
        <p:nvGrpSpPr>
          <p:cNvPr id="19" name="组合 18"/>
          <p:cNvGrpSpPr/>
          <p:nvPr userDrawn="1">
            <p:custDataLst>
              <p:tags r:id="rId3"/>
            </p:custDataLst>
          </p:nvPr>
        </p:nvGrpSpPr>
        <p:grpSpPr>
          <a:xfrm>
            <a:off x="10430510" y="4911725"/>
            <a:ext cx="1468755" cy="1642110"/>
            <a:chOff x="16426" y="7735"/>
            <a:chExt cx="2313" cy="2586"/>
          </a:xfrm>
        </p:grpSpPr>
        <p:pic>
          <p:nvPicPr>
            <p:cNvPr id="27" name="图片 26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>
              <a:off x="16426" y="8628"/>
              <a:ext cx="2313" cy="1693"/>
            </a:xfrm>
            <a:prstGeom prst="rect">
              <a:avLst/>
            </a:prstGeom>
          </p:spPr>
        </p:pic>
        <p:sp>
          <p:nvSpPr>
            <p:cNvPr id="15" name="等腰三角形 14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17937" y="8875"/>
              <a:ext cx="637" cy="554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>
              <p:custDataLst>
                <p:tags r:id="rId7"/>
              </p:custDataLst>
            </p:nvPr>
          </p:nvSpPr>
          <p:spPr>
            <a:xfrm rot="9600000">
              <a:off x="17320" y="8263"/>
              <a:ext cx="624" cy="415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>
              <p:custDataLst>
                <p:tags r:id="rId8"/>
              </p:custDataLst>
            </p:nvPr>
          </p:nvSpPr>
          <p:spPr>
            <a:xfrm rot="17940000">
              <a:off x="18189" y="8247"/>
              <a:ext cx="313" cy="378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等腰三角形 17"/>
            <p:cNvSpPr/>
            <p:nvPr userDrawn="1">
              <p:custDataLst>
                <p:tags r:id="rId9"/>
              </p:custDataLst>
            </p:nvPr>
          </p:nvSpPr>
          <p:spPr>
            <a:xfrm rot="2520000">
              <a:off x="18065" y="7735"/>
              <a:ext cx="313" cy="378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6" name="组合 25"/>
          <p:cNvGrpSpPr/>
          <p:nvPr userDrawn="1">
            <p:custDataLst>
              <p:tags r:id="rId3"/>
            </p:custDataLst>
          </p:nvPr>
        </p:nvGrpSpPr>
        <p:grpSpPr>
          <a:xfrm>
            <a:off x="0" y="5224145"/>
            <a:ext cx="1468755" cy="1642110"/>
            <a:chOff x="12840" y="10770"/>
            <a:chExt cx="2313" cy="2586"/>
          </a:xfrm>
        </p:grpSpPr>
        <p:pic>
          <p:nvPicPr>
            <p:cNvPr id="20" name="图片 19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 flipH="1">
              <a:off x="12840" y="11663"/>
              <a:ext cx="2313" cy="1693"/>
            </a:xfrm>
            <a:prstGeom prst="rect">
              <a:avLst/>
            </a:prstGeom>
          </p:spPr>
        </p:pic>
        <p:sp>
          <p:nvSpPr>
            <p:cNvPr id="21" name="等腰三角形 20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3005" y="11910"/>
              <a:ext cx="637" cy="554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>
              <p:custDataLst>
                <p:tags r:id="rId7"/>
              </p:custDataLst>
            </p:nvPr>
          </p:nvSpPr>
          <p:spPr>
            <a:xfrm rot="9600000" flipH="1">
              <a:off x="13635" y="11298"/>
              <a:ext cx="624" cy="415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>
              <p:custDataLst>
                <p:tags r:id="rId8"/>
              </p:custDataLst>
            </p:nvPr>
          </p:nvSpPr>
          <p:spPr>
            <a:xfrm rot="17940000" flipH="1">
              <a:off x="13077" y="11282"/>
              <a:ext cx="313" cy="378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 userDrawn="1">
              <p:custDataLst>
                <p:tags r:id="rId9"/>
              </p:custDataLst>
            </p:nvPr>
          </p:nvSpPr>
          <p:spPr>
            <a:xfrm rot="2520000" flipH="1">
              <a:off x="13201" y="10770"/>
              <a:ext cx="313" cy="378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12115" y="770255"/>
            <a:ext cx="4130675" cy="882015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16560" y="1764030"/>
            <a:ext cx="4126865" cy="409321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26" name="组合 25"/>
          <p:cNvGrpSpPr/>
          <p:nvPr userDrawn="1">
            <p:custDataLst>
              <p:tags r:id="rId3"/>
            </p:custDataLst>
          </p:nvPr>
        </p:nvGrpSpPr>
        <p:grpSpPr>
          <a:xfrm flipH="1">
            <a:off x="85090" y="69215"/>
            <a:ext cx="637540" cy="911860"/>
            <a:chOff x="17711" y="4560"/>
            <a:chExt cx="1214" cy="1735"/>
          </a:xfrm>
        </p:grpSpPr>
        <p:sp>
          <p:nvSpPr>
            <p:cNvPr id="27" name="等腰三角形 26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18328" y="5700"/>
              <a:ext cx="637" cy="554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 userDrawn="1">
              <p:custDataLst>
                <p:tags r:id="rId5"/>
              </p:custDataLst>
            </p:nvPr>
          </p:nvSpPr>
          <p:spPr>
            <a:xfrm rot="9600000">
              <a:off x="17711" y="5088"/>
              <a:ext cx="624" cy="415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 userDrawn="1">
              <p:custDataLst>
                <p:tags r:id="rId6"/>
              </p:custDataLst>
            </p:nvPr>
          </p:nvSpPr>
          <p:spPr>
            <a:xfrm rot="17940000">
              <a:off x="18580" y="5072"/>
              <a:ext cx="313" cy="378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 userDrawn="1">
              <p:custDataLst>
                <p:tags r:id="rId7"/>
              </p:custDataLst>
            </p:nvPr>
          </p:nvSpPr>
          <p:spPr>
            <a:xfrm rot="2520000">
              <a:off x="18456" y="4560"/>
              <a:ext cx="313" cy="378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>
            <p:custDataLst>
              <p:tags r:id="rId8"/>
            </p:custDataLst>
          </p:nvPr>
        </p:nvGrpSpPr>
        <p:grpSpPr>
          <a:xfrm flipH="1">
            <a:off x="11481435" y="101600"/>
            <a:ext cx="637540" cy="911860"/>
            <a:chOff x="17711" y="4560"/>
            <a:chExt cx="1214" cy="1735"/>
          </a:xfrm>
        </p:grpSpPr>
        <p:sp>
          <p:nvSpPr>
            <p:cNvPr id="16" name="等腰三角形 15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18328" y="5700"/>
              <a:ext cx="637" cy="554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>
              <p:custDataLst>
                <p:tags r:id="rId10"/>
              </p:custDataLst>
            </p:nvPr>
          </p:nvSpPr>
          <p:spPr>
            <a:xfrm rot="9600000">
              <a:off x="17711" y="5088"/>
              <a:ext cx="624" cy="415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>
              <p:custDataLst>
                <p:tags r:id="rId11"/>
              </p:custDataLst>
            </p:nvPr>
          </p:nvSpPr>
          <p:spPr>
            <a:xfrm rot="17940000">
              <a:off x="18580" y="5072"/>
              <a:ext cx="313" cy="378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 userDrawn="1">
              <p:custDataLst>
                <p:tags r:id="rId12"/>
              </p:custDataLst>
            </p:nvPr>
          </p:nvSpPr>
          <p:spPr>
            <a:xfrm rot="2520000">
              <a:off x="18456" y="4560"/>
              <a:ext cx="313" cy="378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>
            <a:off x="10723245" y="5202555"/>
            <a:ext cx="1468755" cy="1642110"/>
            <a:chOff x="10723245" y="5202555"/>
            <a:chExt cx="1468755" cy="1642110"/>
          </a:xfrm>
        </p:grpSpPr>
        <p:pic>
          <p:nvPicPr>
            <p:cNvPr id="18" name="图片 17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>
              <a:off x="10723245" y="5769610"/>
              <a:ext cx="1468755" cy="1075055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 userDrawn="1"/>
          </p:nvGrpSpPr>
          <p:grpSpPr>
            <a:xfrm>
              <a:off x="11290935" y="5202555"/>
              <a:ext cx="771208" cy="1102042"/>
              <a:chOff x="11290935" y="5202555"/>
              <a:chExt cx="771208" cy="1102042"/>
            </a:xfrm>
          </p:grpSpPr>
          <p:sp>
            <p:nvSpPr>
              <p:cNvPr id="19" name="等腰三角形 18"/>
              <p:cNvSpPr/>
              <p:nvPr userDrawn="1">
                <p:custDataLst>
                  <p:tags r:id="rId6"/>
                </p:custDataLst>
              </p:nvPr>
            </p:nvSpPr>
            <p:spPr>
              <a:xfrm rot="5400000">
                <a:off x="11682730" y="5926455"/>
                <a:ext cx="404495" cy="351790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>
                <p:custDataLst>
                  <p:tags r:id="rId7"/>
                </p:custDataLst>
              </p:nvPr>
            </p:nvSpPr>
            <p:spPr>
              <a:xfrm rot="9600000">
                <a:off x="11290935" y="5537835"/>
                <a:ext cx="396240" cy="263525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>
                <p:custDataLst>
                  <p:tags r:id="rId8"/>
                </p:custDataLst>
              </p:nvPr>
            </p:nvSpPr>
            <p:spPr>
              <a:xfrm rot="17940000">
                <a:off x="11842750" y="5527675"/>
                <a:ext cx="198755" cy="240030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>
                <p:custDataLst>
                  <p:tags r:id="rId9"/>
                </p:custDataLst>
              </p:nvPr>
            </p:nvSpPr>
            <p:spPr>
              <a:xfrm rot="2520000">
                <a:off x="11764010" y="5202555"/>
                <a:ext cx="198755" cy="240030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755" y="237490"/>
            <a:ext cx="11037570" cy="570230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3355" y="3042920"/>
            <a:ext cx="11920220" cy="911860"/>
            <a:chOff x="173355" y="3042920"/>
            <a:chExt cx="11920220" cy="911860"/>
          </a:xfrm>
        </p:grpSpPr>
        <p:grpSp>
          <p:nvGrpSpPr>
            <p:cNvPr id="26" name="组合 25"/>
            <p:cNvGrpSpPr/>
            <p:nvPr userDrawn="1"/>
          </p:nvGrpSpPr>
          <p:grpSpPr>
            <a:xfrm flipH="1">
              <a:off x="11456035" y="3042920"/>
              <a:ext cx="637540" cy="911860"/>
              <a:chOff x="17711" y="4560"/>
              <a:chExt cx="1214" cy="1735"/>
            </a:xfrm>
          </p:grpSpPr>
          <p:sp>
            <p:nvSpPr>
              <p:cNvPr id="22" name="等腰三角形 21"/>
              <p:cNvSpPr/>
              <p:nvPr userDrawn="1">
                <p:custDataLst>
                  <p:tags r:id="rId4"/>
                </p:custDataLst>
              </p:nvPr>
            </p:nvSpPr>
            <p:spPr>
              <a:xfrm rot="5400000">
                <a:off x="18328" y="5700"/>
                <a:ext cx="637" cy="554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>
                <p:custDataLst>
                  <p:tags r:id="rId5"/>
                </p:custDataLst>
              </p:nvPr>
            </p:nvSpPr>
            <p:spPr>
              <a:xfrm rot="9600000">
                <a:off x="17711" y="5088"/>
                <a:ext cx="624" cy="415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>
                <p:custDataLst>
                  <p:tags r:id="rId6"/>
                </p:custDataLst>
              </p:nvPr>
            </p:nvSpPr>
            <p:spPr>
              <a:xfrm rot="17940000">
                <a:off x="18580" y="5072"/>
                <a:ext cx="313" cy="378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>
                <p:custDataLst>
                  <p:tags r:id="rId7"/>
                </p:custDataLst>
              </p:nvPr>
            </p:nvSpPr>
            <p:spPr>
              <a:xfrm rot="2520000">
                <a:off x="18456" y="4560"/>
                <a:ext cx="313" cy="378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73355" y="3042920"/>
              <a:ext cx="637540" cy="911860"/>
              <a:chOff x="17711" y="4560"/>
              <a:chExt cx="1214" cy="1735"/>
            </a:xfrm>
          </p:grpSpPr>
          <p:sp>
            <p:nvSpPr>
              <p:cNvPr id="28" name="等腰三角形 27"/>
              <p:cNvSpPr/>
              <p:nvPr userDrawn="1">
                <p:custDataLst>
                  <p:tags r:id="rId8"/>
                </p:custDataLst>
              </p:nvPr>
            </p:nvSpPr>
            <p:spPr>
              <a:xfrm rot="5400000">
                <a:off x="18328" y="5700"/>
                <a:ext cx="637" cy="554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>
                <p:custDataLst>
                  <p:tags r:id="rId9"/>
                </p:custDataLst>
              </p:nvPr>
            </p:nvSpPr>
            <p:spPr>
              <a:xfrm rot="9600000">
                <a:off x="17711" y="5088"/>
                <a:ext cx="624" cy="415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 userDrawn="1">
                <p:custDataLst>
                  <p:tags r:id="rId10"/>
                </p:custDataLst>
              </p:nvPr>
            </p:nvSpPr>
            <p:spPr>
              <a:xfrm rot="17940000">
                <a:off x="18580" y="5072"/>
                <a:ext cx="313" cy="378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>
                <p:custDataLst>
                  <p:tags r:id="rId11"/>
                </p:custDataLst>
              </p:nvPr>
            </p:nvSpPr>
            <p:spPr>
              <a:xfrm rot="2520000">
                <a:off x="18456" y="4560"/>
                <a:ext cx="313" cy="378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6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screen"/>
          <a:stretch>
            <a:fillRect/>
          </a:stretch>
        </p:blipFill>
        <p:spPr>
          <a:xfrm>
            <a:off x="10723245" y="5769610"/>
            <a:ext cx="1468755" cy="10750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screen"/>
          <a:srcRect r="46106"/>
          <a:stretch>
            <a:fillRect/>
          </a:stretch>
        </p:blipFill>
        <p:spPr>
          <a:xfrm>
            <a:off x="9112885" y="2699385"/>
            <a:ext cx="3062605" cy="41586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322254" y="3429000"/>
            <a:ext cx="3709985" cy="112395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 flipH="1">
            <a:off x="11481435" y="101600"/>
            <a:ext cx="637540" cy="911860"/>
            <a:chOff x="17711" y="4560"/>
            <a:chExt cx="1214" cy="1735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18328" y="5700"/>
              <a:ext cx="637" cy="554"/>
            </a:xfrm>
            <a:prstGeom prst="triangle">
              <a:avLst/>
            </a:prstGeom>
            <a:noFill/>
            <a:ln w="158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 rot="9600000">
              <a:off x="17711" y="5088"/>
              <a:ext cx="624" cy="415"/>
            </a:xfrm>
            <a:prstGeom prst="triangle">
              <a:avLst/>
            </a:prstGeom>
            <a:noFill/>
            <a:ln w="158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>
              <p:custDataLst>
                <p:tags r:id="rId5"/>
              </p:custDataLst>
            </p:nvPr>
          </p:nvSpPr>
          <p:spPr>
            <a:xfrm rot="17940000">
              <a:off x="18580" y="5072"/>
              <a:ext cx="313" cy="378"/>
            </a:xfrm>
            <a:prstGeom prst="triangle">
              <a:avLst/>
            </a:prstGeom>
            <a:noFill/>
            <a:ln w="158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6"/>
              </p:custDataLst>
            </p:nvPr>
          </p:nvSpPr>
          <p:spPr>
            <a:xfrm rot="2520000">
              <a:off x="18456" y="4560"/>
              <a:ext cx="313" cy="378"/>
            </a:xfrm>
            <a:prstGeom prst="triangle">
              <a:avLst/>
            </a:prstGeom>
            <a:noFill/>
            <a:ln w="158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 userDrawn="1"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 userDrawn="1"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 userDrawn="1"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>
            <p:custDataLst>
              <p:tags r:id="rId10"/>
            </p:custDataLst>
          </p:nvPr>
        </p:nvGrpSpPr>
        <p:grpSpPr>
          <a:xfrm>
            <a:off x="0" y="101600"/>
            <a:ext cx="12118975" cy="6764655"/>
            <a:chOff x="0" y="101600"/>
            <a:chExt cx="12118975" cy="6764655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2" cstate="screen"/>
            <a:stretch>
              <a:fillRect/>
            </a:stretch>
          </p:blipFill>
          <p:spPr>
            <a:xfrm flipH="1">
              <a:off x="0" y="5791200"/>
              <a:ext cx="1468755" cy="1075055"/>
            </a:xfrm>
            <a:prstGeom prst="rect">
              <a:avLst/>
            </a:prstGeom>
          </p:spPr>
        </p:pic>
        <p:grpSp>
          <p:nvGrpSpPr>
            <p:cNvPr id="22" name="组合 21"/>
            <p:cNvGrpSpPr/>
            <p:nvPr userDrawn="1"/>
          </p:nvGrpSpPr>
          <p:grpSpPr>
            <a:xfrm flipH="1">
              <a:off x="11481435" y="101600"/>
              <a:ext cx="637540" cy="911860"/>
              <a:chOff x="17711" y="4560"/>
              <a:chExt cx="1214" cy="1735"/>
            </a:xfrm>
          </p:grpSpPr>
          <p:sp>
            <p:nvSpPr>
              <p:cNvPr id="23" name="等腰三角形 22"/>
              <p:cNvSpPr/>
              <p:nvPr userDrawn="1">
                <p:custDataLst>
                  <p:tags r:id="rId13"/>
                </p:custDataLst>
              </p:nvPr>
            </p:nvSpPr>
            <p:spPr>
              <a:xfrm rot="5400000">
                <a:off x="18328" y="5700"/>
                <a:ext cx="637" cy="554"/>
              </a:xfrm>
              <a:prstGeom prst="triangle">
                <a:avLst/>
              </a:prstGeom>
              <a:noFill/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>
                <p:custDataLst>
                  <p:tags r:id="rId14"/>
                </p:custDataLst>
              </p:nvPr>
            </p:nvSpPr>
            <p:spPr>
              <a:xfrm rot="9600000">
                <a:off x="17711" y="5088"/>
                <a:ext cx="624" cy="415"/>
              </a:xfrm>
              <a:prstGeom prst="triangle">
                <a:avLst/>
              </a:prstGeom>
              <a:noFill/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>
                <p:custDataLst>
                  <p:tags r:id="rId15"/>
                </p:custDataLst>
              </p:nvPr>
            </p:nvSpPr>
            <p:spPr>
              <a:xfrm rot="17940000">
                <a:off x="18580" y="5072"/>
                <a:ext cx="313" cy="378"/>
              </a:xfrm>
              <a:prstGeom prst="triangle">
                <a:avLst/>
              </a:prstGeom>
              <a:noFill/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>
                <p:custDataLst>
                  <p:tags r:id="rId16"/>
                </p:custDataLst>
              </p:nvPr>
            </p:nvSpPr>
            <p:spPr>
              <a:xfrm rot="2520000">
                <a:off x="18456" y="4560"/>
                <a:ext cx="313" cy="378"/>
              </a:xfrm>
              <a:prstGeom prst="triangle">
                <a:avLst/>
              </a:prstGeom>
              <a:noFill/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0" y="101600"/>
            <a:ext cx="12118975" cy="6764655"/>
            <a:chOff x="0" y="101600"/>
            <a:chExt cx="12118975" cy="6764655"/>
          </a:xfrm>
        </p:grpSpPr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screen"/>
            <a:stretch>
              <a:fillRect/>
            </a:stretch>
          </p:blipFill>
          <p:spPr>
            <a:xfrm flipH="1">
              <a:off x="0" y="5791200"/>
              <a:ext cx="1468755" cy="1075055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 userDrawn="1"/>
          </p:nvGrpSpPr>
          <p:grpSpPr>
            <a:xfrm flipH="1">
              <a:off x="11481435" y="101600"/>
              <a:ext cx="637540" cy="911860"/>
              <a:chOff x="17711" y="4560"/>
              <a:chExt cx="1214" cy="1735"/>
            </a:xfrm>
          </p:grpSpPr>
          <p:sp>
            <p:nvSpPr>
              <p:cNvPr id="21" name="等腰三角形 20"/>
              <p:cNvSpPr/>
              <p:nvPr userDrawn="1">
                <p:custDataLst>
                  <p:tags r:id="rId5"/>
                </p:custDataLst>
              </p:nvPr>
            </p:nvSpPr>
            <p:spPr>
              <a:xfrm rot="5400000">
                <a:off x="18328" y="5700"/>
                <a:ext cx="637" cy="554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>
                <p:custDataLst>
                  <p:tags r:id="rId6"/>
                </p:custDataLst>
              </p:nvPr>
            </p:nvSpPr>
            <p:spPr>
              <a:xfrm rot="9600000">
                <a:off x="17711" y="5088"/>
                <a:ext cx="624" cy="415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>
                <p:custDataLst>
                  <p:tags r:id="rId7"/>
                </p:custDataLst>
              </p:nvPr>
            </p:nvSpPr>
            <p:spPr>
              <a:xfrm rot="17940000">
                <a:off x="18580" y="5072"/>
                <a:ext cx="313" cy="378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>
                <p:custDataLst>
                  <p:tags r:id="rId8"/>
                </p:custDataLst>
              </p:nvPr>
            </p:nvSpPr>
            <p:spPr>
              <a:xfrm rot="2520000">
                <a:off x="18456" y="4560"/>
                <a:ext cx="313" cy="378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 userDrawn="1"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 userDrawn="1"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 userDrawn="1"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 userDrawn="1"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 userDrawn="1"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screen"/>
          <a:stretch>
            <a:fillRect/>
          </a:stretch>
        </p:blipFill>
        <p:spPr>
          <a:xfrm flipH="1">
            <a:off x="0" y="5791200"/>
            <a:ext cx="1468755" cy="107505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1.xml"/><Relationship Id="rId23" Type="http://schemas.openxmlformats.org/officeDocument/2006/relationships/tags" Target="../tags/tag180.xml"/><Relationship Id="rId22" Type="http://schemas.openxmlformats.org/officeDocument/2006/relationships/tags" Target="../tags/tag179.xml"/><Relationship Id="rId21" Type="http://schemas.openxmlformats.org/officeDocument/2006/relationships/tags" Target="../tags/tag178.xml"/><Relationship Id="rId20" Type="http://schemas.openxmlformats.org/officeDocument/2006/relationships/tags" Target="../tags/tag17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7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1.svg"/><Relationship Id="rId7" Type="http://schemas.openxmlformats.org/officeDocument/2006/relationships/image" Target="../media/image6.png"/><Relationship Id="rId6" Type="http://schemas.openxmlformats.org/officeDocument/2006/relationships/tags" Target="../tags/tag186.xml"/><Relationship Id="rId5" Type="http://schemas.openxmlformats.org/officeDocument/2006/relationships/image" Target="../media/image5.jpeg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88.xml"/><Relationship Id="rId11" Type="http://schemas.openxmlformats.org/officeDocument/2006/relationships/image" Target="../media/image8.png"/><Relationship Id="rId10" Type="http://schemas.openxmlformats.org/officeDocument/2006/relationships/tags" Target="../tags/tag187.xml"/><Relationship Id="rId1" Type="http://schemas.openxmlformats.org/officeDocument/2006/relationships/tags" Target="../tags/tag18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3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4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45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3" Type="http://schemas.openxmlformats.org/officeDocument/2006/relationships/slideLayout" Target="../slideLayouts/slideLayout6.xml"/><Relationship Id="rId22" Type="http://schemas.openxmlformats.org/officeDocument/2006/relationships/tags" Target="../tags/tag210.xml"/><Relationship Id="rId21" Type="http://schemas.openxmlformats.org/officeDocument/2006/relationships/tags" Target="../tags/tag209.xml"/><Relationship Id="rId20" Type="http://schemas.openxmlformats.org/officeDocument/2006/relationships/tags" Target="../tags/tag208.xml"/><Relationship Id="rId2" Type="http://schemas.openxmlformats.org/officeDocument/2006/relationships/tags" Target="../tags/tag190.xml"/><Relationship Id="rId19" Type="http://schemas.openxmlformats.org/officeDocument/2006/relationships/tags" Target="../tags/tag207.xml"/><Relationship Id="rId18" Type="http://schemas.openxmlformats.org/officeDocument/2006/relationships/tags" Target="../tags/tag206.xml"/><Relationship Id="rId17" Type="http://schemas.openxmlformats.org/officeDocument/2006/relationships/tags" Target="../tags/tag205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tags" Target="../tags/tag189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2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2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230.xml"/><Relationship Id="rId2" Type="http://schemas.openxmlformats.org/officeDocument/2006/relationships/image" Target="../media/image9.png"/><Relationship Id="rId1" Type="http://schemas.openxmlformats.org/officeDocument/2006/relationships/tags" Target="../tags/tag2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036310" y="2148840"/>
            <a:ext cx="6271260" cy="996315"/>
          </a:xfrm>
        </p:spPr>
        <p:txBody>
          <a:bodyPr>
            <a:noAutofit/>
          </a:bodyPr>
          <a:lstStyle/>
          <a:p>
            <a:pPr algn="l"/>
            <a:r>
              <a:rPr lang="en-US" altLang="zh-CN" dirty="0"/>
              <a:t>Open BOML #2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008182" y="3075302"/>
            <a:ext cx="5917118" cy="626979"/>
          </a:xfrm>
        </p:spPr>
        <p:txBody>
          <a:bodyPr>
            <a:normAutofit fontScale="60000"/>
          </a:bodyPr>
          <a:lstStyle/>
          <a:p>
            <a:pPr algn="dist"/>
            <a:r>
              <a:rPr lang="en-US" altLang="zh-CN" smtClean="0"/>
              <a:t>Open Belajar Online Machine Learning</a:t>
            </a:r>
            <a:endParaRPr lang="en-US" altLang="zh-CN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036310" y="3449320"/>
            <a:ext cx="5916930" cy="737235"/>
          </a:xfrm>
        </p:spPr>
        <p:txBody>
          <a:bodyPr>
            <a:noAutofit/>
          </a:bodyPr>
          <a:lstStyle/>
          <a:p>
            <a:r>
              <a:rPr lang="en-US" altLang="zh-CN" sz="3200" smtClean="0"/>
              <a:t>Python for Machine Learning</a:t>
            </a:r>
            <a:endParaRPr lang="en-US" altLang="zh-CN" sz="320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6138228" y="4340225"/>
            <a:ext cx="2266950" cy="482600"/>
          </a:xfrm>
        </p:spPr>
        <p:txBody>
          <a:bodyPr/>
          <a:lstStyle/>
          <a:p>
            <a:r>
              <a:rPr lang="en-US" altLang="zh-CN" smtClean="0"/>
              <a:t>ONLINE @ZOOM</a:t>
            </a:r>
            <a:endParaRPr lang="en-US" altLang="zh-CN" smtClean="0"/>
          </a:p>
        </p:txBody>
      </p:sp>
      <p:sp>
        <p:nvSpPr>
          <p:cNvPr id="7" name="Oval 6"/>
          <p:cNvSpPr/>
          <p:nvPr/>
        </p:nvSpPr>
        <p:spPr>
          <a:xfrm>
            <a:off x="6138545" y="5243195"/>
            <a:ext cx="1280160" cy="1280160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>
            <a:solidFill>
              <a:srgbClr val="4E73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文本占位符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7918450" y="5641975"/>
            <a:ext cx="2880360" cy="4826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smtClean="0"/>
              <a:t>@yunusmuhammad007</a:t>
            </a:r>
            <a:endParaRPr lang="en-US" altLang="zh-CN" sz="1600" smtClean="0"/>
          </a:p>
        </p:txBody>
      </p:sp>
      <p:pic>
        <p:nvPicPr>
          <p:cNvPr id="9" name="Picture 8" descr="github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46340" y="6142355"/>
            <a:ext cx="365760" cy="365760"/>
          </a:xfrm>
          <a:prstGeom prst="rect">
            <a:avLst/>
          </a:prstGeom>
        </p:spPr>
      </p:pic>
      <p:pic>
        <p:nvPicPr>
          <p:cNvPr id="10" name="Picture 9" descr="medium-512"/>
          <p:cNvPicPr>
            <a:picLocks noChangeAspect="1"/>
          </p:cNvPicPr>
          <p:nvPr/>
        </p:nvPicPr>
        <p:blipFill>
          <a:blip r:embed="rId9">
            <a:lum bright="100000"/>
          </a:blip>
          <a:stretch>
            <a:fillRect/>
          </a:stretch>
        </p:blipFill>
        <p:spPr>
          <a:xfrm>
            <a:off x="7534275" y="5691505"/>
            <a:ext cx="365760" cy="365760"/>
          </a:xfrm>
          <a:prstGeom prst="rect">
            <a:avLst/>
          </a:prstGeom>
        </p:spPr>
      </p:pic>
      <p:sp>
        <p:nvSpPr>
          <p:cNvPr id="11" name="文本占位符 3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927975" y="6104890"/>
            <a:ext cx="2880360" cy="4826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smtClean="0"/>
              <a:t>Muhammad-Yunus</a:t>
            </a:r>
            <a:endParaRPr lang="en-US" altLang="zh-CN" sz="1600" smtClean="0"/>
          </a:p>
        </p:txBody>
      </p:sp>
      <p:sp>
        <p:nvSpPr>
          <p:cNvPr id="13" name="Text Box 12"/>
          <p:cNvSpPr txBox="1"/>
          <p:nvPr/>
        </p:nvSpPr>
        <p:spPr>
          <a:xfrm>
            <a:off x="7927975" y="5243195"/>
            <a:ext cx="20834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mtClean="0">
                <a:solidFill>
                  <a:schemeClr val="bg1"/>
                </a:solidFill>
                <a:sym typeface="+mn-ea"/>
              </a:rPr>
              <a:t>Muhammad Yunus</a:t>
            </a:r>
            <a:endParaRPr lang="en-US" altLang="zh-CN" smtClean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4" name="Picture 13" descr="C:\Users\yunus\Desktop\avatar.pngavatar"/>
          <p:cNvPicPr>
            <a:picLocks noChangeAspect="1"/>
          </p:cNvPicPr>
          <p:nvPr/>
        </p:nvPicPr>
        <p:blipFill>
          <a:blip r:embed="rId11">
            <a:lum bright="100000"/>
          </a:blip>
          <a:srcRect/>
          <a:stretch>
            <a:fillRect/>
          </a:stretch>
        </p:blipFill>
        <p:spPr>
          <a:xfrm>
            <a:off x="7520305" y="5245735"/>
            <a:ext cx="365760" cy="36576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 rot="20580000">
            <a:off x="2322830" y="1037590"/>
            <a:ext cx="4676775" cy="120777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0" b="1"/>
              <a:t>BATCH 2</a:t>
            </a:r>
            <a:endParaRPr lang="en-US" sz="5400" b="1"/>
          </a:p>
        </p:txBody>
      </p:sp>
    </p:spTree>
    <p:custDataLst>
      <p:tags r:id="rId1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>
            <p:custDataLst>
              <p:tags r:id="rId1"/>
            </p:custDataLst>
          </p:nvPr>
        </p:nvGrpSpPr>
        <p:grpSpPr>
          <a:xfrm>
            <a:off x="6577699" y="1626196"/>
            <a:ext cx="1199413" cy="1443210"/>
            <a:chOff x="1211263" y="1885316"/>
            <a:chExt cx="447677" cy="519304"/>
          </a:xfrm>
        </p:grpSpPr>
        <p:sp>
          <p:nvSpPr>
            <p:cNvPr id="9" name="等腰三角形 8"/>
            <p:cNvSpPr/>
            <p:nvPr>
              <p:custDataLst>
                <p:tags r:id="rId2"/>
              </p:custDataLst>
            </p:nvPr>
          </p:nvSpPr>
          <p:spPr>
            <a:xfrm rot="5400000">
              <a:off x="1175450" y="1921129"/>
              <a:ext cx="519304" cy="447677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1246189" y="1930400"/>
              <a:ext cx="238123" cy="282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2500"/>
            </a:bodyPr>
            <a:lstStyle/>
            <a:p>
              <a:pPr algn="ctr"/>
              <a:r>
                <a:rPr lang="en-US" altLang="zh-CN" sz="6000" i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4</a:t>
              </a:r>
              <a:endParaRPr lang="zh-CN" altLang="en-US" sz="6000" i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916680" y="3872865"/>
            <a:ext cx="5876290" cy="1123950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dirty="0">
                <a:ea typeface="Microsoft YaHei" panose="020B0503020204020204" pitchFamily="34" charset="-122"/>
                <a:sym typeface="+mn-ea"/>
              </a:rPr>
              <a:t>Matrix Operation</a:t>
            </a:r>
            <a:endParaRPr lang="en-US" altLang="zh-CN" sz="4000" dirty="0" smtClean="0">
              <a:ea typeface="Microsoft YaHei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/>
          <p:nvPr>
            <p:ph sz="quarter" idx="14"/>
          </p:nvPr>
        </p:nvSpPr>
        <p:spPr/>
        <p:txBody>
          <a:bodyPr/>
          <a:p>
            <a:r>
              <a:rPr lang="en-US" sz="1800"/>
              <a:t>Penjumlahan, Pengurangan matrix</a:t>
            </a:r>
            <a:endParaRPr lang="en-US" sz="1800"/>
          </a:p>
          <a:p>
            <a:r>
              <a:rPr lang="en-US" sz="1800"/>
              <a:t>Perkalian dan pembagian scalar</a:t>
            </a:r>
            <a:endParaRPr lang="en-US" sz="1800"/>
          </a:p>
          <a:p>
            <a:r>
              <a:rPr lang="en-US" sz="1800"/>
              <a:t>Perkalian Matrix biasa</a:t>
            </a:r>
            <a:endParaRPr lang="en-US" sz="1800"/>
          </a:p>
          <a:p>
            <a:r>
              <a:rPr lang="en-US" sz="1800"/>
              <a:t>Transpose matrix</a:t>
            </a:r>
            <a:endParaRPr lang="en-US" sz="1800"/>
          </a:p>
          <a:p>
            <a:r>
              <a:rPr lang="en-US" sz="1800"/>
              <a:t>Dot product</a:t>
            </a:r>
            <a:endParaRPr lang="en-US" sz="1800"/>
          </a:p>
          <a:p>
            <a:r>
              <a:rPr lang="en-US" sz="1800"/>
              <a:t>Generate Random value</a:t>
            </a:r>
            <a:endParaRPr lang="en-US" sz="1800"/>
          </a:p>
          <a:p>
            <a:endParaRPr lang="en-US" sz="1800"/>
          </a:p>
          <a:p>
            <a:endParaRPr lang="en-US" sz="1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>
            <p:custDataLst>
              <p:tags r:id="rId1"/>
            </p:custDataLst>
          </p:nvPr>
        </p:nvGrpSpPr>
        <p:grpSpPr>
          <a:xfrm>
            <a:off x="6577699" y="1626196"/>
            <a:ext cx="1199413" cy="1443210"/>
            <a:chOff x="1211263" y="1885316"/>
            <a:chExt cx="447677" cy="519304"/>
          </a:xfrm>
        </p:grpSpPr>
        <p:sp>
          <p:nvSpPr>
            <p:cNvPr id="9" name="等腰三角形 8"/>
            <p:cNvSpPr/>
            <p:nvPr>
              <p:custDataLst>
                <p:tags r:id="rId2"/>
              </p:custDataLst>
            </p:nvPr>
          </p:nvSpPr>
          <p:spPr>
            <a:xfrm rot="5400000">
              <a:off x="1175450" y="1921129"/>
              <a:ext cx="519304" cy="447677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1246189" y="1930400"/>
              <a:ext cx="238123" cy="282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2500"/>
            </a:bodyPr>
            <a:lstStyle/>
            <a:p>
              <a:pPr algn="ctr"/>
              <a:r>
                <a:rPr lang="en-US" altLang="zh-CN" sz="6000" i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5</a:t>
              </a:r>
              <a:endParaRPr lang="zh-CN" altLang="en-US" sz="6000" i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916680" y="3872865"/>
            <a:ext cx="5876290" cy="1123950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dirty="0">
                <a:ea typeface="Microsoft YaHei" panose="020B0503020204020204" pitchFamily="34" charset="-122"/>
                <a:sym typeface="+mn-ea"/>
              </a:rPr>
              <a:t>Dasar Pandas</a:t>
            </a:r>
            <a:endParaRPr lang="en-US" altLang="zh-CN" sz="4000" dirty="0" smtClean="0">
              <a:ea typeface="Microsoft YaHei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/>
          <p:nvPr>
            <p:ph sz="quarter" idx="14"/>
          </p:nvPr>
        </p:nvSpPr>
        <p:spPr/>
        <p:txBody>
          <a:bodyPr/>
          <a:p>
            <a:r>
              <a:rPr lang="en-US"/>
              <a:t>Read data</a:t>
            </a:r>
            <a:endParaRPr lang="en-US"/>
          </a:p>
          <a:p>
            <a:r>
              <a:rPr lang="en-US"/>
              <a:t>Describe Dataframe</a:t>
            </a:r>
            <a:endParaRPr lang="en-US"/>
          </a:p>
          <a:p>
            <a:r>
              <a:rPr lang="en-US"/>
              <a:t>Select Dataframe &amp; Series</a:t>
            </a:r>
            <a:endParaRPr lang="en-US"/>
          </a:p>
          <a:p>
            <a:r>
              <a:rPr lang="en-US"/>
              <a:t>Filter Dataframe</a:t>
            </a:r>
            <a:endParaRPr lang="en-US"/>
          </a:p>
          <a:p>
            <a:r>
              <a:rPr lang="en-US"/>
              <a:t>Sorting Dataframe</a:t>
            </a:r>
            <a:endParaRPr lang="en-US"/>
          </a:p>
          <a:p>
            <a:r>
              <a:rPr lang="en-US"/>
              <a:t>Visualization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06060" y="3137535"/>
            <a:ext cx="5876290" cy="112395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>
                <a:ea typeface="Microsoft YaHei" panose="020B0503020204020204" pitchFamily="34" charset="-122"/>
                <a:sym typeface="+mn-ea"/>
              </a:rPr>
              <a:t>Sesi Diskusi</a:t>
            </a:r>
            <a:endParaRPr lang="en-US" altLang="zh-CN" sz="4000" dirty="0" smtClean="0">
              <a:ea typeface="Microsoft YaHei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050d8d75c3a9b5ed52cca29556a1df76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3174365" y="1741170"/>
            <a:ext cx="5842000" cy="381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14635" y="2127249"/>
            <a:ext cx="6091225" cy="146753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Thank you 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PART 1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2350134" y="737870"/>
            <a:ext cx="2857969" cy="1029970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 lnSpcReduction="20000"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CONTENTS</a:t>
            </a:r>
            <a:endParaRPr lang="en-US" altLang="zh-CN" sz="5400" dirty="0" smtClean="0">
              <a:solidFill>
                <a:schemeClr val="bg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2098040" y="2548890"/>
            <a:ext cx="431800" cy="519430"/>
            <a:chOff x="2437" y="3202"/>
            <a:chExt cx="680" cy="818"/>
          </a:xfrm>
        </p:grpSpPr>
        <p:sp>
          <p:nvSpPr>
            <p:cNvPr id="9" name="等腰三角形 8"/>
            <p:cNvSpPr/>
            <p:nvPr>
              <p:custDataLst>
                <p:tags r:id="rId3"/>
              </p:custDataLst>
            </p:nvPr>
          </p:nvSpPr>
          <p:spPr>
            <a:xfrm rot="5400000">
              <a:off x="2368" y="3271"/>
              <a:ext cx="818" cy="68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10000"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4"/>
              </p:custDataLst>
            </p:nvPr>
          </p:nvSpPr>
          <p:spPr>
            <a:xfrm>
              <a:off x="2587" y="3247"/>
              <a:ext cx="170" cy="4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r>
                <a:rPr lang="en-US" altLang="zh-CN" sz="3200" i="1" dirty="0">
                  <a:latin typeface="Arial" panose="020B0604020202020204" pitchFamily="34" charset="0"/>
                  <a:ea typeface="Microsoft YaHei" panose="020B0503020204020204" pitchFamily="34" charset="-122"/>
                </a:rPr>
                <a:t>1</a:t>
              </a:r>
              <a:endParaRPr lang="zh-CN" altLang="en-US" sz="3200" i="1" dirty="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30" name="文本框 29"/>
          <p:cNvSpPr txBox="1"/>
          <p:nvPr>
            <p:custDataLst>
              <p:tags r:id="rId5"/>
            </p:custDataLst>
          </p:nvPr>
        </p:nvSpPr>
        <p:spPr>
          <a:xfrm>
            <a:off x="2922270" y="2577465"/>
            <a:ext cx="3731260" cy="49466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Dasar Pemrograman Python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6"/>
            </p:custDataLst>
          </p:nvPr>
        </p:nvGrpSpPr>
        <p:grpSpPr>
          <a:xfrm>
            <a:off x="2098040" y="3235325"/>
            <a:ext cx="431800" cy="519430"/>
            <a:chOff x="2437" y="4528"/>
            <a:chExt cx="680" cy="818"/>
          </a:xfrm>
        </p:grpSpPr>
        <p:sp>
          <p:nvSpPr>
            <p:cNvPr id="39" name="等腰三角形 38"/>
            <p:cNvSpPr/>
            <p:nvPr>
              <p:custDataLst>
                <p:tags r:id="rId7"/>
              </p:custDataLst>
            </p:nvPr>
          </p:nvSpPr>
          <p:spPr>
            <a:xfrm rot="5400000">
              <a:off x="2368" y="4597"/>
              <a:ext cx="818" cy="68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10000"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8"/>
              </p:custDataLst>
            </p:nvPr>
          </p:nvSpPr>
          <p:spPr>
            <a:xfrm>
              <a:off x="2557" y="4574"/>
              <a:ext cx="278" cy="4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r>
                <a:rPr lang="en-US" altLang="zh-CN" sz="3200" i="1" dirty="0">
                  <a:latin typeface="Arial" panose="020B0604020202020204" pitchFamily="34" charset="0"/>
                  <a:ea typeface="Microsoft YaHei" panose="020B0503020204020204" pitchFamily="34" charset="-122"/>
                </a:rPr>
                <a:t>2</a:t>
              </a:r>
              <a:endParaRPr lang="zh-CN" altLang="en-US" sz="3200" i="1" dirty="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37" name="文本框 36"/>
          <p:cNvSpPr txBox="1"/>
          <p:nvPr>
            <p:custDataLst>
              <p:tags r:id="rId9"/>
            </p:custDataLst>
          </p:nvPr>
        </p:nvSpPr>
        <p:spPr>
          <a:xfrm>
            <a:off x="2923540" y="3275965"/>
            <a:ext cx="3943985" cy="494665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9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Struktur Data pada Python</a:t>
            </a:r>
            <a:endParaRPr lang="en-US" altLang="zh-CN" sz="19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4" name="组合 2"/>
          <p:cNvGrpSpPr/>
          <p:nvPr>
            <p:custDataLst>
              <p:tags r:id="rId10"/>
            </p:custDataLst>
          </p:nvPr>
        </p:nvGrpSpPr>
        <p:grpSpPr>
          <a:xfrm>
            <a:off x="2098040" y="3935095"/>
            <a:ext cx="431800" cy="519430"/>
            <a:chOff x="2437" y="4528"/>
            <a:chExt cx="680" cy="818"/>
          </a:xfrm>
        </p:grpSpPr>
        <p:sp>
          <p:nvSpPr>
            <p:cNvPr id="5" name="等腰三角形 38"/>
            <p:cNvSpPr/>
            <p:nvPr>
              <p:custDataLst>
                <p:tags r:id="rId11"/>
              </p:custDataLst>
            </p:nvPr>
          </p:nvSpPr>
          <p:spPr>
            <a:xfrm rot="5400000">
              <a:off x="2368" y="4597"/>
              <a:ext cx="818" cy="68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10000"/>
            </a:bodyPr>
            <a:p>
              <a:pPr algn="ctr"/>
              <a:endParaRPr lang="zh-CN" altLang="en-US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" name="矩形 39"/>
            <p:cNvSpPr/>
            <p:nvPr>
              <p:custDataLst>
                <p:tags r:id="rId12"/>
              </p:custDataLst>
            </p:nvPr>
          </p:nvSpPr>
          <p:spPr>
            <a:xfrm>
              <a:off x="2557" y="4574"/>
              <a:ext cx="278" cy="4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p>
              <a:pPr algn="ctr"/>
              <a:r>
                <a:rPr lang="en-US" altLang="zh-CN" sz="3200" i="1" dirty="0">
                  <a:latin typeface="Arial" panose="020B0604020202020204" pitchFamily="34" charset="0"/>
                  <a:ea typeface="Microsoft YaHei" panose="020B0503020204020204" pitchFamily="34" charset="-122"/>
                </a:rPr>
                <a:t>3</a:t>
              </a:r>
              <a:endParaRPr lang="en-US" altLang="zh-CN" sz="3200" i="1" dirty="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7" name="文本框 36"/>
          <p:cNvSpPr txBox="1"/>
          <p:nvPr>
            <p:custDataLst>
              <p:tags r:id="rId13"/>
            </p:custDataLst>
          </p:nvPr>
        </p:nvSpPr>
        <p:spPr>
          <a:xfrm>
            <a:off x="2922270" y="3963670"/>
            <a:ext cx="3943985" cy="494665"/>
          </a:xfrm>
          <a:prstGeom prst="rect">
            <a:avLst/>
          </a:prstGeom>
          <a:noFill/>
        </p:spPr>
        <p:txBody>
          <a:bodyPr wrap="square" rtlCol="0"/>
          <a:p>
            <a:r>
              <a:rPr lang="en-US" altLang="zh-CN" sz="19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Dasar Numpy</a:t>
            </a:r>
            <a:endParaRPr lang="en-US" altLang="zh-CN" sz="19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8" name="组合 2"/>
          <p:cNvGrpSpPr/>
          <p:nvPr>
            <p:custDataLst>
              <p:tags r:id="rId14"/>
            </p:custDataLst>
          </p:nvPr>
        </p:nvGrpSpPr>
        <p:grpSpPr>
          <a:xfrm>
            <a:off x="2098040" y="4645025"/>
            <a:ext cx="431800" cy="519430"/>
            <a:chOff x="2437" y="4528"/>
            <a:chExt cx="680" cy="818"/>
          </a:xfrm>
        </p:grpSpPr>
        <p:sp>
          <p:nvSpPr>
            <p:cNvPr id="10" name="等腰三角形 38"/>
            <p:cNvSpPr/>
            <p:nvPr>
              <p:custDataLst>
                <p:tags r:id="rId15"/>
              </p:custDataLst>
            </p:nvPr>
          </p:nvSpPr>
          <p:spPr>
            <a:xfrm rot="5400000">
              <a:off x="2368" y="4597"/>
              <a:ext cx="818" cy="68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10000"/>
            </a:bodyPr>
            <a:p>
              <a:pPr algn="ctr"/>
              <a:endParaRPr lang="zh-CN" altLang="en-US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1" name="矩形 39"/>
            <p:cNvSpPr/>
            <p:nvPr>
              <p:custDataLst>
                <p:tags r:id="rId16"/>
              </p:custDataLst>
            </p:nvPr>
          </p:nvSpPr>
          <p:spPr>
            <a:xfrm>
              <a:off x="2557" y="4574"/>
              <a:ext cx="278" cy="4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p>
              <a:pPr algn="ctr"/>
              <a:r>
                <a:rPr lang="en-US" altLang="zh-CN" sz="3200" i="1" dirty="0">
                  <a:latin typeface="Arial" panose="020B0604020202020204" pitchFamily="34" charset="0"/>
                  <a:ea typeface="Microsoft YaHei" panose="020B0503020204020204" pitchFamily="34" charset="-122"/>
                </a:rPr>
                <a:t>4</a:t>
              </a:r>
              <a:endParaRPr lang="en-US" altLang="zh-CN" sz="3200" i="1" dirty="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2" name="文本框 36"/>
          <p:cNvSpPr txBox="1"/>
          <p:nvPr>
            <p:custDataLst>
              <p:tags r:id="rId17"/>
            </p:custDataLst>
          </p:nvPr>
        </p:nvSpPr>
        <p:spPr>
          <a:xfrm>
            <a:off x="2922270" y="4671060"/>
            <a:ext cx="3943985" cy="494665"/>
          </a:xfrm>
          <a:prstGeom prst="rect">
            <a:avLst/>
          </a:prstGeom>
          <a:noFill/>
        </p:spPr>
        <p:txBody>
          <a:bodyPr wrap="square" rtlCol="0"/>
          <a:p>
            <a:r>
              <a:rPr lang="en-US" altLang="zh-CN" sz="19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Operasi Matrix</a:t>
            </a:r>
            <a:endParaRPr lang="en-US" altLang="zh-CN" sz="19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13" name="组合 2"/>
          <p:cNvGrpSpPr/>
          <p:nvPr>
            <p:custDataLst>
              <p:tags r:id="rId18"/>
            </p:custDataLst>
          </p:nvPr>
        </p:nvGrpSpPr>
        <p:grpSpPr>
          <a:xfrm>
            <a:off x="2098040" y="5366385"/>
            <a:ext cx="431800" cy="519430"/>
            <a:chOff x="2437" y="4528"/>
            <a:chExt cx="680" cy="818"/>
          </a:xfrm>
        </p:grpSpPr>
        <p:sp>
          <p:nvSpPr>
            <p:cNvPr id="15" name="等腰三角形 38"/>
            <p:cNvSpPr/>
            <p:nvPr>
              <p:custDataLst>
                <p:tags r:id="rId19"/>
              </p:custDataLst>
            </p:nvPr>
          </p:nvSpPr>
          <p:spPr>
            <a:xfrm rot="5400000">
              <a:off x="2368" y="4597"/>
              <a:ext cx="818" cy="68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10000"/>
            </a:bodyPr>
            <a:p>
              <a:pPr algn="ctr"/>
              <a:endParaRPr lang="zh-CN" altLang="en-US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 39"/>
            <p:cNvSpPr/>
            <p:nvPr>
              <p:custDataLst>
                <p:tags r:id="rId20"/>
              </p:custDataLst>
            </p:nvPr>
          </p:nvSpPr>
          <p:spPr>
            <a:xfrm>
              <a:off x="2557" y="4574"/>
              <a:ext cx="278" cy="4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p>
              <a:pPr algn="ctr"/>
              <a:r>
                <a:rPr lang="en-US" altLang="zh-CN" sz="3200" i="1" dirty="0">
                  <a:latin typeface="Arial" panose="020B0604020202020204" pitchFamily="34" charset="0"/>
                  <a:ea typeface="Microsoft YaHei" panose="020B0503020204020204" pitchFamily="34" charset="-122"/>
                </a:rPr>
                <a:t>5</a:t>
              </a:r>
              <a:endParaRPr lang="en-US" altLang="zh-CN" sz="3200" i="1" dirty="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7" name="文本框 36"/>
          <p:cNvSpPr txBox="1"/>
          <p:nvPr>
            <p:custDataLst>
              <p:tags r:id="rId21"/>
            </p:custDataLst>
          </p:nvPr>
        </p:nvSpPr>
        <p:spPr>
          <a:xfrm>
            <a:off x="2922270" y="5392420"/>
            <a:ext cx="3943985" cy="494665"/>
          </a:xfrm>
          <a:prstGeom prst="rect">
            <a:avLst/>
          </a:prstGeom>
          <a:noFill/>
        </p:spPr>
        <p:txBody>
          <a:bodyPr wrap="square" rtlCol="0"/>
          <a:p>
            <a:r>
              <a:rPr lang="en-US" altLang="zh-CN" sz="19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Dasar Pandas</a:t>
            </a:r>
            <a:endParaRPr lang="en-US" altLang="zh-CN" sz="19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>
            <p:custDataLst>
              <p:tags r:id="rId1"/>
            </p:custDataLst>
          </p:nvPr>
        </p:nvGrpSpPr>
        <p:grpSpPr>
          <a:xfrm>
            <a:off x="6577699" y="1626196"/>
            <a:ext cx="1199413" cy="1443210"/>
            <a:chOff x="1211263" y="1885316"/>
            <a:chExt cx="447677" cy="519304"/>
          </a:xfrm>
        </p:grpSpPr>
        <p:sp>
          <p:nvSpPr>
            <p:cNvPr id="9" name="等腰三角形 8"/>
            <p:cNvSpPr/>
            <p:nvPr>
              <p:custDataLst>
                <p:tags r:id="rId2"/>
              </p:custDataLst>
            </p:nvPr>
          </p:nvSpPr>
          <p:spPr>
            <a:xfrm rot="5400000">
              <a:off x="1175450" y="1921129"/>
              <a:ext cx="519304" cy="447677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1246189" y="1930400"/>
              <a:ext cx="238123" cy="282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r>
                <a:rPr lang="en-US" altLang="zh-CN" sz="6000" i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1</a:t>
              </a:r>
              <a:endParaRPr lang="zh-CN" altLang="en-US" sz="6000" i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589655" y="4849495"/>
            <a:ext cx="5013325" cy="1123950"/>
          </a:xfrm>
        </p:spPr>
        <p:txBody>
          <a:bodyPr>
            <a:noAutofit/>
          </a:bodyPr>
          <a:lstStyle/>
          <a:p>
            <a:pPr algn="r"/>
            <a:r>
              <a:rPr lang="en-US" altLang="zh-CN" sz="4000" dirty="0">
                <a:ea typeface="Microsoft YaHei" panose="020B0503020204020204" pitchFamily="34" charset="-122"/>
                <a:sym typeface="+mn-ea"/>
              </a:rPr>
              <a:t>Dasar Pemrograman Python</a:t>
            </a:r>
            <a:endParaRPr lang="en-US" altLang="zh-CN" sz="4000" dirty="0" smtClean="0">
              <a:ea typeface="Microsoft YaHei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/>
          <p:nvPr>
            <p:ph sz="quarter" idx="14"/>
          </p:nvPr>
        </p:nvSpPr>
        <p:spPr/>
        <p:txBody>
          <a:bodyPr/>
          <a:p>
            <a:r>
              <a:rPr lang="en-US" sz="2000"/>
              <a:t>Python input &amp; output</a:t>
            </a:r>
            <a:endParaRPr lang="en-US" sz="2000"/>
          </a:p>
          <a:p>
            <a:r>
              <a:rPr lang="en-US" sz="2000"/>
              <a:t>Variable</a:t>
            </a:r>
            <a:endParaRPr lang="en-US" sz="2000"/>
          </a:p>
          <a:p>
            <a:r>
              <a:rPr lang="en-US" sz="2000"/>
              <a:t>Operator aritmatika, </a:t>
            </a:r>
            <a:endParaRPr lang="en-US" sz="2000"/>
          </a:p>
          <a:p>
            <a:r>
              <a:rPr lang="en-US" sz="2000"/>
              <a:t>Operator penugasan, </a:t>
            </a:r>
            <a:endParaRPr lang="en-US" sz="2000"/>
          </a:p>
          <a:p>
            <a:r>
              <a:rPr lang="en-US" sz="2000"/>
              <a:t>Operator pembanding, </a:t>
            </a:r>
            <a:endParaRPr lang="en-US" sz="2000"/>
          </a:p>
          <a:p>
            <a:r>
              <a:rPr lang="en-US" sz="2000"/>
              <a:t>Operator logika</a:t>
            </a:r>
            <a:endParaRPr lang="en-US" sz="2000"/>
          </a:p>
          <a:p>
            <a:r>
              <a:rPr lang="en-US" sz="2000"/>
              <a:t>Percabangan if else</a:t>
            </a:r>
            <a:endParaRPr lang="en-US" sz="2000"/>
          </a:p>
          <a:p>
            <a:r>
              <a:rPr lang="en-US" sz="2000"/>
              <a:t>Perulangan for</a:t>
            </a:r>
            <a:endParaRPr lang="en-US" sz="2000"/>
          </a:p>
          <a:p>
            <a:r>
              <a:rPr lang="en-US" sz="2000"/>
              <a:t>Perulangan while</a:t>
            </a:r>
            <a:endParaRPr lang="en-US" sz="2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>
            <p:custDataLst>
              <p:tags r:id="rId1"/>
            </p:custDataLst>
          </p:nvPr>
        </p:nvGrpSpPr>
        <p:grpSpPr>
          <a:xfrm>
            <a:off x="6577699" y="1626196"/>
            <a:ext cx="1199413" cy="1443210"/>
            <a:chOff x="1211263" y="1885316"/>
            <a:chExt cx="447677" cy="519304"/>
          </a:xfrm>
        </p:grpSpPr>
        <p:sp>
          <p:nvSpPr>
            <p:cNvPr id="9" name="等腰三角形 8"/>
            <p:cNvSpPr/>
            <p:nvPr>
              <p:custDataLst>
                <p:tags r:id="rId2"/>
              </p:custDataLst>
            </p:nvPr>
          </p:nvSpPr>
          <p:spPr>
            <a:xfrm rot="5400000">
              <a:off x="1175450" y="1921129"/>
              <a:ext cx="519304" cy="447677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1246189" y="1930400"/>
              <a:ext cx="238123" cy="282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2500"/>
            </a:bodyPr>
            <a:lstStyle/>
            <a:p>
              <a:pPr algn="ctr"/>
              <a:r>
                <a:rPr lang="en-US" altLang="zh-CN" sz="6000" i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2</a:t>
              </a:r>
              <a:endParaRPr lang="zh-CN" altLang="en-US" sz="6000" i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572510" y="4612640"/>
            <a:ext cx="5046345" cy="1123950"/>
          </a:xfrm>
        </p:spPr>
        <p:txBody>
          <a:bodyPr>
            <a:noAutofit/>
          </a:bodyPr>
          <a:lstStyle/>
          <a:p>
            <a:pPr algn="r"/>
            <a:r>
              <a:rPr lang="en-US" altLang="zh-CN" sz="4000" dirty="0">
                <a:ea typeface="Microsoft YaHei" panose="020B0503020204020204" pitchFamily="34" charset="-122"/>
                <a:sym typeface="+mn-ea"/>
              </a:rPr>
              <a:t>Struktur Data pada Python</a:t>
            </a:r>
            <a:endParaRPr lang="en-US" altLang="zh-CN" sz="4000" dirty="0" smtClean="0">
              <a:ea typeface="Microsoft YaHei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/>
          <p:nvPr>
            <p:ph sz="quarter" idx="14"/>
          </p:nvPr>
        </p:nvSpPr>
        <p:spPr/>
        <p:txBody>
          <a:bodyPr/>
          <a:p>
            <a:r>
              <a:rPr lang="en-US" sz="2000"/>
              <a:t>Struktur data list</a:t>
            </a:r>
            <a:endParaRPr lang="en-US" sz="2000"/>
          </a:p>
          <a:p>
            <a:r>
              <a:rPr lang="en-US" sz="2000"/>
              <a:t>Struktur data tuple</a:t>
            </a:r>
            <a:endParaRPr lang="en-US" sz="2000"/>
          </a:p>
          <a:p>
            <a:r>
              <a:rPr lang="en-US" sz="2000"/>
              <a:t>Struktur data set</a:t>
            </a:r>
            <a:endParaRPr lang="en-US" sz="2000"/>
          </a:p>
          <a:p>
            <a:r>
              <a:rPr lang="en-US" sz="2000"/>
              <a:t>Struktur data dictionary</a:t>
            </a:r>
            <a:endParaRPr lang="en-US" sz="2000"/>
          </a:p>
          <a:p>
            <a:r>
              <a:rPr lang="en-US" sz="2000"/>
              <a:t>Built-in function</a:t>
            </a:r>
            <a:endParaRPr lang="en-US" sz="2000"/>
          </a:p>
          <a:p>
            <a:endParaRPr lang="en-US" sz="2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>
            <p:custDataLst>
              <p:tags r:id="rId1"/>
            </p:custDataLst>
          </p:nvPr>
        </p:nvGrpSpPr>
        <p:grpSpPr>
          <a:xfrm>
            <a:off x="6577699" y="1626196"/>
            <a:ext cx="1199413" cy="1443210"/>
            <a:chOff x="1211263" y="1885316"/>
            <a:chExt cx="447677" cy="519304"/>
          </a:xfrm>
        </p:grpSpPr>
        <p:sp>
          <p:nvSpPr>
            <p:cNvPr id="9" name="等腰三角形 8"/>
            <p:cNvSpPr/>
            <p:nvPr>
              <p:custDataLst>
                <p:tags r:id="rId2"/>
              </p:custDataLst>
            </p:nvPr>
          </p:nvSpPr>
          <p:spPr>
            <a:xfrm rot="5400000">
              <a:off x="1175450" y="1921129"/>
              <a:ext cx="519304" cy="447677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1246189" y="1930400"/>
              <a:ext cx="238123" cy="282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2500"/>
            </a:bodyPr>
            <a:lstStyle/>
            <a:p>
              <a:pPr algn="ctr"/>
              <a:r>
                <a:rPr lang="en-US" altLang="zh-CN" sz="6000" i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3</a:t>
              </a:r>
              <a:endParaRPr lang="zh-CN" altLang="en-US" sz="6000" i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052570" y="3931920"/>
            <a:ext cx="5876290" cy="868045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dirty="0">
                <a:ea typeface="Microsoft YaHei" panose="020B0503020204020204" pitchFamily="34" charset="-122"/>
                <a:sym typeface="+mn-ea"/>
              </a:rPr>
              <a:t>Dasar Numpy</a:t>
            </a:r>
            <a:endParaRPr lang="en-US" altLang="zh-CN" sz="4000" dirty="0" smtClean="0">
              <a:ea typeface="Microsoft YaHei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/>
          <p:nvPr>
            <p:ph sz="quarter" idx="14"/>
          </p:nvPr>
        </p:nvSpPr>
        <p:spPr/>
        <p:txBody>
          <a:bodyPr/>
          <a:p>
            <a:r>
              <a:rPr lang="en-US" sz="1800"/>
              <a:t>Create vector / matrix</a:t>
            </a:r>
            <a:endParaRPr lang="en-US" sz="1800"/>
          </a:p>
          <a:p>
            <a:r>
              <a:rPr lang="en-US" sz="1800"/>
              <a:t>Vector data type</a:t>
            </a:r>
            <a:endParaRPr lang="en-US" sz="1800"/>
          </a:p>
          <a:p>
            <a:r>
              <a:rPr lang="en-US" sz="1800"/>
              <a:t>Built-in function</a:t>
            </a:r>
            <a:endParaRPr lang="en-US" sz="1800"/>
          </a:p>
          <a:p>
            <a:r>
              <a:rPr lang="en-US" sz="1800"/>
              <a:t>Describe Vector</a:t>
            </a:r>
            <a:endParaRPr lang="en-US" sz="1800"/>
          </a:p>
          <a:p>
            <a:r>
              <a:rPr lang="en-US" sz="1800"/>
              <a:t>Reshape Vector</a:t>
            </a:r>
            <a:endParaRPr lang="en-US" sz="1800"/>
          </a:p>
          <a:p>
            <a:endParaRPr lang="en-US" sz="1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/>
          <p:nvPr>
            <p:custDataLst>
              <p:tags r:id="rId1"/>
            </p:custDataLst>
          </p:nvPr>
        </p:nvSpPr>
        <p:spPr>
          <a:xfrm>
            <a:off x="488315" y="630555"/>
            <a:ext cx="6520180" cy="5651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  <a:defRPr/>
            </a:pPr>
            <a:r>
              <a:rPr lang="en-US" altLang="zh-CN" sz="2400" b="1" spc="300" smtClean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Vector vs Matrix vs Tensor</a:t>
            </a:r>
            <a:endParaRPr lang="en-US" altLang="zh-CN" sz="2400" b="1" spc="300" smtClean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pic>
        <p:nvPicPr>
          <p:cNvPr id="4" name="Content Placeholder 3" descr="fig0201a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000" y="1389380"/>
            <a:ext cx="10637520" cy="3771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4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5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6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4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5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4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5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4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5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6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6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6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7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8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9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50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50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02650"/>
  <p:tag name="KSO_WM_TEMPLATE_THUMBS_INDEX" val="1、4、7、8、9、10、11、12、13、14、15"/>
</p:tagLst>
</file>

<file path=ppt/tags/tag182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50_1*a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PRESET_TEXT" val="Product Launch"/>
</p:tagLst>
</file>

<file path=ppt/tags/tag183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50_1*b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PRESET_TEXT" val="Click here to add a subtitle"/>
</p:tagLst>
</file>

<file path=ppt/tags/tag184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50_1*b*2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PRESET_TEXT" val="Click here to add a subtitle"/>
</p:tagLst>
</file>

<file path=ppt/tags/tag185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2650_1*b*3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PRESET_TEXT" val="Reporter name"/>
</p:tagLst>
</file>

<file path=ppt/tags/tag186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50_1*b*2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PRESET_TEXT" val="Click here to add a subtitle"/>
</p:tagLst>
</file>

<file path=ppt/tags/tag187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50_1*b*2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PRESET_TEXT" val="Click here to add a subtitle"/>
</p:tagLst>
</file>

<file path=ppt/tags/tag188.xml><?xml version="1.0" encoding="utf-8"?>
<p:tagLst xmlns:p="http://schemas.openxmlformats.org/presentationml/2006/main">
  <p:tag name="KSO_WM_SLIDE_ID" val="custom2020265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50"/>
  <p:tag name="KSO_WM_SLIDE_LAYOUT" val="a_b"/>
  <p:tag name="KSO_WM_SLIDE_LAYOUT_CNT" val="1_3"/>
  <p:tag name="KSO_WM_TEMPLATE_THUMBS_INDEX" val="1、4、7、8、9、10、11、12、13、14、15"/>
  <p:tag name="KSO_WM_TEMPLATE_MASTER_THUMB_INDEX" val="12"/>
</p:tagLst>
</file>

<file path=ppt/tags/tag189.xml><?xml version="1.0" encoding="utf-8"?>
<p:tagLst xmlns:p="http://schemas.openxmlformats.org/presentationml/2006/main">
  <p:tag name="KSO_WM_UNIT_ISCONTENTSTITLE" val="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50_2*a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PRESET_TEXT" val="CONTENTS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650_2*i*1"/>
  <p:tag name="KSO_WM_TEMPLATE_CATEGORY" val="custom"/>
  <p:tag name="KSO_WM_TEMPLATE_INDEX" val="20202650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50_2*l_h_i*1_1_1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650_2*l_h_i*1_1_2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650_2*l_h_a*1_1_1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650_2*i*2"/>
  <p:tag name="KSO_WM_TEMPLATE_CATEGORY" val="custom"/>
  <p:tag name="KSO_WM_TEMPLATE_INDEX" val="20202650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50_2*l_h_i*1_2_1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650_2*l_h_i*1_2_2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50_2*l_h_a*1_2_1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650_2*i*2"/>
  <p:tag name="KSO_WM_TEMPLATE_CATEGORY" val="custom"/>
  <p:tag name="KSO_WM_TEMPLATE_INDEX" val="20202650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50_2*l_h_i*1_2_1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650_2*l_h_i*1_2_2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50_2*l_h_a*1_2_1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650_2*i*2"/>
  <p:tag name="KSO_WM_TEMPLATE_CATEGORY" val="custom"/>
  <p:tag name="KSO_WM_TEMPLATE_INDEX" val="20202650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50_2*l_h_i*1_2_1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650_2*l_h_i*1_2_2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50_2*l_h_a*1_2_1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650_2*i*2"/>
  <p:tag name="KSO_WM_TEMPLATE_CATEGORY" val="custom"/>
  <p:tag name="KSO_WM_TEMPLATE_INDEX" val="20202650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50_2*l_h_i*1_2_1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650_2*l_h_i*1_2_2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50_2*l_h_a*1_2_1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ID" val="custom20202650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650"/>
  <p:tag name="KSO_WM_SLIDE_LAYOUT" val="a_l"/>
  <p:tag name="KSO_WM_SLIDE_LAYOUT_CNT" val="1_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2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3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a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4"/>
  <p:tag name="KSO_WM_UNIT_TYPE" val="a"/>
  <p:tag name="KSO_WM_UNIT_INDEX" val="1"/>
  <p:tag name="KSO_WM_UNIT_PRESET_TEXT" val="Enter title"/>
</p:tagLst>
</file>

<file path=ppt/tags/tag215.xml><?xml version="1.0" encoding="utf-8"?>
<p:tagLst xmlns:p="http://schemas.openxmlformats.org/presentationml/2006/main">
  <p:tag name="KSO_WM_SLIDE_ID" val="custom20202650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50"/>
  <p:tag name="KSO_WM_SLIDE_TYPE" val="sectionTitle"/>
  <p:tag name="KSO_WM_SLIDE_SUBTYPE" val="pureTxt"/>
  <p:tag name="KSO_WM_SLIDE_LAYOUT" val="a"/>
  <p:tag name="KSO_WM_SLIDE_LAYOUT_CNT" val="1"/>
</p:tagLst>
</file>

<file path=ppt/tags/tag216.xml><?xml version="1.0" encoding="utf-8"?>
<p:tagLst xmlns:p="http://schemas.openxmlformats.org/presentationml/2006/main">
  <p:tag name="KSO_WM_SLIDE_ID" val="custom20202650_10"/>
  <p:tag name="KSO_WM_TEMPLATE_SUBCATEGORY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2650"/>
  <p:tag name="KSO_WM_SLIDE_TYPE" val="text"/>
  <p:tag name="KSO_WM_SLIDE_SUBTYPE" val="picTxt"/>
  <p:tag name="KSO_WM_SLIDE_SIZE" val="878*400"/>
  <p:tag name="KSO_WM_SLIDE_POSITION" val="32*60"/>
  <p:tag name="KSO_WM_SLIDE_LAYOUT" val="a_d_f"/>
  <p:tag name="KSO_WM_SLIDE_LAYOUT_CNT" val="1_1_1"/>
  <p:tag name="KSO_WM_TEMPLATE_MASTER_TYPE" val="1"/>
  <p:tag name="KSO_WM_TEMPLATE_COLOR_TYPE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2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3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a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4"/>
  <p:tag name="KSO_WM_UNIT_TYPE" val="a"/>
  <p:tag name="KSO_WM_UNIT_INDEX" val="1"/>
  <p:tag name="KSO_WM_UNIT_PRESET_TEXT" val="Enter title"/>
</p:tagLst>
</file>

<file path=ppt/tags/tag221.xml><?xml version="1.0" encoding="utf-8"?>
<p:tagLst xmlns:p="http://schemas.openxmlformats.org/presentationml/2006/main">
  <p:tag name="KSO_WM_SLIDE_ID" val="custom20202650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50"/>
  <p:tag name="KSO_WM_SLIDE_TYPE" val="sectionTitle"/>
  <p:tag name="KSO_WM_SLIDE_SUBTYPE" val="pureTxt"/>
  <p:tag name="KSO_WM_SLIDE_LAYOUT" val="a"/>
  <p:tag name="KSO_WM_SLIDE_LAYOUT_CNT" val="1"/>
</p:tagLst>
</file>

<file path=ppt/tags/tag222.xml><?xml version="1.0" encoding="utf-8"?>
<p:tagLst xmlns:p="http://schemas.openxmlformats.org/presentationml/2006/main">
  <p:tag name="KSO_WM_SLIDE_ID" val="custom20202650_10"/>
  <p:tag name="KSO_WM_TEMPLATE_SUBCATEGORY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2650"/>
  <p:tag name="KSO_WM_SLIDE_TYPE" val="text"/>
  <p:tag name="KSO_WM_SLIDE_SUBTYPE" val="picTxt"/>
  <p:tag name="KSO_WM_SLIDE_SIZE" val="878*400"/>
  <p:tag name="KSO_WM_SLIDE_POSITION" val="32*60"/>
  <p:tag name="KSO_WM_SLIDE_LAYOUT" val="a_d_f"/>
  <p:tag name="KSO_WM_SLIDE_LAYOUT_CNT" val="1_1_1"/>
  <p:tag name="KSO_WM_TEMPLATE_MASTER_TYPE" val="1"/>
  <p:tag name="KSO_WM_TEMPLATE_COLOR_TYPE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2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3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a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4"/>
  <p:tag name="KSO_WM_UNIT_TYPE" val="a"/>
  <p:tag name="KSO_WM_UNIT_INDEX" val="1"/>
  <p:tag name="KSO_WM_UNIT_PRESET_TEXT" val="Enter title"/>
</p:tagLst>
</file>

<file path=ppt/tags/tag227.xml><?xml version="1.0" encoding="utf-8"?>
<p:tagLst xmlns:p="http://schemas.openxmlformats.org/presentationml/2006/main">
  <p:tag name="KSO_WM_SLIDE_ID" val="custom20202650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50"/>
  <p:tag name="KSO_WM_SLIDE_TYPE" val="sectionTitle"/>
  <p:tag name="KSO_WM_SLIDE_SUBTYPE" val="pureTxt"/>
  <p:tag name="KSO_WM_SLIDE_LAYOUT" val="a"/>
  <p:tag name="KSO_WM_SLIDE_LAYOUT_CNT" val="1"/>
</p:tagLst>
</file>

<file path=ppt/tags/tag228.xml><?xml version="1.0" encoding="utf-8"?>
<p:tagLst xmlns:p="http://schemas.openxmlformats.org/presentationml/2006/main">
  <p:tag name="KSO_WM_SLIDE_ID" val="custom20202650_10"/>
  <p:tag name="KSO_WM_TEMPLATE_SUBCATEGORY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2650"/>
  <p:tag name="KSO_WM_SLIDE_TYPE" val="text"/>
  <p:tag name="KSO_WM_SLIDE_SUBTYPE" val="picTxt"/>
  <p:tag name="KSO_WM_SLIDE_SIZE" val="878*400"/>
  <p:tag name="KSO_WM_SLIDE_POSITION" val="32*60"/>
  <p:tag name="KSO_WM_SLIDE_LAYOUT" val="a_d_f"/>
  <p:tag name="KSO_WM_SLIDE_LAYOUT_CNT" val="1_1_1"/>
  <p:tag name="KSO_WM_TEMPLATE_MASTER_TYPE" val="1"/>
  <p:tag name="KSO_WM_TEMPLATE_COLOR_TYPE" val="1"/>
</p:tagLst>
</file>

<file path=ppt/tags/tag229.xml><?xml version="1.0" encoding="utf-8"?>
<p:tagLst xmlns:p="http://schemas.openxmlformats.org/presentationml/2006/main"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50_8*a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PRESET_TEXT" val="Click here to add to the title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ID" val="custom20202650_8"/>
  <p:tag name="KSO_WM_TEMPLATE_SUBCATEGORY" val="0"/>
  <p:tag name="KSO_WM_SLIDE_TYPE" val="text"/>
  <p:tag name="KSO_WM_SLIDE_SUBTYPE" val="picTxt"/>
  <p:tag name="KSO_WM_SLIDE_ITEM_CNT" val="0"/>
  <p:tag name="KSO_WM_SLIDE_INDEX" val="8"/>
  <p:tag name="KSO_WM_SLIDE_SIZE" val="864*443"/>
  <p:tag name="KSO_WM_SLIDE_POSITION" val="47*48"/>
  <p:tag name="KSO_WM_TAG_VERSION" val="1.0"/>
  <p:tag name="KSO_WM_BEAUTIFY_FLAG" val="#wm#"/>
  <p:tag name="KSO_WM_TEMPLATE_CATEGORY" val="custom"/>
  <p:tag name="KSO_WM_TEMPLATE_INDEX" val="20202650"/>
  <p:tag name="KSO_WM_SLIDE_LAYOUT" val="a_d_f"/>
  <p:tag name="KSO_WM_SLIDE_LAYOUT_CNT" val="1_1_1"/>
  <p:tag name="KSO_WM_TEMPLATE_MASTER_TYPE" val="1"/>
  <p:tag name="KSO_WM_TEMPLATE_COLOR_TYPE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2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3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a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4"/>
  <p:tag name="KSO_WM_UNIT_TYPE" val="a"/>
  <p:tag name="KSO_WM_UNIT_INDEX" val="1"/>
  <p:tag name="KSO_WM_UNIT_PRESET_TEXT" val="Enter title"/>
</p:tagLst>
</file>

<file path=ppt/tags/tag235.xml><?xml version="1.0" encoding="utf-8"?>
<p:tagLst xmlns:p="http://schemas.openxmlformats.org/presentationml/2006/main">
  <p:tag name="KSO_WM_SLIDE_ID" val="custom20202650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50"/>
  <p:tag name="KSO_WM_SLIDE_TYPE" val="sectionTitle"/>
  <p:tag name="KSO_WM_SLIDE_SUBTYPE" val="pureTxt"/>
  <p:tag name="KSO_WM_SLIDE_LAYOUT" val="a"/>
  <p:tag name="KSO_WM_SLIDE_LAYOUT_CNT" val="1"/>
</p:tagLst>
</file>

<file path=ppt/tags/tag236.xml><?xml version="1.0" encoding="utf-8"?>
<p:tagLst xmlns:p="http://schemas.openxmlformats.org/presentationml/2006/main">
  <p:tag name="KSO_WM_SLIDE_ID" val="custom20202650_10"/>
  <p:tag name="KSO_WM_TEMPLATE_SUBCATEGORY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2650"/>
  <p:tag name="KSO_WM_SLIDE_TYPE" val="text"/>
  <p:tag name="KSO_WM_SLIDE_SUBTYPE" val="picTxt"/>
  <p:tag name="KSO_WM_SLIDE_SIZE" val="878*400"/>
  <p:tag name="KSO_WM_SLIDE_POSITION" val="32*60"/>
  <p:tag name="KSO_WM_SLIDE_LAYOUT" val="a_d_f"/>
  <p:tag name="KSO_WM_SLIDE_LAYOUT_CNT" val="1_1_1"/>
  <p:tag name="KSO_WM_TEMPLATE_MASTER_TYPE" val="1"/>
  <p:tag name="KSO_WM_TEMPLATE_COLOR_TYPE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2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3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a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4"/>
  <p:tag name="KSO_WM_UNIT_TYPE" val="a"/>
  <p:tag name="KSO_WM_UNIT_INDEX" val="1"/>
  <p:tag name="KSO_WM_UNIT_PRESET_TEXT" val="Enter title"/>
</p:tagLst>
</file>

<file path=ppt/tags/tag241.xml><?xml version="1.0" encoding="utf-8"?>
<p:tagLst xmlns:p="http://schemas.openxmlformats.org/presentationml/2006/main">
  <p:tag name="KSO_WM_SLIDE_ID" val="custom20202650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50"/>
  <p:tag name="KSO_WM_SLIDE_TYPE" val="sectionTitle"/>
  <p:tag name="KSO_WM_SLIDE_SUBTYPE" val="pureTxt"/>
  <p:tag name="KSO_WM_SLIDE_LAYOUT" val="a"/>
  <p:tag name="KSO_WM_SLIDE_LAYOUT_CNT" val="1"/>
</p:tagLst>
</file>

<file path=ppt/tags/tag242.xml><?xml version="1.0" encoding="utf-8"?>
<p:tagLst xmlns:p="http://schemas.openxmlformats.org/presentationml/2006/main">
  <p:tag name="KSO_WM_SLIDE_ID" val="custom20202650_10"/>
  <p:tag name="KSO_WM_TEMPLATE_SUBCATEGORY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2650"/>
  <p:tag name="KSO_WM_SLIDE_TYPE" val="text"/>
  <p:tag name="KSO_WM_SLIDE_SUBTYPE" val="picTxt"/>
  <p:tag name="KSO_WM_SLIDE_SIZE" val="878*400"/>
  <p:tag name="KSO_WM_SLIDE_POSITION" val="32*60"/>
  <p:tag name="KSO_WM_SLIDE_LAYOUT" val="a_d_f"/>
  <p:tag name="KSO_WM_SLIDE_LAYOUT_CNT" val="1_1_1"/>
  <p:tag name="KSO_WM_TEMPLATE_MASTER_TYPE" val="1"/>
  <p:tag name="KSO_WM_TEMPLATE_COLOR_TYPE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a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4"/>
  <p:tag name="KSO_WM_UNIT_TYPE" val="a"/>
  <p:tag name="KSO_WM_UNIT_INDEX" val="1"/>
  <p:tag name="KSO_WM_UNIT_PRESET_TEXT" val="Enter title"/>
</p:tagLst>
</file>

<file path=ppt/tags/tag244.xml><?xml version="1.0" encoding="utf-8"?>
<p:tagLst xmlns:p="http://schemas.openxmlformats.org/presentationml/2006/main">
  <p:tag name="KSO_WM_SLIDE_ID" val="custom20202650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50"/>
  <p:tag name="KSO_WM_SLIDE_TYPE" val="sectionTitle"/>
  <p:tag name="KSO_WM_SLIDE_SUBTYPE" val="pureTxt"/>
  <p:tag name="KSO_WM_SLIDE_LAYOUT" val="a"/>
  <p:tag name="KSO_WM_SLIDE_LAYOUT_CNT" val="1"/>
</p:tagLst>
</file>

<file path=ppt/tags/tag245.xml><?xml version="1.0" encoding="utf-8"?>
<p:tagLst xmlns:p="http://schemas.openxmlformats.org/presentationml/2006/main">
  <p:tag name="KSO_WM_SLIDE_ID" val="custom20202650_8"/>
  <p:tag name="KSO_WM_TEMPLATE_SUBCATEGORY" val="0"/>
  <p:tag name="KSO_WM_SLIDE_TYPE" val="text"/>
  <p:tag name="KSO_WM_SLIDE_SUBTYPE" val="picTxt"/>
  <p:tag name="KSO_WM_SLIDE_ITEM_CNT" val="0"/>
  <p:tag name="KSO_WM_SLIDE_INDEX" val="8"/>
  <p:tag name="KSO_WM_SLIDE_SIZE" val="864*443"/>
  <p:tag name="KSO_WM_SLIDE_POSITION" val="47*48"/>
  <p:tag name="KSO_WM_TAG_VERSION" val="1.0"/>
  <p:tag name="KSO_WM_BEAUTIFY_FLAG" val="#wm#"/>
  <p:tag name="KSO_WM_TEMPLATE_CATEGORY" val="custom"/>
  <p:tag name="KSO_WM_TEMPLATE_INDEX" val="20202650"/>
  <p:tag name="KSO_WM_SLIDE_LAYOUT" val="a_d_f"/>
  <p:tag name="KSO_WM_SLIDE_LAYOUT_CNT" val="1_1_1"/>
  <p:tag name="KSO_WM_TEMPLATE_MASTER_TYPE" val="1"/>
  <p:tag name="KSO_WM_TEMPLATE_COLOR_TYPE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15*a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4"/>
  <p:tag name="KSO_WM_UNIT_TYPE" val="a"/>
  <p:tag name="KSO_WM_UNIT_INDEX" val="1"/>
  <p:tag name="KSO_WM_UNIT_PRESET_TEXT" val="Thank you 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15*b*2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b"/>
  <p:tag name="KSO_WM_UNIT_INDEX" val="2"/>
  <p:tag name="KSO_WM_UNIT_PRESET_TEXT" val="Reporter name"/>
</p:tagLst>
</file>

<file path=ppt/tags/tag248.xml><?xml version="1.0" encoding="utf-8"?>
<p:tagLst xmlns:p="http://schemas.openxmlformats.org/presentationml/2006/main">
  <p:tag name="KSO_WM_SLIDE_ID" val="custom20202650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50"/>
  <p:tag name="KSO_WM_SLIDE_TYPE" val="endPage"/>
  <p:tag name="KSO_WM_SLIDE_SUBTYPE" val="pureTxt"/>
  <p:tag name="KSO_WM_SLIDE_LAYOUT" val="a_b"/>
  <p:tag name="KSO_WM_SLIDE_LAYOUT_CNT" val="1_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3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5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heme/theme1.xml><?xml version="1.0" encoding="utf-8"?>
<a:theme xmlns:a="http://schemas.openxmlformats.org/drawingml/2006/main" name="Office 主题​​">
  <a:themeElements>
    <a:clrScheme name="自定义 54">
      <a:dk1>
        <a:srgbClr val="000000"/>
      </a:dk1>
      <a:lt1>
        <a:srgbClr val="FFFFFF"/>
      </a:lt1>
      <a:dk2>
        <a:srgbClr val="B4C1BA"/>
      </a:dk2>
      <a:lt2>
        <a:srgbClr val="FFFFFF"/>
      </a:lt2>
      <a:accent1>
        <a:srgbClr val="41545A"/>
      </a:accent1>
      <a:accent2>
        <a:srgbClr val="5C7C7C"/>
      </a:accent2>
      <a:accent3>
        <a:srgbClr val="719A97"/>
      </a:accent3>
      <a:accent4>
        <a:srgbClr val="82B2AE"/>
      </a:accent4>
      <a:accent5>
        <a:srgbClr val="91C8C2"/>
      </a:accent5>
      <a:accent6>
        <a:srgbClr val="A0DDD5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</Words>
  <Application>WPS Presentation</Application>
  <PresentationFormat>宽屏</PresentationFormat>
  <Paragraphs>108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Microsoft YaHei</vt:lpstr>
      <vt:lpstr>汉仪旗黑-85S</vt:lpstr>
      <vt:lpstr>Segoe UI</vt:lpstr>
      <vt:lpstr>Arial Unicode MS</vt:lpstr>
      <vt:lpstr>等线</vt:lpstr>
      <vt:lpstr>Office 主题​​</vt:lpstr>
      <vt:lpstr>Open BOML #2</vt:lpstr>
      <vt:lpstr>PowerPoint 演示文稿</vt:lpstr>
      <vt:lpstr>Dasar Pemrograman Python</vt:lpstr>
      <vt:lpstr>PowerPoint 演示文稿</vt:lpstr>
      <vt:lpstr>Struktur Data pada Python</vt:lpstr>
      <vt:lpstr>PowerPoint 演示文稿</vt:lpstr>
      <vt:lpstr>Dasar Numpy</vt:lpstr>
      <vt:lpstr>PowerPoint 演示文稿</vt:lpstr>
      <vt:lpstr>PowerPoint 演示文稿</vt:lpstr>
      <vt:lpstr>Matrix Operation</vt:lpstr>
      <vt:lpstr>PowerPoint 演示文稿</vt:lpstr>
      <vt:lpstr>Dasar Pandas</vt:lpstr>
      <vt:lpstr>PowerPoint 演示文稿</vt:lpstr>
      <vt:lpstr>Sesi Diskusi</vt:lpstr>
      <vt:lpstr>PowerPoint 演示文稿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yunus</cp:lastModifiedBy>
  <cp:revision>50</cp:revision>
  <dcterms:created xsi:type="dcterms:W3CDTF">2019-08-29T08:14:00Z</dcterms:created>
  <dcterms:modified xsi:type="dcterms:W3CDTF">2020-07-11T07:01:26Z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