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b="1" dirty="0" smtClean="0"/>
              <a:t>LIBRARY MANAGEMENT SYSTEM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 </a:t>
            </a:r>
            <a:r>
              <a:rPr lang="en-US" dirty="0" err="1" smtClean="0"/>
              <a:t>Khalis</a:t>
            </a:r>
            <a:r>
              <a:rPr lang="en-US" dirty="0" smtClean="0"/>
              <a:t>, </a:t>
            </a:r>
            <a:r>
              <a:rPr lang="en-US" dirty="0" err="1" smtClean="0"/>
              <a:t>Shayan</a:t>
            </a:r>
            <a:r>
              <a:rPr lang="en-US" dirty="0" smtClean="0"/>
              <a:t> Ahmad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Main </a:t>
            </a:r>
            <a:r>
              <a:rPr lang="en-US" b="1" dirty="0"/>
              <a:t>Features</a:t>
            </a:r>
            <a:r>
              <a:rPr lang="en-US" b="1" dirty="0" smtClean="0"/>
              <a:t>:</a:t>
            </a:r>
          </a:p>
          <a:p>
            <a:endParaRPr lang="en-US" b="1" dirty="0"/>
          </a:p>
          <a:p>
            <a:r>
              <a:rPr lang="en-US" dirty="0"/>
              <a:t>Register users (Librarians, Students).</a:t>
            </a:r>
          </a:p>
          <a:p>
            <a:r>
              <a:rPr lang="en-US" dirty="0"/>
              <a:t>Manage books (Add, View, Issue).</a:t>
            </a:r>
          </a:p>
          <a:p>
            <a:r>
              <a:rPr lang="en-US" dirty="0"/>
              <a:t>Easy login system with roles.</a:t>
            </a:r>
          </a:p>
        </p:txBody>
      </p:sp>
    </p:spTree>
    <p:extLst>
      <p:ext uri="{BB962C8B-B14F-4D97-AF65-F5344CB8AC3E}">
        <p14:creationId xmlns:p14="http://schemas.microsoft.com/office/powerpoint/2010/main" val="19163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PLANNING PHASE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Create </a:t>
            </a:r>
            <a:r>
              <a:rPr lang="en-US" sz="3200" dirty="0"/>
              <a:t>two types of users: </a:t>
            </a:r>
            <a:r>
              <a:rPr lang="en-US" sz="3200" b="1" dirty="0"/>
              <a:t>Librarian and Student.</a:t>
            </a:r>
          </a:p>
          <a:p>
            <a:r>
              <a:rPr lang="en-US" sz="3200" dirty="0"/>
              <a:t>Librarian can add books.</a:t>
            </a:r>
          </a:p>
          <a:p>
            <a:r>
              <a:rPr lang="en-US" sz="3200" dirty="0"/>
              <a:t>Student can view and issue books.</a:t>
            </a:r>
          </a:p>
          <a:p>
            <a:r>
              <a:rPr lang="en-US" sz="3200" dirty="0"/>
              <a:t>Save user data for future use.</a:t>
            </a:r>
          </a:p>
        </p:txBody>
      </p:sp>
    </p:spTree>
    <p:extLst>
      <p:ext uri="{BB962C8B-B14F-4D97-AF65-F5344CB8AC3E}">
        <p14:creationId xmlns:p14="http://schemas.microsoft.com/office/powerpoint/2010/main" val="623678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DESIGN PHASE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User</a:t>
            </a:r>
            <a:r>
              <a:rPr lang="en-US" sz="3000" b="1" dirty="0"/>
              <a:t>: </a:t>
            </a:r>
            <a:r>
              <a:rPr lang="en-US" sz="3000" dirty="0"/>
              <a:t>Common code for login and menus.</a:t>
            </a:r>
          </a:p>
          <a:p>
            <a:r>
              <a:rPr lang="en-US" sz="3000" b="1" dirty="0"/>
              <a:t>Librarian: </a:t>
            </a:r>
            <a:r>
              <a:rPr lang="en-US" sz="3000" dirty="0"/>
              <a:t>Adds books.</a:t>
            </a:r>
          </a:p>
          <a:p>
            <a:r>
              <a:rPr lang="en-US" sz="3000" b="1" dirty="0"/>
              <a:t>Student: </a:t>
            </a:r>
            <a:r>
              <a:rPr lang="en-US" sz="3000" dirty="0"/>
              <a:t>Views and issues books.</a:t>
            </a:r>
          </a:p>
          <a:p>
            <a:r>
              <a:rPr lang="en-US" sz="3000" b="1" dirty="0"/>
              <a:t>Book: </a:t>
            </a:r>
            <a:r>
              <a:rPr lang="en-US" sz="3000" dirty="0"/>
              <a:t>Stores book details (title, issue date, return date).</a:t>
            </a:r>
          </a:p>
        </p:txBody>
      </p:sp>
    </p:spTree>
    <p:extLst>
      <p:ext uri="{BB962C8B-B14F-4D97-AF65-F5344CB8AC3E}">
        <p14:creationId xmlns:p14="http://schemas.microsoft.com/office/powerpoint/2010/main" val="2469205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DEVELOPMENT PHASE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Features </a:t>
            </a:r>
            <a:r>
              <a:rPr lang="en-US" b="1" dirty="0"/>
              <a:t>Built:</a:t>
            </a:r>
          </a:p>
          <a:p>
            <a:r>
              <a:rPr lang="en-US" dirty="0"/>
              <a:t>Register Librarian and Student.</a:t>
            </a:r>
          </a:p>
          <a:p>
            <a:r>
              <a:rPr lang="en-US" dirty="0"/>
              <a:t>Login with username and password.</a:t>
            </a:r>
          </a:p>
          <a:p>
            <a:r>
              <a:rPr lang="en-US" dirty="0"/>
              <a:t>Librarian adds books.</a:t>
            </a:r>
          </a:p>
          <a:p>
            <a:r>
              <a:rPr lang="en-US" dirty="0"/>
              <a:t>Student views and issues books.</a:t>
            </a:r>
          </a:p>
          <a:p>
            <a:r>
              <a:rPr lang="en-US" dirty="0"/>
              <a:t>Save and load user data using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5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TESTING PHASE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000" dirty="0"/>
              <a:t>Login with correct and wrong credentials.</a:t>
            </a:r>
          </a:p>
          <a:p>
            <a:r>
              <a:rPr lang="en-US" sz="3000" dirty="0"/>
              <a:t>Adding and viewing books.</a:t>
            </a:r>
          </a:p>
          <a:p>
            <a:r>
              <a:rPr lang="en-US" sz="3000" dirty="0"/>
              <a:t>Issuing books by students.</a:t>
            </a:r>
          </a:p>
          <a:p>
            <a:r>
              <a:rPr lang="en-US" sz="3000" dirty="0"/>
              <a:t>Data is saved after restarting the program.</a:t>
            </a:r>
          </a:p>
        </p:txBody>
      </p:sp>
    </p:spTree>
    <p:extLst>
      <p:ext uri="{BB962C8B-B14F-4D97-AF65-F5344CB8AC3E}">
        <p14:creationId xmlns:p14="http://schemas.microsoft.com/office/powerpoint/2010/main" val="3935628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020572"/>
            <a:ext cx="9601196" cy="3318936"/>
          </a:xfrm>
        </p:spPr>
        <p:txBody>
          <a:bodyPr>
            <a:normAutofit/>
          </a:bodyPr>
          <a:lstStyle/>
          <a:p>
            <a:r>
              <a:rPr lang="en-US" sz="3000" dirty="0"/>
              <a:t>Validating user input like dates.</a:t>
            </a:r>
          </a:p>
          <a:p>
            <a:r>
              <a:rPr lang="en-US" sz="3000" dirty="0"/>
              <a:t>Keeping data saved properly.</a:t>
            </a:r>
          </a:p>
        </p:txBody>
      </p:sp>
    </p:spTree>
    <p:extLst>
      <p:ext uri="{BB962C8B-B14F-4D97-AF65-F5344CB8AC3E}">
        <p14:creationId xmlns:p14="http://schemas.microsoft.com/office/powerpoint/2010/main" val="172773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FUTURE ENHACEMENT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2" y="3059208"/>
            <a:ext cx="9601196" cy="3318936"/>
          </a:xfrm>
        </p:spPr>
        <p:txBody>
          <a:bodyPr>
            <a:normAutofit/>
          </a:bodyPr>
          <a:lstStyle/>
          <a:p>
            <a:r>
              <a:rPr lang="en-US" sz="3000" dirty="0"/>
              <a:t>Fine for late returns.</a:t>
            </a:r>
          </a:p>
          <a:p>
            <a:r>
              <a:rPr lang="en-US" sz="3000" dirty="0"/>
              <a:t>Add a graphical interface.</a:t>
            </a:r>
          </a:p>
        </p:txBody>
      </p:sp>
    </p:spTree>
    <p:extLst>
      <p:ext uri="{BB962C8B-B14F-4D97-AF65-F5344CB8AC3E}">
        <p14:creationId xmlns:p14="http://schemas.microsoft.com/office/powerpoint/2010/main" val="428900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128" y="2707901"/>
            <a:ext cx="9613004" cy="1303867"/>
          </a:xfrm>
        </p:spPr>
        <p:txBody>
          <a:bodyPr>
            <a:normAutofit/>
          </a:bodyPr>
          <a:lstStyle/>
          <a:p>
            <a:r>
              <a:rPr lang="en-US" sz="6000" b="1" dirty="0" smtClean="0"/>
              <a:t>THANK YOU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37195316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189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LIBRARY MANAGEMENT SYSTEM</vt:lpstr>
      <vt:lpstr>INTRODUCTION</vt:lpstr>
      <vt:lpstr>PLANNING PHASE</vt:lpstr>
      <vt:lpstr>DESIGN PHASE</vt:lpstr>
      <vt:lpstr>DEVELOPMENT PHASE</vt:lpstr>
      <vt:lpstr>TESTING PHASE </vt:lpstr>
      <vt:lpstr>CHALLENGES</vt:lpstr>
      <vt:lpstr>FUTURE ENHACEMENT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Microsoft account</dc:creator>
  <cp:lastModifiedBy>Microsoft account</cp:lastModifiedBy>
  <cp:revision>2</cp:revision>
  <dcterms:created xsi:type="dcterms:W3CDTF">2024-12-02T18:17:22Z</dcterms:created>
  <dcterms:modified xsi:type="dcterms:W3CDTF">2024-12-02T18:27:34Z</dcterms:modified>
</cp:coreProperties>
</file>