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07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</p:sldIdLst>
  <p:sldSz cx="9144000" cy="5143500" type="screen16x9"/>
  <p:notesSz cx="6858000" cy="9144000"/>
  <p:embeddedFontLst>
    <p:embeddedFont>
      <p:font typeface="Lato" panose="020B0604020202020204" pitchFamily="34" charset="0"/>
      <p:regular r:id="rId108"/>
      <p:bold r:id="rId109"/>
      <p:italic r:id="rId110"/>
      <p:boldItalic r:id="rId111"/>
    </p:embeddedFont>
    <p:embeddedFont>
      <p:font typeface="Raleway" panose="020B0604020202020204" pitchFamily="2" charset="0"/>
      <p:regular r:id="rId112"/>
      <p:bold r:id="rId113"/>
      <p:italic r:id="rId114"/>
      <p:boldItalic r:id="rId1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300A2F-557F-40EA-88F8-FDCCA9CD6C5F}">
  <a:tblStyle styleId="{A4300A2F-557F-40EA-88F8-FDCCA9CD6C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viewProps" Target="viewProp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font" Target="fonts/font5.fntdata"/><Relationship Id="rId16" Type="http://schemas.openxmlformats.org/officeDocument/2006/relationships/slide" Target="slides/slide14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font" Target="fonts/font6.fntdata"/><Relationship Id="rId118" Type="http://schemas.openxmlformats.org/officeDocument/2006/relationships/theme" Target="theme/theme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font" Target="fonts/font1.fntdata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font" Target="fonts/font7.fntdata"/><Relationship Id="rId119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font" Target="fonts/font2.fntdata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font" Target="fonts/font3.fntdata"/><Relationship Id="rId115" Type="http://schemas.openxmlformats.org/officeDocument/2006/relationships/font" Target="fonts/font8.fntdata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font" Target="fonts/font4.fntdata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f468f116c6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f468f116c6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f468f116c6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1f468f116c6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1f468f116c6_0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1f468f116c6_0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f468f116c6_0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f468f116c6_0_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1f468f116c6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1f468f116c6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1f468f116c6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1f468f116c6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f468f116c6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f468f116c6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f468f116c6_0_7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f468f116c6_0_7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f468f116c6_0_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f468f116c6_0_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f468f116c6_0_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f468f116c6_0_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f468f116c6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f468f116c6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f468f116c6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f468f116c6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f468f116c6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f468f116c6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f468f116c6_0_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f468f116c6_0_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f468f116c6_0_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f468f116c6_0_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f468f116c6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f468f116c6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f468f116c6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f468f116c6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f468f116c6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f468f116c6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f468f116c6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f468f116c6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f468f116c6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f468f116c6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f468f116c6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f468f116c6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f468f116c6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f468f116c6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f468f116c6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f468f116c6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f468f116c6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f468f116c6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f468f116c6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f468f116c6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f468f116c6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f468f116c6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f468f116c6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f468f116c6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f468f116c6_0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f468f116c6_0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f468f116c6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f468f116c6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f468f116c6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f468f116c6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f468f116c6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f468f116c6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f468f116c6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f468f116c6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f468f116c6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f468f116c6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f468f116c6_0_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f468f116c6_0_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f468f116c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f468f116c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f468f116c6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f468f116c6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f468f116c6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f468f116c6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468f116c6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f468f116c6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f468f116c6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f468f116c6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f468f116c6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f468f116c6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f468f116c6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f468f116c6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f468f116c6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f468f116c6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f468f116c6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f468f116c6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f468f116c6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f468f116c6_0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f468f116c6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f468f116c6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f468f116c6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f468f116c6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f468f116c6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f468f116c6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f468f116c6_0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f468f116c6_0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f468f116c6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f468f116c6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f468f116c6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f468f116c6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f468f116c6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f468f116c6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f468f116c6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f468f116c6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f468f116c6_0_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f468f116c6_0_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f468f116c6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f468f116c6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f468f116c6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f468f116c6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f468f116c6_0_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f468f116c6_0_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f468f116c6_0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f468f116c6_0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f468f116c6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f468f116c6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f468f116c6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f468f116c6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f468f116c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f468f116c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f468f116c6_0_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f468f116c6_0_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f468f116c6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f468f116c6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f468f116c6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f468f116c6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f468f116c6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f468f116c6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f468f116c6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f468f116c6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f468f116c6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f468f116c6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f468f116c6_0_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f468f116c6_0_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f468f116c6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f468f116c6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f468f116c6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f468f116c6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f468f116c6_0_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f468f116c6_0_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f468f116c6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f468f116c6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f468f116c6_0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f468f116c6_0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f468f116c6_0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f468f116c6_0_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f468f116c6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f468f116c6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f468f116c6_0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f468f116c6_0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f468f116c6_0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f468f116c6_0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f468f116c6_0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f468f116c6_0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f468f116c6_0_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f468f116c6_0_6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f468f116c6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f468f116c6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f468f116c6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f468f116c6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f468f116c6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f468f116c6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f468f116c6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f468f116c6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f468f116c6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f468f116c6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f468f116c6_0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f468f116c6_0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f468f116c6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f468f116c6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f468f116c6_0_7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f468f116c6_0_7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f468f116c6_0_7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f468f116c6_0_7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f468f116c6_0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1f468f116c6_0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f468f116c6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f468f116c6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f468f116c6_0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f468f116c6_0_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f468f116c6_0_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1f468f116c6_0_7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f468f116c6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f468f116c6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f468f116c6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f468f116c6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f468f116c6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f468f116c6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1f468f116c6_0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1f468f116c6_0_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f468f116c6_0_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f468f116c6_0_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f468f116c6_0_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f468f116c6_0_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f468f116c6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1f468f116c6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f468f116c6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1f468f116c6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f468f116c6_0_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f468f116c6_0_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f468f116c6_0_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1f468f116c6_0_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f468f116c6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f468f116c6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f468f116c6_0_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f468f116c6_0_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23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api/10.x/Illuminate/Support/LazyCollection.html" TargetMode="External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4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api/10.x/Illuminate/Support/Collection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api/10.x/Illuminate/Support/Collection.html" TargetMode="External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laravel.com/docs/10.x/collections#available-metho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Laravel Collection</a:t>
            </a:r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Collection</a:t>
            </a:r>
            <a:endParaRPr/>
          </a:p>
        </p:txBody>
      </p:sp>
      <p:sp>
        <p:nvSpPr>
          <p:cNvPr id="228" name="Google Shape;228;p3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Collection, Laravel sudah menyediakan global function collect(array) yang digunakan untuk mengubah tipe data array menjadi Collection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2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Lazy Collection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Lazy Collection</a:t>
            </a:r>
            <a:endParaRPr/>
          </a:p>
        </p:txBody>
      </p:sp>
      <p:sp>
        <p:nvSpPr>
          <p:cNvPr id="756" name="Google Shape;756;p1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belajar PHP, kita pernah membuat Generator (Lazy Array/Iterable)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Laravel juga kita bisa membuat hal seperti itu, bernama Lazy Collection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Keuntungan menggunakan Lazy Collection adalah kita bisa melakukan manipulasi data besar, tanpa harus takut semua operasi dieksekusi sebelum dibutuhkan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membuat Lazy Collection, kita perlu menggunakan PHP Generator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https://laravel.com/api/10.x/Illuminate/Support/LazyCollection.html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Lazy Collection</a:t>
            </a:r>
            <a:endParaRPr/>
          </a:p>
        </p:txBody>
      </p:sp>
      <p:pic>
        <p:nvPicPr>
          <p:cNvPr id="762" name="Google Shape;762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679127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29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773" name="Google Shape;773;p13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Database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Eloquent ORM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Collection</a:t>
            </a:r>
            <a:endParaRPr/>
          </a:p>
        </p:txBody>
      </p:sp>
      <p:pic>
        <p:nvPicPr>
          <p:cNvPr id="234" name="Google Shape;23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609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For Each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For Each</a:t>
            </a:r>
            <a:endParaRPr/>
          </a:p>
        </p:txBody>
      </p:sp>
      <p:sp>
        <p:nvSpPr>
          <p:cNvPr id="245" name="Google Shape;245;p3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Collection adalah struktur data turunan dari Iterable PHP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demikian, kita bisa melakukan iterasi data Collection menggunakan perintah for PHP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For Each</a:t>
            </a:r>
            <a:endParaRPr/>
          </a:p>
        </p:txBody>
      </p:sp>
      <p:pic>
        <p:nvPicPr>
          <p:cNvPr id="251" name="Google Shape;25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640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Manipulasi Collection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Manipulasi Collection</a:t>
            </a:r>
            <a:endParaRPr/>
          </a:p>
        </p:txBody>
      </p:sp>
      <p:sp>
        <p:nvSpPr>
          <p:cNvPr id="262" name="Google Shape;262;p4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Collection adalah sebuah class, oleh karena itu untuk memanipulasi data nya, kita perlu menggunakan method yang terdapat di Collection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Collection Operations</a:t>
            </a:r>
            <a:endParaRPr/>
          </a:p>
        </p:txBody>
      </p:sp>
      <p:graphicFrame>
        <p:nvGraphicFramePr>
          <p:cNvPr id="268" name="Google Shape;268;p43"/>
          <p:cNvGraphicFramePr/>
          <p:nvPr/>
        </p:nvGraphicFramePr>
        <p:xfrm>
          <a:off x="954300" y="20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{A4300A2F-557F-40EA-88F8-FDCCA9CD6C5F}</a:tableStyleId>
              </a:tblPr>
              <a:tblGrid>
                <a:gridCol w="228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push(data)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Menambah data ke paling belakang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pop()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Menghapus dan mengambil data paling terakhir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prepend(data)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Menambah data ke paling depan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pull(key)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Menghapus dan mengambil data sesuai dengan key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put(key, data)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data dengan key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Manipulasi Collection</a:t>
            </a:r>
            <a:endParaRPr/>
          </a:p>
        </p:txBody>
      </p:sp>
      <p:pic>
        <p:nvPicPr>
          <p:cNvPr id="274" name="Google Shape;2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78623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Mapping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Sudah mengikuti kelas PHP dari Programmer Zaman Now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Sudah mengikuti kelas Laravel Dasar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Mapping</a:t>
            </a:r>
            <a:endParaRPr/>
          </a:p>
        </p:txBody>
      </p:sp>
      <p:sp>
        <p:nvSpPr>
          <p:cNvPr id="285" name="Google Shape;285;p4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Mapping adalah transformasi (mengubah bentuk data) menjadi data lain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Mapping membutuhkan function sebagai parameter yang digunakan untuk membentuk data lainnya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Urutan Collection hasil mapping adalah sama dengan urutan collection aslinya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Mapping Operations</a:t>
            </a:r>
            <a:endParaRPr/>
          </a:p>
        </p:txBody>
      </p:sp>
      <p:graphicFrame>
        <p:nvGraphicFramePr>
          <p:cNvPr id="291" name="Google Shape;291;p47"/>
          <p:cNvGraphicFramePr/>
          <p:nvPr/>
        </p:nvGraphicFramePr>
        <p:xfrm>
          <a:off x="954300" y="20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{A4300A2F-557F-40EA-88F8-FDCCA9CD6C5F}</a:tableStyleId>
              </a:tblPr>
              <a:tblGrid>
                <a:gridCol w="228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map(function)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Iterasi seluruh data, dan mengirim seluruh data ke function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mapInto(class)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Iterasi seluruh data, dan membuat object baru untuk class dengan mengirim parameter tiap data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mapSpread(function)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Iterasi seluruh data, dan mengirim tiap data sebagai parameter di function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mapToGroups(function)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Iterasi seluruh data, dan mengirim tiap data ke function, function harus mengembalikan single key-value array untuk di group sebagai collection baru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Map</a:t>
            </a:r>
            <a:endParaRPr/>
          </a:p>
        </p:txBody>
      </p:sp>
      <p:pic>
        <p:nvPicPr>
          <p:cNvPr id="297" name="Google Shape;29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562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Map Into (1)</a:t>
            </a:r>
            <a:endParaRPr/>
          </a:p>
        </p:txBody>
      </p:sp>
      <p:pic>
        <p:nvPicPr>
          <p:cNvPr id="303" name="Google Shape;30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65147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Map Into (2)</a:t>
            </a:r>
            <a:endParaRPr/>
          </a:p>
        </p:txBody>
      </p:sp>
      <p:pic>
        <p:nvPicPr>
          <p:cNvPr id="309" name="Google Shape;30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232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Map Spread</a:t>
            </a:r>
            <a:endParaRPr/>
          </a:p>
        </p:txBody>
      </p:sp>
      <p:pic>
        <p:nvPicPr>
          <p:cNvPr id="315" name="Google Shape;31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70189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Map To Groups</a:t>
            </a:r>
            <a:endParaRPr/>
          </a:p>
        </p:txBody>
      </p:sp>
      <p:pic>
        <p:nvPicPr>
          <p:cNvPr id="321" name="Google Shape;32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2205100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9900" y="2006250"/>
            <a:ext cx="6481701" cy="2171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Zipping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Zipping</a:t>
            </a:r>
            <a:endParaRPr/>
          </a:p>
        </p:txBody>
      </p:sp>
      <p:sp>
        <p:nvSpPr>
          <p:cNvPr id="333" name="Google Shape;333;p5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Zipping adalah transformasi yang digunakan untuk menggabungkan dua buah collection.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Zipping Operations</a:t>
            </a:r>
            <a:endParaRPr/>
          </a:p>
        </p:txBody>
      </p:sp>
      <p:graphicFrame>
        <p:nvGraphicFramePr>
          <p:cNvPr id="339" name="Google Shape;339;p55"/>
          <p:cNvGraphicFramePr/>
          <p:nvPr/>
        </p:nvGraphicFramePr>
        <p:xfrm>
          <a:off x="954300" y="20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{A4300A2F-557F-40EA-88F8-FDCCA9CD6C5F}</a:tableStyleId>
              </a:tblPr>
              <a:tblGrid>
                <a:gridCol w="228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zip(collection/array)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Menggabungkan tiap item di collection sehingga menjadi collection baru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concat(collection/array)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Menambahkan collection pada bagian akhir sehingga menjadi collection baru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combine(collection/array)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Menggabungkan collection sehingga collection pertama menjadi key dan collection kedua menjadi value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Agenda</a:t>
            </a:r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Pengenalan Laravel Collection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Collection Method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Lazy Collection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lain-lain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Zip</a:t>
            </a:r>
            <a:endParaRPr/>
          </a:p>
        </p:txBody>
      </p:sp>
      <p:pic>
        <p:nvPicPr>
          <p:cNvPr id="345" name="Google Shape;34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4034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Concat</a:t>
            </a:r>
            <a:endParaRPr/>
          </a:p>
        </p:txBody>
      </p:sp>
      <p:pic>
        <p:nvPicPr>
          <p:cNvPr id="351" name="Google Shape;35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875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Combine</a:t>
            </a:r>
            <a:endParaRPr/>
          </a:p>
        </p:txBody>
      </p:sp>
      <p:pic>
        <p:nvPicPr>
          <p:cNvPr id="357" name="Google Shape;35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69833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9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Flattening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Flattening</a:t>
            </a:r>
            <a:endParaRPr/>
          </a:p>
        </p:txBody>
      </p:sp>
      <p:sp>
        <p:nvSpPr>
          <p:cNvPr id="368" name="Google Shape;368;p6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Flattening adalah operasi transformasi untuk menjadikan nested collection menjadi flat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Zipping Operations</a:t>
            </a:r>
            <a:endParaRPr/>
          </a:p>
        </p:txBody>
      </p:sp>
      <p:graphicFrame>
        <p:nvGraphicFramePr>
          <p:cNvPr id="374" name="Google Shape;374;p61"/>
          <p:cNvGraphicFramePr/>
          <p:nvPr/>
        </p:nvGraphicFramePr>
        <p:xfrm>
          <a:off x="954300" y="20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{A4300A2F-557F-40EA-88F8-FDCCA9CD6C5F}</a:tableStyleId>
              </a:tblPr>
              <a:tblGrid>
                <a:gridCol w="228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collapse()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tiap array di item collection menjadi flat collection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flatMap(function)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Iterasi tiap data, dikirim ke function yang menghasilkan collection, dan diubah menjadi flat collection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Collapse</a:t>
            </a:r>
            <a:endParaRPr/>
          </a:p>
        </p:txBody>
      </p:sp>
      <p:pic>
        <p:nvPicPr>
          <p:cNvPr id="380" name="Google Shape;38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66569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Flat Map</a:t>
            </a:r>
            <a:endParaRPr/>
          </a:p>
        </p:txBody>
      </p:sp>
      <p:pic>
        <p:nvPicPr>
          <p:cNvPr id="386" name="Google Shape;38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5272306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String Representation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String Representation</a:t>
            </a:r>
            <a:endParaRPr/>
          </a:p>
        </p:txBody>
      </p:sp>
      <p:sp>
        <p:nvSpPr>
          <p:cNvPr id="397" name="Google Shape;397;p6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String Representations adalah operasi transformasi untuk mengubah collection menjadi string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Laravel Collection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String Representation Operations</a:t>
            </a:r>
            <a:endParaRPr/>
          </a:p>
        </p:txBody>
      </p:sp>
      <p:graphicFrame>
        <p:nvGraphicFramePr>
          <p:cNvPr id="403" name="Google Shape;403;p66"/>
          <p:cNvGraphicFramePr/>
          <p:nvPr/>
        </p:nvGraphicFramePr>
        <p:xfrm>
          <a:off x="954300" y="20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{A4300A2F-557F-40EA-88F8-FDCCA9CD6C5F}</a:tableStyleId>
              </a:tblPr>
              <a:tblGrid>
                <a:gridCol w="228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join(glue = ‘’, finalGlue = ‘’)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tiap item menjadi string dengan menggabungkan dengan separator glue, dan separator akhir finalGlue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String Representation</a:t>
            </a:r>
            <a:endParaRPr/>
          </a:p>
        </p:txBody>
      </p:sp>
      <p:pic>
        <p:nvPicPr>
          <p:cNvPr id="409" name="Google Shape;40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6" cy="2349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Filtering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Filtering</a:t>
            </a:r>
            <a:endParaRPr/>
          </a:p>
        </p:txBody>
      </p:sp>
      <p:sp>
        <p:nvSpPr>
          <p:cNvPr id="420" name="Google Shape;420;p6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Filtering adalah salah satu operasi collection yang banyak digunakan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Filtering membutuhkan function sebagai parameter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function mengembalikan true, maka data akan diambil, jika false, maka data akan dibuang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Hati-hati ketika menggunakan data array dengan index number, karena data array bisa dihapus sehingga index akan hilang di Collection baru hasil filter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Filtering Operations</a:t>
            </a:r>
            <a:endParaRPr/>
          </a:p>
        </p:txBody>
      </p:sp>
      <p:graphicFrame>
        <p:nvGraphicFramePr>
          <p:cNvPr id="426" name="Google Shape;426;p70"/>
          <p:cNvGraphicFramePr/>
          <p:nvPr/>
        </p:nvGraphicFramePr>
        <p:xfrm>
          <a:off x="954300" y="20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{A4300A2F-557F-40EA-88F8-FDCCA9CD6C5F}</a:tableStyleId>
              </a:tblPr>
              <a:tblGrid>
                <a:gridCol w="228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filter(function)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Iterasi setiap data, dikirim ke function, jika true maka data diambil, jika false, maka data dibuang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Filter</a:t>
            </a:r>
            <a:endParaRPr/>
          </a:p>
        </p:txBody>
      </p:sp>
      <p:pic>
        <p:nvPicPr>
          <p:cNvPr id="432" name="Google Shape;43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25591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Partitioning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Partitioning</a:t>
            </a:r>
            <a:endParaRPr/>
          </a:p>
        </p:txBody>
      </p:sp>
      <p:sp>
        <p:nvSpPr>
          <p:cNvPr id="443" name="Google Shape;443;p7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filtering, kita akan kehilangan data yang tidak masuk kondisi filter function nya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partitioning, kita bisa mendapatkan dua collection yang terdiri dari collection yang masuk filter dan yang tidak masuk filter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Partitioning Operations</a:t>
            </a:r>
            <a:endParaRPr/>
          </a:p>
        </p:txBody>
      </p:sp>
      <p:graphicFrame>
        <p:nvGraphicFramePr>
          <p:cNvPr id="449" name="Google Shape;449;p74"/>
          <p:cNvGraphicFramePr/>
          <p:nvPr/>
        </p:nvGraphicFramePr>
        <p:xfrm>
          <a:off x="954300" y="20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{A4300A2F-557F-40EA-88F8-FDCCA9CD6C5F}</a:tableStyleId>
              </a:tblPr>
              <a:tblGrid>
                <a:gridCol w="228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partition(function)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Iterasi setiap data, dikirim ke function, jika true maka data akan masuk ke collection pertama, jika false maka data akan masuk ke collection kedua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Partition</a:t>
            </a:r>
            <a:endParaRPr/>
          </a:p>
        </p:txBody>
      </p:sp>
      <p:pic>
        <p:nvPicPr>
          <p:cNvPr id="455" name="Google Shape;45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319473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Masalah Array di PHP</a:t>
            </a:r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menggunakan PHP, kita sering sekali menggunakan data array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array hanyalah tempat untuk menyimpan data, ketika kita butuh melakukan operasi terhadap data di array nya, maka kita harus lakukan secara manual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kadang menyulitkan ketika operasi yang perlu kita lakukan sangat kompleks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bahasa pemrograman seperti Java, terdapat tipe data Collection untuk mempermudah hal tersebut, sayangnya hal ini tidak ada di PHP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Testing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Testing</a:t>
            </a:r>
            <a:endParaRPr/>
          </a:p>
        </p:txBody>
      </p:sp>
      <p:sp>
        <p:nvSpPr>
          <p:cNvPr id="466" name="Google Shape;466;p7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Testing adalah operasi untuk mengecek isi data di collection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Hasil dari testing adalah boolean, dimana true jika sesuai kondisi, dan false jika tidak sesuai kondisi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Testing Operations</a:t>
            </a:r>
            <a:endParaRPr/>
          </a:p>
        </p:txBody>
      </p:sp>
      <p:graphicFrame>
        <p:nvGraphicFramePr>
          <p:cNvPr id="472" name="Google Shape;472;p78"/>
          <p:cNvGraphicFramePr/>
          <p:nvPr/>
        </p:nvGraphicFramePr>
        <p:xfrm>
          <a:off x="954300" y="20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{A4300A2F-557F-40EA-88F8-FDCCA9CD6C5F}</a:tableStyleId>
              </a:tblPr>
              <a:tblGrid>
                <a:gridCol w="228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has(array)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collection memiliki semua key data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hasAny(array)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collection memiliki salah satu key data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contains(value)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collection memiliki data value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contains(key, value)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collection memiliki data key dengan value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contains(function)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Iterasi tiap data, mengirim ke function dan mengecek apakah salah satu data menghasilkan true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Testing</a:t>
            </a:r>
            <a:endParaRPr/>
          </a:p>
        </p:txBody>
      </p:sp>
      <p:pic>
        <p:nvPicPr>
          <p:cNvPr id="478" name="Google Shape;47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792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Grouping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Grouping</a:t>
            </a:r>
            <a:endParaRPr/>
          </a:p>
        </p:txBody>
      </p:sp>
      <p:sp>
        <p:nvSpPr>
          <p:cNvPr id="489" name="Google Shape;489;p8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Grouping adalah operasi untuk meng-grup kan element-element yang ada di collection.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Grouping Operations</a:t>
            </a:r>
            <a:endParaRPr/>
          </a:p>
        </p:txBody>
      </p:sp>
      <p:graphicFrame>
        <p:nvGraphicFramePr>
          <p:cNvPr id="495" name="Google Shape;495;p82"/>
          <p:cNvGraphicFramePr/>
          <p:nvPr/>
        </p:nvGraphicFramePr>
        <p:xfrm>
          <a:off x="954300" y="20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{A4300A2F-557F-40EA-88F8-FDCCA9CD6C5F}</a:tableStyleId>
              </a:tblPr>
              <a:tblGrid>
                <a:gridCol w="228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groupBy(key)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Menggabungkan data collection per key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groupBy(function)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Menggabungkan data collection per hasil function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Grouping</a:t>
            </a:r>
            <a:endParaRPr/>
          </a:p>
        </p:txBody>
      </p:sp>
      <p:pic>
        <p:nvPicPr>
          <p:cNvPr id="501" name="Google Shape;501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2157621" cy="298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2421" y="2006250"/>
            <a:ext cx="2909124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3945" y="2006250"/>
            <a:ext cx="2461609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Slicing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8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Slicing</a:t>
            </a:r>
            <a:endParaRPr/>
          </a:p>
        </p:txBody>
      </p:sp>
      <p:sp>
        <p:nvSpPr>
          <p:cNvPr id="514" name="Google Shape;514;p8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Slicing adalah operasi untuk mengambil sebagian data di Collection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Laravel Collection</a:t>
            </a:r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menyediakan tipe data Collection untuk menangani keterbatasan tipe data array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Collection sendiri sebenarnya seperti array, hanya dia direpresentasikan dalam class, dan memiliki banyak sekali method/function yang bisa digunakan untuk mempermudah ketika kita butuh melakukan manipulasi data Collection tersebut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https://laravel.com/api/10.x/Illuminate/Support/Collection.html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Slicing Operations</a:t>
            </a:r>
            <a:endParaRPr/>
          </a:p>
        </p:txBody>
      </p:sp>
      <p:graphicFrame>
        <p:nvGraphicFramePr>
          <p:cNvPr id="520" name="Google Shape;520;p86"/>
          <p:cNvGraphicFramePr/>
          <p:nvPr/>
        </p:nvGraphicFramePr>
        <p:xfrm>
          <a:off x="954300" y="20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{A4300A2F-557F-40EA-88F8-FDCCA9CD6C5F}</a:tableStyleId>
              </a:tblPr>
              <a:tblGrid>
                <a:gridCol w="228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slice(start)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Mengambil data mulai dari start sampai data terakhir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slice(start, length)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Mengambil data mulai dari start sepanjang length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8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Slicing</a:t>
            </a:r>
            <a:endParaRPr/>
          </a:p>
        </p:txBody>
      </p:sp>
      <p:pic>
        <p:nvPicPr>
          <p:cNvPr id="526" name="Google Shape;526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660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8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Take &amp; Skip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8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Take &amp; Skip</a:t>
            </a:r>
            <a:endParaRPr/>
          </a:p>
        </p:txBody>
      </p:sp>
      <p:sp>
        <p:nvSpPr>
          <p:cNvPr id="537" name="Google Shape;537;p8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mengambil sebagian element di collection, selain menggunakan slice, kita juga bisa menggunakan operator take dan skip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9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Take Operations</a:t>
            </a:r>
            <a:endParaRPr/>
          </a:p>
        </p:txBody>
      </p:sp>
      <p:graphicFrame>
        <p:nvGraphicFramePr>
          <p:cNvPr id="543" name="Google Shape;543;p90"/>
          <p:cNvGraphicFramePr/>
          <p:nvPr/>
        </p:nvGraphicFramePr>
        <p:xfrm>
          <a:off x="954300" y="20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{A4300A2F-557F-40EA-88F8-FDCCA9CD6C5F}</a:tableStyleId>
              </a:tblPr>
              <a:tblGrid>
                <a:gridCol w="228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take(length)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Mengambil data dari awal sepanjang length, jika length negative artinya proses mengambil dari posisi belakang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takeUntil(function)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Iterati tiap data, ambil tiap data sampai function mengembalikan nilai true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takeWhile(function)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Iterasi tiap data, ambil tiap data sampai function mengembalikan nilai false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9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Take </a:t>
            </a:r>
            <a:endParaRPr/>
          </a:p>
        </p:txBody>
      </p:sp>
      <p:pic>
        <p:nvPicPr>
          <p:cNvPr id="549" name="Google Shape;549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93024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9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Skip Operations</a:t>
            </a:r>
            <a:endParaRPr/>
          </a:p>
        </p:txBody>
      </p:sp>
      <p:graphicFrame>
        <p:nvGraphicFramePr>
          <p:cNvPr id="555" name="Google Shape;555;p92"/>
          <p:cNvGraphicFramePr/>
          <p:nvPr/>
        </p:nvGraphicFramePr>
        <p:xfrm>
          <a:off x="954300" y="20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{A4300A2F-557F-40EA-88F8-FDCCA9CD6C5F}</a:tableStyleId>
              </a:tblPr>
              <a:tblGrid>
                <a:gridCol w="228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skip(length)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Ambil seluruh data kecuali sejumlah length data diawal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skipUntil(function)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Iterati tiap data, jangan ambil tiap data sampai function mengembalikan nilai true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skipWhile(function)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Iterasi tiap data, jangan ambil tiap data sampai function mengembalikan nilai false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9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Skip</a:t>
            </a:r>
            <a:endParaRPr/>
          </a:p>
        </p:txBody>
      </p:sp>
      <p:pic>
        <p:nvPicPr>
          <p:cNvPr id="561" name="Google Shape;561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40996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9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Chunked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Chunked</a:t>
            </a:r>
            <a:endParaRPr/>
          </a:p>
        </p:txBody>
      </p:sp>
      <p:sp>
        <p:nvSpPr>
          <p:cNvPr id="572" name="Google Shape;572;p9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Chunked adalah operasi untuk memotong collection menjadi beberapa collection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9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Chunked Operations</a:t>
            </a:r>
            <a:endParaRPr/>
          </a:p>
        </p:txBody>
      </p:sp>
      <p:graphicFrame>
        <p:nvGraphicFramePr>
          <p:cNvPr id="578" name="Google Shape;578;p96"/>
          <p:cNvGraphicFramePr/>
          <p:nvPr/>
        </p:nvGraphicFramePr>
        <p:xfrm>
          <a:off x="954300" y="20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{A4300A2F-557F-40EA-88F8-FDCCA9CD6C5F}</a:tableStyleId>
              </a:tblPr>
              <a:tblGrid>
                <a:gridCol w="228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chunk(number)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Potong collection menjadi lebih kecil dimana tiap collection memiliki sejumlah total data number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9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Chunked</a:t>
            </a:r>
            <a:endParaRPr/>
          </a:p>
        </p:txBody>
      </p:sp>
      <p:pic>
        <p:nvPicPr>
          <p:cNvPr id="584" name="Google Shape;584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7158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9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Retrieve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9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Retrieve</a:t>
            </a:r>
            <a:endParaRPr/>
          </a:p>
        </p:txBody>
      </p:sp>
      <p:sp>
        <p:nvSpPr>
          <p:cNvPr id="595" name="Google Shape;595;p9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Retrieve adalah operasi untuk mengambil data di Collection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0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First Operations</a:t>
            </a:r>
            <a:endParaRPr/>
          </a:p>
        </p:txBody>
      </p:sp>
      <p:graphicFrame>
        <p:nvGraphicFramePr>
          <p:cNvPr id="601" name="Google Shape;601;p100"/>
          <p:cNvGraphicFramePr/>
          <p:nvPr/>
        </p:nvGraphicFramePr>
        <p:xfrm>
          <a:off x="954300" y="20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{A4300A2F-557F-40EA-88F8-FDCCA9CD6C5F}</a:tableStyleId>
              </a:tblPr>
              <a:tblGrid>
                <a:gridCol w="228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first()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Mengambil data pertama di collection, atau null jika tidak ada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firstOrFail()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Mengambil data pertama di collection, atau error ItemNotFoundException jika tidak ada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first(function)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Mengambil data pertama di collection yang sesuai dengan kondisi function jika menghasilkan data true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firstWhere(key, value)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Mengambil data pertama di collection dimana key sama dengan value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0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First</a:t>
            </a:r>
            <a:endParaRPr/>
          </a:p>
        </p:txBody>
      </p:sp>
      <p:pic>
        <p:nvPicPr>
          <p:cNvPr id="607" name="Google Shape;607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963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Last Operations</a:t>
            </a:r>
            <a:endParaRPr/>
          </a:p>
        </p:txBody>
      </p:sp>
      <p:graphicFrame>
        <p:nvGraphicFramePr>
          <p:cNvPr id="613" name="Google Shape;613;p102"/>
          <p:cNvGraphicFramePr/>
          <p:nvPr/>
        </p:nvGraphicFramePr>
        <p:xfrm>
          <a:off x="954300" y="20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{A4300A2F-557F-40EA-88F8-FDCCA9CD6C5F}</a:tableStyleId>
              </a:tblPr>
              <a:tblGrid>
                <a:gridCol w="228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last()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Mengambil data terakhir di collection, atau null jika tidak ada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last(function)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Mengambil data terakhir di collection yang sesuai dengan kondisi function jika menghasilkan data true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10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Last</a:t>
            </a:r>
            <a:endParaRPr/>
          </a:p>
        </p:txBody>
      </p:sp>
      <p:pic>
        <p:nvPicPr>
          <p:cNvPr id="619" name="Google Shape;619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69634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0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Random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0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Random</a:t>
            </a:r>
            <a:endParaRPr/>
          </a:p>
        </p:txBody>
      </p:sp>
      <p:sp>
        <p:nvSpPr>
          <p:cNvPr id="630" name="Google Shape;630;p10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Random adalah operasi untuk mengambil data di collection dengan posisi random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  <p:sp>
        <p:nvSpPr>
          <p:cNvPr id="217" name="Google Shape;217;p3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composer create-project laravel/laravel=v10.0.3 belajar-laravel-collection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0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Random Operations</a:t>
            </a:r>
            <a:endParaRPr/>
          </a:p>
        </p:txBody>
      </p:sp>
      <p:graphicFrame>
        <p:nvGraphicFramePr>
          <p:cNvPr id="636" name="Google Shape;636;p106"/>
          <p:cNvGraphicFramePr/>
          <p:nvPr/>
        </p:nvGraphicFramePr>
        <p:xfrm>
          <a:off x="954300" y="20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{A4300A2F-557F-40EA-88F8-FDCCA9CD6C5F}</a:tableStyleId>
              </a:tblPr>
              <a:tblGrid>
                <a:gridCol w="228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random()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Mengambil satu data collection dengan posisi random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random(total)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Mengambil sejumlah total data collection dengan posisi random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0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Random</a:t>
            </a:r>
            <a:endParaRPr/>
          </a:p>
        </p:txBody>
      </p:sp>
      <p:pic>
        <p:nvPicPr>
          <p:cNvPr id="642" name="Google Shape;642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8" cy="189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0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Checking Existence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10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Checking Existence</a:t>
            </a:r>
            <a:endParaRPr/>
          </a:p>
        </p:txBody>
      </p:sp>
      <p:sp>
        <p:nvSpPr>
          <p:cNvPr id="653" name="Google Shape;653;p10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Checking Existence merupakan operasi untuk mengecek apakah terdapat data yang dicari di Collection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1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Checking Existence Operations</a:t>
            </a:r>
            <a:endParaRPr/>
          </a:p>
        </p:txBody>
      </p:sp>
      <p:graphicFrame>
        <p:nvGraphicFramePr>
          <p:cNvPr id="659" name="Google Shape;659;p110"/>
          <p:cNvGraphicFramePr/>
          <p:nvPr/>
        </p:nvGraphicFramePr>
        <p:xfrm>
          <a:off x="954300" y="20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{A4300A2F-557F-40EA-88F8-FDCCA9CD6C5F}</a:tableStyleId>
              </a:tblPr>
              <a:tblGrid>
                <a:gridCol w="228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isEmpty() : bool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collection kosong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isNotEmpty()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collection tidak kosong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contains(value)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collection memiliki value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contains(function)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collection memiliki value dengan kondisi function yang menghasilkan true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containsOneItem()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collection hanya memiliki satu data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1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Checking Existence</a:t>
            </a:r>
            <a:endParaRPr/>
          </a:p>
        </p:txBody>
      </p:sp>
      <p:pic>
        <p:nvPicPr>
          <p:cNvPr id="665" name="Google Shape;665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5796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1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Ordering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1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Ordering</a:t>
            </a:r>
            <a:endParaRPr/>
          </a:p>
        </p:txBody>
      </p:sp>
      <p:sp>
        <p:nvSpPr>
          <p:cNvPr id="676" name="Google Shape;676;p11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Ordering adalah operasi untuk melakukan pengurutan data di Collection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14"/>
          <p:cNvSpPr txBox="1">
            <a:spLocks noGrp="1"/>
          </p:cNvSpPr>
          <p:nvPr>
            <p:ph type="title"/>
          </p:nvPr>
        </p:nvSpPr>
        <p:spPr>
          <a:xfrm>
            <a:off x="729450" y="563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Ordering Operations</a:t>
            </a:r>
            <a:endParaRPr/>
          </a:p>
        </p:txBody>
      </p:sp>
      <p:graphicFrame>
        <p:nvGraphicFramePr>
          <p:cNvPr id="682" name="Google Shape;682;p114"/>
          <p:cNvGraphicFramePr/>
          <p:nvPr/>
        </p:nvGraphicFramePr>
        <p:xfrm>
          <a:off x="954300" y="143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{A4300A2F-557F-40EA-88F8-FDCCA9CD6C5F}</a:tableStyleId>
              </a:tblPr>
              <a:tblGrid>
                <a:gridCol w="228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sort()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Mengurutkan secara ascending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sortBy(key/function)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Mengurutkan secara ascending berdasarkan key atau function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sortDesc()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Mengurutkan secara descending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sortByDesc(key/function)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Mengurutkan secara descending berdasarkan key atau function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sortKeys()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Mengurutkan secara ascending berdasarkan keys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sortKeysDesc()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Mengurutkan secara descending berdasarkan keys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reverse()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Membalikkan urutan collection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Ordering</a:t>
            </a:r>
            <a:endParaRPr/>
          </a:p>
        </p:txBody>
      </p:sp>
      <p:pic>
        <p:nvPicPr>
          <p:cNvPr id="688" name="Google Shape;688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2126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Collection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1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Aggregate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Aggregate</a:t>
            </a:r>
            <a:endParaRPr/>
          </a:p>
        </p:txBody>
      </p:sp>
      <p:sp>
        <p:nvSpPr>
          <p:cNvPr id="699" name="Google Shape;699;p1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collection juga memiliki beberapa method untuk melakukan aggregate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18"/>
          <p:cNvSpPr txBox="1">
            <a:spLocks noGrp="1"/>
          </p:cNvSpPr>
          <p:nvPr>
            <p:ph type="title"/>
          </p:nvPr>
        </p:nvSpPr>
        <p:spPr>
          <a:xfrm>
            <a:off x="729450" y="563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Aggregate Operations</a:t>
            </a:r>
            <a:endParaRPr/>
          </a:p>
        </p:txBody>
      </p:sp>
      <p:graphicFrame>
        <p:nvGraphicFramePr>
          <p:cNvPr id="705" name="Google Shape;705;p118"/>
          <p:cNvGraphicFramePr/>
          <p:nvPr/>
        </p:nvGraphicFramePr>
        <p:xfrm>
          <a:off x="954300" y="143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{A4300A2F-557F-40EA-88F8-FDCCA9CD6C5F}</a:tableStyleId>
              </a:tblPr>
              <a:tblGrid>
                <a:gridCol w="228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min()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Mengambil data paling kecil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max()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Mengambil data paling besar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avg() / average()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Mengambil rata-rata data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sum()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Mengambil seluruh jumlah data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count()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Mengambil total seluruh data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Aggregate</a:t>
            </a:r>
            <a:endParaRPr/>
          </a:p>
        </p:txBody>
      </p:sp>
      <p:pic>
        <p:nvPicPr>
          <p:cNvPr id="711" name="Google Shape;711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43683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2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Reduce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Reduce</a:t>
            </a:r>
            <a:endParaRPr/>
          </a:p>
        </p:txBody>
      </p:sp>
      <p:sp>
        <p:nvSpPr>
          <p:cNvPr id="722" name="Google Shape;722;p1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ingin membuat aggregate secara manual, kita bisa menggunakan function reduce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Reduce merupakan operasi yang dilakukan pada tiap data yang ada di collection secara sequential dan mengembalikan hasil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Hasil dari reduce sebelumnya akan digunakan di iterasi selanjutnya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22"/>
          <p:cNvSpPr txBox="1">
            <a:spLocks noGrp="1"/>
          </p:cNvSpPr>
          <p:nvPr>
            <p:ph type="title"/>
          </p:nvPr>
        </p:nvSpPr>
        <p:spPr>
          <a:xfrm>
            <a:off x="729450" y="563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Reduce Operations</a:t>
            </a:r>
            <a:endParaRPr/>
          </a:p>
        </p:txBody>
      </p:sp>
      <p:graphicFrame>
        <p:nvGraphicFramePr>
          <p:cNvPr id="728" name="Google Shape;728;p122"/>
          <p:cNvGraphicFramePr/>
          <p:nvPr/>
        </p:nvGraphicFramePr>
        <p:xfrm>
          <a:off x="954300" y="143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{A4300A2F-557F-40EA-88F8-FDCCA9CD6C5F}</a:tableStyleId>
              </a:tblPr>
              <a:tblGrid>
                <a:gridCol w="303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reduce(function(carry, item))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Pada iterasi pertama, carry akan bernilai data pertama, dan item adalah data selanjutnya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Pada iterasi selanjutnya, carry adalah hasil dari iterasi sebelumnya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Reduce</a:t>
            </a:r>
            <a:endParaRPr/>
          </a:p>
        </p:txBody>
      </p:sp>
      <p:pic>
        <p:nvPicPr>
          <p:cNvPr id="734" name="Google Shape;734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907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2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Method Lainnya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1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Metode Lainnya</a:t>
            </a:r>
            <a:endParaRPr/>
          </a:p>
        </p:txBody>
      </p:sp>
      <p:sp>
        <p:nvSpPr>
          <p:cNvPr id="745" name="Google Shape;745;p1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Sekarang kita sudah membahas hampir sebagian besar operasi yang bisa kita lakukan di Laravel Collection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sebenarnya masih banyak method yang bisa kita gunakan di Laravel Collection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https://laravel.com/api/10.x/Illuminate/Support/Collection.html</a:t>
            </a:r>
            <a:r>
              <a:rPr lang="id"/>
              <a:t>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https://laravel.com/docs/10.x/collections#available-methods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1746</Words>
  <Application>Microsoft Office PowerPoint</Application>
  <PresentationFormat>On-screen Show (16:9)</PresentationFormat>
  <Paragraphs>320</Paragraphs>
  <Slides>104</Slides>
  <Notes>104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104</vt:i4>
      </vt:variant>
    </vt:vector>
  </HeadingPairs>
  <TitlesOfParts>
    <vt:vector size="109" baseType="lpstr">
      <vt:lpstr>Lato</vt:lpstr>
      <vt:lpstr>Arial</vt:lpstr>
      <vt:lpstr>Raleway</vt:lpstr>
      <vt:lpstr>Streamline</vt:lpstr>
      <vt:lpstr>Streamline</vt:lpstr>
      <vt:lpstr>Laravel Collection</vt:lpstr>
      <vt:lpstr>Sebelum Belajar</vt:lpstr>
      <vt:lpstr>Agenda</vt:lpstr>
      <vt:lpstr>Laravel Collection</vt:lpstr>
      <vt:lpstr>Masalah Array di PHP</vt:lpstr>
      <vt:lpstr>Laravel Collection</vt:lpstr>
      <vt:lpstr>Membuat Project</vt:lpstr>
      <vt:lpstr>Membuat Project</vt:lpstr>
      <vt:lpstr>Membuat Collection</vt:lpstr>
      <vt:lpstr>Membuat Collection</vt:lpstr>
      <vt:lpstr>Kode : Membuat Collection</vt:lpstr>
      <vt:lpstr>For Each</vt:lpstr>
      <vt:lpstr>For Each</vt:lpstr>
      <vt:lpstr>Kode : For Each</vt:lpstr>
      <vt:lpstr>Manipulasi Collection</vt:lpstr>
      <vt:lpstr>Manipulasi Collection</vt:lpstr>
      <vt:lpstr>Collection Operations</vt:lpstr>
      <vt:lpstr>Kode : Manipulasi Collection</vt:lpstr>
      <vt:lpstr>Mapping</vt:lpstr>
      <vt:lpstr>Mapping</vt:lpstr>
      <vt:lpstr>Mapping Operations</vt:lpstr>
      <vt:lpstr>Kode : Map</vt:lpstr>
      <vt:lpstr>Kode : Map Into (1)</vt:lpstr>
      <vt:lpstr>Kode : Map Into (2)</vt:lpstr>
      <vt:lpstr>Kode : Map Spread</vt:lpstr>
      <vt:lpstr>Kode : Map To Groups</vt:lpstr>
      <vt:lpstr>Zipping</vt:lpstr>
      <vt:lpstr>Zipping</vt:lpstr>
      <vt:lpstr>Zipping Operations</vt:lpstr>
      <vt:lpstr>Kode : Zip</vt:lpstr>
      <vt:lpstr>Kode : Concat</vt:lpstr>
      <vt:lpstr>Kode : Combine</vt:lpstr>
      <vt:lpstr>Flattening</vt:lpstr>
      <vt:lpstr>Flattening</vt:lpstr>
      <vt:lpstr>Zipping Operations</vt:lpstr>
      <vt:lpstr>Kode : Collapse</vt:lpstr>
      <vt:lpstr>Kode : Flat Map</vt:lpstr>
      <vt:lpstr>String Representation</vt:lpstr>
      <vt:lpstr>String Representation</vt:lpstr>
      <vt:lpstr>String Representation Operations</vt:lpstr>
      <vt:lpstr>Kode : String Representation</vt:lpstr>
      <vt:lpstr>Filtering</vt:lpstr>
      <vt:lpstr>Filtering</vt:lpstr>
      <vt:lpstr>Filtering Operations</vt:lpstr>
      <vt:lpstr>Kode : Filter</vt:lpstr>
      <vt:lpstr>Partitioning</vt:lpstr>
      <vt:lpstr>Partitioning</vt:lpstr>
      <vt:lpstr>Partitioning Operations</vt:lpstr>
      <vt:lpstr>Kode : Partition</vt:lpstr>
      <vt:lpstr>Testing</vt:lpstr>
      <vt:lpstr>Testing</vt:lpstr>
      <vt:lpstr>Testing Operations</vt:lpstr>
      <vt:lpstr>Kode : Testing</vt:lpstr>
      <vt:lpstr>Grouping</vt:lpstr>
      <vt:lpstr>Grouping</vt:lpstr>
      <vt:lpstr>Grouping Operations</vt:lpstr>
      <vt:lpstr>Kode : Grouping</vt:lpstr>
      <vt:lpstr>Slicing</vt:lpstr>
      <vt:lpstr>Slicing</vt:lpstr>
      <vt:lpstr>Slicing Operations</vt:lpstr>
      <vt:lpstr>Kode : Slicing</vt:lpstr>
      <vt:lpstr>Take &amp; Skip</vt:lpstr>
      <vt:lpstr>Take &amp; Skip</vt:lpstr>
      <vt:lpstr>Take Operations</vt:lpstr>
      <vt:lpstr>Kode : Take </vt:lpstr>
      <vt:lpstr>Skip Operations</vt:lpstr>
      <vt:lpstr>Kode : Skip</vt:lpstr>
      <vt:lpstr>Chunked</vt:lpstr>
      <vt:lpstr>Chunked</vt:lpstr>
      <vt:lpstr>Chunked Operations</vt:lpstr>
      <vt:lpstr>Kode : Chunked</vt:lpstr>
      <vt:lpstr>Retrieve</vt:lpstr>
      <vt:lpstr>Retrieve</vt:lpstr>
      <vt:lpstr>First Operations</vt:lpstr>
      <vt:lpstr>Kode : First</vt:lpstr>
      <vt:lpstr>Last Operations</vt:lpstr>
      <vt:lpstr>Kode : Last</vt:lpstr>
      <vt:lpstr>Random</vt:lpstr>
      <vt:lpstr>Random</vt:lpstr>
      <vt:lpstr>Random Operations</vt:lpstr>
      <vt:lpstr>Kode : Random</vt:lpstr>
      <vt:lpstr>Checking Existence</vt:lpstr>
      <vt:lpstr>Checking Existence</vt:lpstr>
      <vt:lpstr>Checking Existence Operations</vt:lpstr>
      <vt:lpstr>Kode : Checking Existence</vt:lpstr>
      <vt:lpstr>Ordering</vt:lpstr>
      <vt:lpstr>Ordering</vt:lpstr>
      <vt:lpstr>Ordering Operations</vt:lpstr>
      <vt:lpstr>Kode : Ordering</vt:lpstr>
      <vt:lpstr>Aggregate</vt:lpstr>
      <vt:lpstr>Aggregate</vt:lpstr>
      <vt:lpstr>Aggregate Operations</vt:lpstr>
      <vt:lpstr>Kode : Aggregate</vt:lpstr>
      <vt:lpstr>Reduce</vt:lpstr>
      <vt:lpstr>Reduce</vt:lpstr>
      <vt:lpstr>Reduce Operations</vt:lpstr>
      <vt:lpstr>Kode : Reduce</vt:lpstr>
      <vt:lpstr>Method Lainnya</vt:lpstr>
      <vt:lpstr>Metode Lainnya</vt:lpstr>
      <vt:lpstr>Lazy Collection</vt:lpstr>
      <vt:lpstr>Lazy Collection</vt:lpstr>
      <vt:lpstr>Kode : Lazy Collection</vt:lpstr>
      <vt:lpstr>Materi Selanjutnya</vt:lpstr>
      <vt:lpstr>Materi Selanjutnya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Collection</dc:title>
  <cp:lastModifiedBy>Sofa Yuliansyah</cp:lastModifiedBy>
  <cp:revision>1</cp:revision>
  <dcterms:modified xsi:type="dcterms:W3CDTF">2023-03-22T04:10:42Z</dcterms:modified>
</cp:coreProperties>
</file>