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9" r:id="rId6"/>
    <p:sldId id="291" r:id="rId7"/>
    <p:sldId id="295" r:id="rId8"/>
    <p:sldId id="296" r:id="rId9"/>
    <p:sldId id="297" r:id="rId10"/>
    <p:sldId id="286" r:id="rId11"/>
    <p:sldId id="293" r:id="rId12"/>
    <p:sldId id="294" r:id="rId13"/>
    <p:sldId id="308" r:id="rId14"/>
    <p:sldId id="314" r:id="rId15"/>
    <p:sldId id="315" r:id="rId16"/>
    <p:sldId id="316" r:id="rId17"/>
    <p:sldId id="309" r:id="rId18"/>
    <p:sldId id="310" r:id="rId19"/>
    <p:sldId id="311" r:id="rId20"/>
    <p:sldId id="299" r:id="rId21"/>
    <p:sldId id="304" r:id="rId22"/>
    <p:sldId id="306" r:id="rId23"/>
    <p:sldId id="305" r:id="rId24"/>
    <p:sldId id="301" r:id="rId25"/>
    <p:sldId id="302" r:id="rId26"/>
    <p:sldId id="303" r:id="rId27"/>
    <p:sldId id="300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92DE94-BCB8-4229-84B6-A3CA6DE42D25}">
          <p14:sldIdLst>
            <p14:sldId id="265"/>
            <p14:sldId id="289"/>
            <p14:sldId id="291"/>
            <p14:sldId id="295"/>
            <p14:sldId id="296"/>
            <p14:sldId id="297"/>
            <p14:sldId id="286"/>
            <p14:sldId id="293"/>
            <p14:sldId id="294"/>
            <p14:sldId id="308"/>
            <p14:sldId id="314"/>
            <p14:sldId id="315"/>
            <p14:sldId id="316"/>
            <p14:sldId id="309"/>
            <p14:sldId id="310"/>
            <p14:sldId id="311"/>
            <p14:sldId id="299"/>
            <p14:sldId id="304"/>
            <p14:sldId id="306"/>
            <p14:sldId id="305"/>
            <p14:sldId id="301"/>
            <p14:sldId id="302"/>
            <p14:sldId id="303"/>
            <p14:sldId id="300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73" y="0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334" y="1263807"/>
            <a:ext cx="3500194" cy="3113121"/>
          </a:xfrm>
        </p:spPr>
        <p:txBody>
          <a:bodyPr anchor="b">
            <a:noAutofit/>
          </a:bodyPr>
          <a:lstStyle/>
          <a:p>
            <a:br>
              <a:rPr lang="en-US" sz="2400" b="1" u="sng" dirty="0">
                <a:solidFill>
                  <a:schemeClr val="tx1"/>
                </a:solidFill>
              </a:rPr>
            </a:br>
            <a:br>
              <a:rPr lang="en-US" sz="2400" b="1" u="sng" dirty="0">
                <a:solidFill>
                  <a:schemeClr val="tx1"/>
                </a:solidFill>
              </a:rPr>
            </a:br>
            <a:br>
              <a:rPr lang="en-US" sz="2400" b="1" u="sng" dirty="0">
                <a:solidFill>
                  <a:schemeClr val="tx1"/>
                </a:solidFill>
              </a:rPr>
            </a:br>
            <a:br>
              <a:rPr lang="en-US" sz="2400" b="1" u="sng" dirty="0">
                <a:solidFill>
                  <a:schemeClr val="tx1"/>
                </a:solidFill>
              </a:rPr>
            </a:br>
            <a:br>
              <a:rPr lang="en-US" sz="2400" b="1" u="sng" dirty="0">
                <a:solidFill>
                  <a:schemeClr val="tx1"/>
                </a:solidFill>
              </a:rPr>
            </a:br>
            <a:br>
              <a:rPr lang="en-US" sz="2400" b="1" u="sng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b="1" u="sng" dirty="0">
                <a:solidFill>
                  <a:schemeClr val="tx1"/>
                </a:solidFill>
              </a:rPr>
              <a:t>GROUP MEMBERS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MUNEEB SIKANDAR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(19B-083-SE)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SYED FAIZAN ALI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(19B-091-SE)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HAMZA SIDDIQUI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19B-097-SE)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MUHAMMAD WAQAR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(19B-116-SE)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F3B81-72E9-4768-A968-77345DAFB5A6}"/>
              </a:ext>
            </a:extLst>
          </p:cNvPr>
          <p:cNvSpPr txBox="1"/>
          <p:nvPr/>
        </p:nvSpPr>
        <p:spPr>
          <a:xfrm>
            <a:off x="643467" y="1009932"/>
            <a:ext cx="47610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u="sng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STUDENT 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66F8-65A3-4F49-9A12-61ABDF930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SEQUENCE</a:t>
            </a:r>
            <a:br>
              <a:rPr lang="en-US" sz="6600" dirty="0"/>
            </a:br>
            <a:r>
              <a:rPr lang="en-US" sz="6600" dirty="0"/>
              <a:t>AND TRIGGERS</a:t>
            </a:r>
            <a:endParaRPr lang="en-PK" sz="6600" dirty="0"/>
          </a:p>
        </p:txBody>
      </p:sp>
    </p:spTree>
    <p:extLst>
      <p:ext uri="{BB962C8B-B14F-4D97-AF65-F5344CB8AC3E}">
        <p14:creationId xmlns:p14="http://schemas.microsoft.com/office/powerpoint/2010/main" val="398956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D72E-2538-434F-8E2C-4AB92131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08D2A8-5CE7-4041-9756-A11A7D60E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0619" y="786383"/>
            <a:ext cx="5480924" cy="55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3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67F6-9AD5-4A80-883E-9B2F61DA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C9F0F6-7100-4808-BE3D-7BAF13D4B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7512" y="158730"/>
            <a:ext cx="5679576" cy="654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3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AFD4-8A64-46B1-838F-EA49F76B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95F41-20AB-4444-A0AB-BF907EED9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1100" y="595311"/>
            <a:ext cx="6829329" cy="5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3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C8FE-C3F6-4333-9809-7781D445C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FRONT-END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5800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40DCE467-488A-4D26-BC4F-AABEE3D24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876"/>
          <a:stretch/>
        </p:blipFill>
        <p:spPr>
          <a:xfrm>
            <a:off x="505097" y="214774"/>
            <a:ext cx="11309068" cy="579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4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DBCD-C759-41CF-854F-AF2446CD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VIEW:</a:t>
            </a:r>
            <a:endParaRPr lang="en-PK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02C81A-5CF0-43D3-917E-95BF2A595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4245"/>
            <a:ext cx="121920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12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19B0-1C8C-4F74-AB7D-1B090B86F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PROJECT BACKEND</a:t>
            </a:r>
            <a:endParaRPr lang="en-PK" sz="7200" dirty="0"/>
          </a:p>
        </p:txBody>
      </p:sp>
    </p:spTree>
    <p:extLst>
      <p:ext uri="{BB962C8B-B14F-4D97-AF65-F5344CB8AC3E}">
        <p14:creationId xmlns:p14="http://schemas.microsoft.com/office/powerpoint/2010/main" val="11902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08E5-B4E5-446C-AE4E-69A02847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6985"/>
          </a:xfrm>
        </p:spPr>
        <p:txBody>
          <a:bodyPr>
            <a:normAutofit fontScale="90000"/>
          </a:bodyPr>
          <a:lstStyle/>
          <a:p>
            <a:r>
              <a:rPr lang="en-US" dirty="0"/>
              <a:t>ENROLLMENT</a:t>
            </a:r>
            <a:endParaRPr lang="en-PK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18F0A2F-17D1-4071-99C0-2A7C3CABA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74" y="953589"/>
            <a:ext cx="11482252" cy="5435505"/>
          </a:xfrm>
        </p:spPr>
      </p:pic>
    </p:spTree>
    <p:extLst>
      <p:ext uri="{BB962C8B-B14F-4D97-AF65-F5344CB8AC3E}">
        <p14:creationId xmlns:p14="http://schemas.microsoft.com/office/powerpoint/2010/main" val="3956033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4FB5-7F91-499A-9F5A-4E0E828E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6986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OFFERING</a:t>
            </a:r>
            <a:endParaRPr lang="en-PK" dirty="0"/>
          </a:p>
        </p:txBody>
      </p:sp>
      <p:pic>
        <p:nvPicPr>
          <p:cNvPr id="9" name="Content Placeholder 8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F824ACCE-3DC6-4437-A060-93E341888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85" y="1084219"/>
            <a:ext cx="11917229" cy="5241720"/>
          </a:xfrm>
        </p:spPr>
      </p:pic>
    </p:spTree>
    <p:extLst>
      <p:ext uri="{BB962C8B-B14F-4D97-AF65-F5344CB8AC3E}">
        <p14:creationId xmlns:p14="http://schemas.microsoft.com/office/powerpoint/2010/main" val="289936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09E5-990E-4D92-805C-F6325BDA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8615"/>
            <a:ext cx="10052941" cy="107817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STUDENT INFORMATION SYSTEM?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EBC0C-70CA-43CB-9BF1-093DC30849C2}"/>
              </a:ext>
            </a:extLst>
          </p:cNvPr>
          <p:cNvSpPr txBox="1"/>
          <p:nvPr/>
        </p:nvSpPr>
        <p:spPr>
          <a:xfrm>
            <a:off x="832513" y="2074460"/>
            <a:ext cx="106725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large Institutes, maintaining student records manually is very difficult. If we maintain student data manually it will come up with some problems.</a:t>
            </a:r>
          </a:p>
          <a:p>
            <a:endParaRPr lang="en-US" dirty="0"/>
          </a:p>
          <a:p>
            <a:r>
              <a:rPr lang="en-US" sz="2400" b="1" u="sng" dirty="0"/>
              <a:t>PROBLEMS</a:t>
            </a:r>
            <a:r>
              <a:rPr lang="en-US" sz="2400" dirty="0"/>
              <a:t>:</a:t>
            </a:r>
          </a:p>
          <a:p>
            <a:pPr marL="342900" indent="-342900">
              <a:buAutoNum type="arabicPeriod"/>
            </a:pPr>
            <a:r>
              <a:rPr lang="en-US" sz="2400" dirty="0"/>
              <a:t>Managing large data will be not easy.</a:t>
            </a:r>
          </a:p>
          <a:p>
            <a:pPr marL="342900" indent="-342900">
              <a:buAutoNum type="arabicPeriod"/>
            </a:pPr>
            <a:r>
              <a:rPr lang="en-US" sz="2400" dirty="0"/>
              <a:t>Should contains irrelevant data.</a:t>
            </a:r>
          </a:p>
          <a:p>
            <a:pPr marL="342900" indent="-342900">
              <a:buAutoNum type="arabicPeriod"/>
            </a:pPr>
            <a:r>
              <a:rPr lang="en-US" sz="2400" dirty="0"/>
              <a:t>Time-consuming</a:t>
            </a:r>
          </a:p>
          <a:p>
            <a:pPr marL="342900" indent="-342900">
              <a:buAutoNum type="arabicPeriod"/>
            </a:pPr>
            <a:r>
              <a:rPr lang="en-US" sz="2400" dirty="0"/>
              <a:t>No proper Backup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45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E52B-694D-4BDD-A8DA-AB70728B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3740"/>
          </a:xfrm>
        </p:spPr>
        <p:txBody>
          <a:bodyPr/>
          <a:lstStyle/>
          <a:p>
            <a:r>
              <a:rPr lang="en-US" dirty="0"/>
              <a:t>DEPARTMENT</a:t>
            </a:r>
            <a:endParaRPr lang="en-PK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E711938-B6FB-4F6B-90A2-DA1BF33DA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344" y="1110344"/>
            <a:ext cx="10579312" cy="5124355"/>
          </a:xfrm>
        </p:spPr>
      </p:pic>
    </p:spTree>
    <p:extLst>
      <p:ext uri="{BB962C8B-B14F-4D97-AF65-F5344CB8AC3E}">
        <p14:creationId xmlns:p14="http://schemas.microsoft.com/office/powerpoint/2010/main" val="2883911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0D95-F994-4949-B715-A6DFA439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3740"/>
          </a:xfrm>
        </p:spPr>
        <p:txBody>
          <a:bodyPr/>
          <a:lstStyle/>
          <a:p>
            <a:r>
              <a:rPr lang="en-US" dirty="0"/>
              <a:t>USER</a:t>
            </a:r>
            <a:endParaRPr lang="en-PK" dirty="0"/>
          </a:p>
        </p:txBody>
      </p:sp>
      <p:pic>
        <p:nvPicPr>
          <p:cNvPr id="5" name="Content Placeholder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FA3C4B6E-A9EF-4C5B-B7D0-2087945C3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539" y="1110343"/>
            <a:ext cx="11552850" cy="5523707"/>
          </a:xfrm>
        </p:spPr>
      </p:pic>
    </p:spTree>
    <p:extLst>
      <p:ext uri="{BB962C8B-B14F-4D97-AF65-F5344CB8AC3E}">
        <p14:creationId xmlns:p14="http://schemas.microsoft.com/office/powerpoint/2010/main" val="1537393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AB8F-4C99-4805-8FBD-52653071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49866"/>
          </a:xfrm>
        </p:spPr>
        <p:txBody>
          <a:bodyPr/>
          <a:lstStyle/>
          <a:p>
            <a:r>
              <a:rPr lang="en-US" dirty="0"/>
              <a:t>TEACHER</a:t>
            </a:r>
            <a:endParaRPr lang="en-PK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E6F72B2-6CE5-4F1E-9907-4C2A7B3C8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05" y="1177292"/>
            <a:ext cx="11469189" cy="5394104"/>
          </a:xfrm>
        </p:spPr>
      </p:pic>
    </p:spTree>
    <p:extLst>
      <p:ext uri="{BB962C8B-B14F-4D97-AF65-F5344CB8AC3E}">
        <p14:creationId xmlns:p14="http://schemas.microsoft.com/office/powerpoint/2010/main" val="3867034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67DA-BC73-430F-9923-F06B34F2E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2299"/>
          </a:xfrm>
        </p:spPr>
        <p:txBody>
          <a:bodyPr>
            <a:normAutofit fontScale="90000"/>
          </a:bodyPr>
          <a:lstStyle/>
          <a:p>
            <a:r>
              <a:rPr lang="en-US" dirty="0"/>
              <a:t>STUDENT</a:t>
            </a:r>
            <a:endParaRPr lang="en-PK" dirty="0"/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EAD1E9D-813A-4AFB-9958-D96004C50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620" y="1018903"/>
            <a:ext cx="11274760" cy="5276236"/>
          </a:xfrm>
        </p:spPr>
      </p:pic>
    </p:spTree>
    <p:extLst>
      <p:ext uri="{BB962C8B-B14F-4D97-AF65-F5344CB8AC3E}">
        <p14:creationId xmlns:p14="http://schemas.microsoft.com/office/powerpoint/2010/main" val="3410362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96F1-E294-43B8-8F61-72947C42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0306"/>
          </a:xfrm>
        </p:spPr>
        <p:txBody>
          <a:bodyPr/>
          <a:lstStyle/>
          <a:p>
            <a:r>
              <a:rPr lang="en-US" dirty="0"/>
              <a:t>ASSIGNMENT</a:t>
            </a:r>
            <a:endParaRPr lang="en-PK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D3DA2F-2BB9-4B16-A7AF-72743CCE2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59" y="1367723"/>
            <a:ext cx="11273246" cy="5046539"/>
          </a:xfrm>
        </p:spPr>
      </p:pic>
    </p:spTree>
    <p:extLst>
      <p:ext uri="{BB962C8B-B14F-4D97-AF65-F5344CB8AC3E}">
        <p14:creationId xmlns:p14="http://schemas.microsoft.com/office/powerpoint/2010/main" val="1762655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C1BBDE-074D-4957-9287-5BE21A1638D6}"/>
              </a:ext>
            </a:extLst>
          </p:cNvPr>
          <p:cNvSpPr txBox="1"/>
          <p:nvPr/>
        </p:nvSpPr>
        <p:spPr>
          <a:xfrm>
            <a:off x="2866030" y="1910687"/>
            <a:ext cx="6318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205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83F7-2639-4588-996A-52CA7C7C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902816" cy="132383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STUDENT INFORMATION SYSTEM?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6C6F-8417-4509-B601-18B288A1B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Improved Management of Student records Student Information System was developed.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student Information systems helps the admissions department track prospective students during the application and enrollment process. The software also updates the profiles of qualified students with changes as they happen.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9061-AB7B-4BC6-9CAB-C352F67C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545910"/>
            <a:ext cx="9657155" cy="1064526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FB2C6-078F-4E06-9144-EA8120F7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57" y="1965279"/>
            <a:ext cx="10282223" cy="390381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student Information System empowers you to: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Student Information efficiently.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Student details like name, ID, Course, Semester, DOB, Address, Email and Major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Add, Update and Delete Student information easily.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6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F1CF-CEDA-4BCA-8D2D-DF1EC08A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9466087" cy="1228298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tx1"/>
                </a:solidFill>
              </a:rPr>
              <a:t>WORKING: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8DAC-8931-4F0C-BE92-E696A910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18" y="1951629"/>
            <a:ext cx="10549719" cy="40260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can enroll in at least one course and each course is assigned to One teacher.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teacher can assign assignments and quizzes to students.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teacher can upload students marks.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should be selected from the courses offered by the University. Each course has unique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Course_Name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Credit_Hours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student and teacher belong to specific department. Both have unique ID’S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1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3DB8-40D2-433D-9664-81DDEDDB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2" y="786383"/>
            <a:ext cx="3806191" cy="22566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 DIAGRAM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9B44323-466A-47F6-8F95-C6FBB8B23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501" y="105606"/>
            <a:ext cx="6127845" cy="6851672"/>
          </a:xfrm>
          <a:ln w="28575">
            <a:solidFill>
              <a:schemeClr val="tx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BE3ED-138F-41A9-8EC4-AF620DCAC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8364" y="3429000"/>
            <a:ext cx="3942668" cy="267855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SYSTEM WORKS?</a:t>
            </a:r>
          </a:p>
        </p:txBody>
      </p:sp>
    </p:spTree>
    <p:extLst>
      <p:ext uri="{BB962C8B-B14F-4D97-AF65-F5344CB8AC3E}">
        <p14:creationId xmlns:p14="http://schemas.microsoft.com/office/powerpoint/2010/main" val="279977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ENTITIES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D29C58-C2A6-452E-9593-ADA96777579E}"/>
              </a:ext>
            </a:extLst>
          </p:cNvPr>
          <p:cNvSpPr/>
          <p:nvPr/>
        </p:nvSpPr>
        <p:spPr>
          <a:xfrm>
            <a:off x="4339069" y="2101331"/>
            <a:ext cx="2521619" cy="14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010A2A-CD12-4659-B261-52C4576B7063}"/>
              </a:ext>
            </a:extLst>
          </p:cNvPr>
          <p:cNvSpPr/>
          <p:nvPr/>
        </p:nvSpPr>
        <p:spPr>
          <a:xfrm>
            <a:off x="4224333" y="4026436"/>
            <a:ext cx="2723117" cy="14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896790-7BCC-4819-B2B5-BD9B63F333E1}"/>
              </a:ext>
            </a:extLst>
          </p:cNvPr>
          <p:cNvSpPr/>
          <p:nvPr/>
        </p:nvSpPr>
        <p:spPr>
          <a:xfrm>
            <a:off x="9498798" y="1896728"/>
            <a:ext cx="2379819" cy="1532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ECABE1-35E0-4F27-90F0-74F761A6B684}"/>
              </a:ext>
            </a:extLst>
          </p:cNvPr>
          <p:cNvSpPr/>
          <p:nvPr/>
        </p:nvSpPr>
        <p:spPr>
          <a:xfrm>
            <a:off x="5127391" y="176226"/>
            <a:ext cx="2521619" cy="14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565FE3-679C-44D5-A32B-7246428EB6BF}"/>
              </a:ext>
            </a:extLst>
          </p:cNvPr>
          <p:cNvSpPr/>
          <p:nvPr/>
        </p:nvSpPr>
        <p:spPr>
          <a:xfrm>
            <a:off x="9498798" y="3750062"/>
            <a:ext cx="2470289" cy="14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ENROLLMENT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8D007-F5AA-4324-A2BE-AB131251AF8E}"/>
              </a:ext>
            </a:extLst>
          </p:cNvPr>
          <p:cNvSpPr/>
          <p:nvPr/>
        </p:nvSpPr>
        <p:spPr>
          <a:xfrm>
            <a:off x="6947450" y="5149502"/>
            <a:ext cx="3054914" cy="1532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COURSE_OFFERING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3DD876-80A5-4938-BC73-F87BEA831941}"/>
              </a:ext>
            </a:extLst>
          </p:cNvPr>
          <p:cNvSpPr/>
          <p:nvPr/>
        </p:nvSpPr>
        <p:spPr>
          <a:xfrm>
            <a:off x="8122603" y="140871"/>
            <a:ext cx="3054914" cy="143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9D440-6286-430E-9CE9-0FAFCF88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682873" cy="43008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ENTITY REALTIONSHIP DIAGRAM: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328A62D-9B47-4EFB-AD8F-333E6797E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" r="3490" b="-2"/>
          <a:stretch/>
        </p:blipFill>
        <p:spPr>
          <a:xfrm>
            <a:off x="4654296" y="10"/>
            <a:ext cx="7534529" cy="68551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5267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3912-BE2D-4428-BF8A-010C42AC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8" y="786383"/>
            <a:ext cx="4024555" cy="4099516"/>
          </a:xfrm>
        </p:spPr>
        <p:txBody>
          <a:bodyPr/>
          <a:lstStyle/>
          <a:p>
            <a:r>
              <a:rPr lang="en-US" dirty="0"/>
              <a:t>ENHANCED ENTITY RELATIONSHIP DIAGRAM: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760E8ED-771D-4C31-B753-B49F4006B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5204" y="108339"/>
            <a:ext cx="6591869" cy="68652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45891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6b2b7d3-9d46-4798-8e2c-f48247e82891" xsi:nil="true"/>
    <ReferenceId xmlns="06b2b7d3-9d46-4798-8e2c-f48247e8289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234D7AB35C1E4D9FA99AE98AA3C53C" ma:contentTypeVersion="11" ma:contentTypeDescription="Create a new document." ma:contentTypeScope="" ma:versionID="52dc367e9e5bc2f529bc31d6cbfc162e">
  <xsd:schema xmlns:xsd="http://www.w3.org/2001/XMLSchema" xmlns:xs="http://www.w3.org/2001/XMLSchema" xmlns:p="http://schemas.microsoft.com/office/2006/metadata/properties" xmlns:ns2="06b2b7d3-9d46-4798-8e2c-f48247e82891" targetNamespace="http://schemas.microsoft.com/office/2006/metadata/properties" ma:root="true" ma:fieldsID="cd33f3580a854b1578da3d8374639f0a" ns2:_="">
    <xsd:import namespace="06b2b7d3-9d46-4798-8e2c-f48247e8289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b2b7d3-9d46-4798-8e2c-f48247e8289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E32798E-3142-412A-A497-9B09BD3B387E}"/>
</file>

<file path=customXml/itemProps3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{23885781-98A9-4730-8183-A48B2F2B8C3F}tf11429527_win32</Template>
  <TotalTime>143</TotalTime>
  <Words>318</Words>
  <Application>Microsoft Office PowerPoint</Application>
  <PresentationFormat>Widescreen</PresentationFormat>
  <Paragraphs>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Aharoni</vt:lpstr>
      <vt:lpstr>Bookman Old Style</vt:lpstr>
      <vt:lpstr>Calibri</vt:lpstr>
      <vt:lpstr>Franklin Gothic Book</vt:lpstr>
      <vt:lpstr>Times New Roman</vt:lpstr>
      <vt:lpstr>Wingdings</vt:lpstr>
      <vt:lpstr>1_RetrospectVTI</vt:lpstr>
      <vt:lpstr>        GROUP MEMBERS MUNEEB SIKANDAR  (19B-083-SE) SYED FAIZAN ALI (19B-091-SE) HAMZA SIDDIQUI 19B-097-SE) MUHAMMAD WAQAR (19B-116-SE)</vt:lpstr>
      <vt:lpstr>WHY STUDENT INFORMATION SYSTEM?</vt:lpstr>
      <vt:lpstr>WHY STUDENT INFORMATION SYSTEM?</vt:lpstr>
      <vt:lpstr>FEATURES:</vt:lpstr>
      <vt:lpstr>WORKING:</vt:lpstr>
      <vt:lpstr>SYSTEM FLOW DIAGRAM</vt:lpstr>
      <vt:lpstr>ENTITIES</vt:lpstr>
      <vt:lpstr>ENTITY REALTIONSHIP DIAGRAM:</vt:lpstr>
      <vt:lpstr>ENHANCED ENTITY RELATIONSHIP DIAGRAM:</vt:lpstr>
      <vt:lpstr>SEQUENCE AND TRIGGERS</vt:lpstr>
      <vt:lpstr>SEQUENCE</vt:lpstr>
      <vt:lpstr>TRIGGER</vt:lpstr>
      <vt:lpstr>TRIGGER</vt:lpstr>
      <vt:lpstr>FRONT-END</vt:lpstr>
      <vt:lpstr>PowerPoint Presentation</vt:lpstr>
      <vt:lpstr>TREE VIEW:</vt:lpstr>
      <vt:lpstr>PROJECT BACKEND</vt:lpstr>
      <vt:lpstr>ENROLLMENT</vt:lpstr>
      <vt:lpstr>COURSE OFFERING</vt:lpstr>
      <vt:lpstr>DEPARTMENT</vt:lpstr>
      <vt:lpstr>USER</vt:lpstr>
      <vt:lpstr>TEACHER</vt:lpstr>
      <vt:lpstr>STUDENT</vt:lpstr>
      <vt:lpstr>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GROUP MEMBERS MUNEEB SIKANDAR  (19B-083-SE) SYED FAIZAN ALI 19B-083-SE) HAMZA SIDDIQUI 19B-083-SE) MUHAMMAD WAQAR (19B-083-SE)</dc:title>
  <dc:creator>SYED FAIZAN ALI</dc:creator>
  <cp:lastModifiedBy>HAMZA  SIDDIQUI</cp:lastModifiedBy>
  <cp:revision>74</cp:revision>
  <dcterms:created xsi:type="dcterms:W3CDTF">2022-02-15T15:03:05Z</dcterms:created>
  <dcterms:modified xsi:type="dcterms:W3CDTF">2022-02-15T17:29:29Z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0x01010008234D7AB35C1E4D9FA99AE98AA3C53C</vt:lpwstr>
  </property>
</Properties>
</file>