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35" r:id="rId5"/>
    <p:sldId id="258" r:id="rId6"/>
    <p:sldId id="2439" r:id="rId7"/>
    <p:sldId id="2441" r:id="rId8"/>
    <p:sldId id="2440" r:id="rId9"/>
    <p:sldId id="2442" r:id="rId10"/>
    <p:sldId id="2443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688807-8D7B-44F0-9450-9D6AB4B4F743}">
          <p14:sldIdLst>
            <p14:sldId id="2435"/>
            <p14:sldId id="258"/>
            <p14:sldId id="2439"/>
            <p14:sldId id="2441"/>
            <p14:sldId id="2440"/>
            <p14:sldId id="2442"/>
            <p14:sldId id="2443"/>
            <p14:sldId id="2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>
      <p:cViewPr varScale="1">
        <p:scale>
          <a:sx n="93" d="100"/>
          <a:sy n="93" d="100"/>
        </p:scale>
        <p:origin x="259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  <p:sldLayoutId id="2147483669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car rental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D.V. BY:  M.ARSHAD.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87237"/>
            <a:ext cx="5687291" cy="2394840"/>
          </a:xfrm>
        </p:spPr>
        <p:txBody>
          <a:bodyPr>
            <a:normAutofit/>
          </a:bodyPr>
          <a:lstStyle/>
          <a:p>
            <a:r>
              <a:rPr lang="en-US" dirty="0" smtClean="0"/>
              <a:t>WHY I CHOSE IT.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r="22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638166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ahnschrift Light SemiCondensed" panose="020B0502040204020203" pitchFamily="34" charset="0"/>
              </a:rPr>
              <a:t>USER INTERFACE:  </a:t>
            </a:r>
            <a:endParaRPr lang="en-US" sz="5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" y="0"/>
            <a:ext cx="6073237" cy="3929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14" y="2866768"/>
            <a:ext cx="6036386" cy="39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6103178"/>
          </a:xfrm>
        </p:spPr>
        <p:txBody>
          <a:bodyPr/>
          <a:lstStyle/>
          <a:p>
            <a:r>
              <a:rPr lang="en-US" u="sng" dirty="0" smtClean="0">
                <a:latin typeface="Bahnschrift Light SemiCondensed" panose="020B0502040204020203" pitchFamily="34" charset="0"/>
              </a:rPr>
              <a:t>Admin interface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0669" cy="3978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70" y="2891481"/>
            <a:ext cx="6211330" cy="39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1" name="Graphic 10" descr="User" title="Icon - Presenter Name">
            <a:extLst>
              <a:ext uri="{FF2B5EF4-FFF2-40B4-BE49-F238E27FC236}">
                <a16:creationId xmlns:a16="http://schemas.microsoft.com/office/drawing/2014/main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300" dirty="0" smtClean="0">
                <a:latin typeface="+mj-lt"/>
                <a:cs typeface="Gill Sans" panose="020B0502020104020203" pitchFamily="34" charset="-79"/>
              </a:rPr>
              <a:t>Muhammad Arshad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13" name="Graphic 12" descr="Smart Phone" title="Icon - Presenter Phone Number">
            <a:extLst>
              <a:ext uri="{FF2B5EF4-FFF2-40B4-BE49-F238E27FC236}">
                <a16:creationId xmlns:a16="http://schemas.microsoft.com/office/drawing/2014/main" id="{D46F90A0-A362-4144-AB92-33B00391B4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8371" y="3965527"/>
            <a:ext cx="558449" cy="558449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300" dirty="0" smtClean="0">
                <a:latin typeface="+mj-lt"/>
                <a:cs typeface="Gill Sans Light" panose="020B0302020104020203" pitchFamily="34" charset="-79"/>
              </a:rPr>
              <a:t>+9233444474093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08371" y="4964360"/>
            <a:ext cx="558449" cy="558449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5103221" y="5032398"/>
            <a:ext cx="3345040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f2021266088@umt.edu.pk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71af3243-3dd4-4a8d-8c0d-dd76da1f02a5"/>
    <ds:schemaRef ds:uri="16c05727-aa75-4e4a-9b5f-8a80a1165891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41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 SemiCondensed</vt:lpstr>
      <vt:lpstr>Bebas</vt:lpstr>
      <vt:lpstr>Calibri</vt:lpstr>
      <vt:lpstr>Calibri Light</vt:lpstr>
      <vt:lpstr>Gill Sans</vt:lpstr>
      <vt:lpstr>Gill Sans Light</vt:lpstr>
      <vt:lpstr>Office Theme</vt:lpstr>
      <vt:lpstr>Self car rental system</vt:lpstr>
      <vt:lpstr>WHAT IS IT?</vt:lpstr>
      <vt:lpstr>WHY I CHOSE IT.</vt:lpstr>
      <vt:lpstr>USER INTERFACE:  </vt:lpstr>
      <vt:lpstr>PowerPoint Presentation</vt:lpstr>
      <vt:lpstr>Admin interface: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2022-06-14T14:45:40Z</dcterms:created>
  <dcterms:modified xsi:type="dcterms:W3CDTF">2022-06-14T15:01:51Z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