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Mid </a:t>
            </a:r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Term</a:t>
            </a:r>
            <a:br>
              <a:rPr lang="en-US" sz="9600" dirty="0" smtClean="0">
                <a:latin typeface="Andalus" pitchFamily="18" charset="-78"/>
                <a:cs typeface="Andalus" pitchFamily="18" charset="-78"/>
              </a:rPr>
            </a:br>
            <a:r>
              <a:rPr lang="en-US" sz="5400" i="1" dirty="0" smtClean="0">
                <a:latin typeface="Andalus" pitchFamily="18" charset="-78"/>
                <a:cs typeface="Andalus" pitchFamily="18" charset="-78"/>
              </a:rPr>
              <a:t>Find the </a:t>
            </a:r>
            <a:r>
              <a:rPr lang="en-US" sz="5400" i="1" dirty="0" smtClean="0">
                <a:latin typeface="Andalus" pitchFamily="18" charset="-78"/>
                <a:cs typeface="Andalus" pitchFamily="18" charset="-78"/>
              </a:rPr>
              <a:t>Output </a:t>
            </a:r>
            <a:r>
              <a:rPr lang="en-US" sz="5400" i="1" dirty="0" smtClean="0">
                <a:latin typeface="Andalus" pitchFamily="18" charset="-78"/>
                <a:cs typeface="Andalus" pitchFamily="18" charset="-78"/>
              </a:rPr>
              <a:t> </a:t>
            </a:r>
            <a:br>
              <a:rPr lang="en-US" sz="5400" i="1" dirty="0" smtClean="0">
                <a:latin typeface="Andalus" pitchFamily="18" charset="-78"/>
                <a:cs typeface="Andalus" pitchFamily="18" charset="-78"/>
              </a:rPr>
            </a:br>
            <a:r>
              <a:rPr lang="en-US" sz="5400" i="1" dirty="0" smtClean="0">
                <a:latin typeface="Andalus" pitchFamily="18" charset="-78"/>
                <a:cs typeface="Andalus" pitchFamily="18" charset="-78"/>
              </a:rPr>
              <a:t>(15 minutes)</a:t>
            </a:r>
            <a:endParaRPr lang="en-US" sz="5400" i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Compiled By:</a:t>
            </a:r>
            <a:r>
              <a:rPr lang="en-US" sz="2400" dirty="0" smtClean="0">
                <a:solidFill>
                  <a:schemeClr val="bg1"/>
                </a:solidFill>
              </a:rPr>
              <a:t> Dr. </a:t>
            </a:r>
            <a:r>
              <a:rPr lang="en-US" sz="2400" dirty="0" err="1" smtClean="0">
                <a:solidFill>
                  <a:schemeClr val="bg1"/>
                </a:solidFill>
              </a:rPr>
              <a:t>Noman</a:t>
            </a:r>
            <a:r>
              <a:rPr lang="en-US" sz="2400" dirty="0" smtClean="0">
                <a:solidFill>
                  <a:schemeClr val="bg1"/>
                </a:solidFill>
              </a:rPr>
              <a:t> Islam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1985" y="0"/>
            <a:ext cx="1961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21</a:t>
            </a:r>
            <a:r>
              <a:rPr lang="en-US" sz="2400" i="1" baseline="30000" dirty="0" smtClean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 May 2017</a:t>
            </a:r>
            <a:endParaRPr lang="en-US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7239000" y="2133600"/>
            <a:ext cx="1066800" cy="1266824"/>
            <a:chOff x="1824" y="633"/>
            <a:chExt cx="2834" cy="2849"/>
          </a:xfrm>
        </p:grpSpPr>
        <p:sp>
          <p:nvSpPr>
            <p:cNvPr id="102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return total + 1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total = 0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10.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total += 1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return total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total = 0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11.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x=[]):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x.append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return x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range(3):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print(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12.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x=[]):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x.append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x.append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return x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range(3):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y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print(y)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13.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to_upper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(k):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k.upper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 = ['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', '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']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print(list(map(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to_upper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x)))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14.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lamb = lambda x: x ** 3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print(lamb(5))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15.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writer():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title = 'Sir'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name = (lambda x:title + ' ' + x)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return name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who = writer()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who('Arthur‘)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b="1" i="1" dirty="0" smtClean="0"/>
              <a:t>Thank You </a:t>
            </a:r>
            <a:r>
              <a:rPr lang="en-US" sz="9600" b="1" i="1" dirty="0" smtClean="0">
                <a:sym typeface="Wingdings" pitchFamily="2" charset="2"/>
              </a:rPr>
              <a:t></a:t>
            </a:r>
            <a:endParaRPr lang="en-US" b="1" i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1. What would be return value after 4 and 5? 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1. def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(x=[]):</a:t>
            </a:r>
            <a:b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2.	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x.append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b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3.	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return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x</a:t>
            </a:r>
            <a:b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=“The brown fox”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 = [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my_string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aeiou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"]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 =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**+1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range(3)]; print(x);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i.lower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"HELLO"])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print([if i%2==0: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 else: i+1;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range(4)])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6.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try: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return 1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finally: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return 2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print(k)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7.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try: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print(1)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finally: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print(2)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8. Consider the following code: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fname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print(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fname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(max, [1, 2, 3])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(min, [1, 2, 3])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output?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122</Words>
  <Application>Microsoft Office PowerPoint</Application>
  <PresentationFormat>On-screen Show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Mid Term Find the Output   (15 minutes)</vt:lpstr>
      <vt:lpstr>1. What would be return value after 4 and 5?   1. def foo(x=[]): 2.  x.append(1) 3.  return x  4. foo() 5. foo()</vt:lpstr>
      <vt:lpstr>2. Consider the following code:  i=“The brown fox” k = [print(i) for i in my_string if i not in "aeiou"]  What is the output?</vt:lpstr>
      <vt:lpstr>3. Consider the following code:  x = [i**+1 for i in range(3)]; print(x);   What is the output?</vt:lpstr>
      <vt:lpstr>4. Consider the following code:  print([i.lower() for i in "HELLO"])    What is the output?</vt:lpstr>
      <vt:lpstr>5. Consider the following code:  print([if i%2==0: i; else: i+1; for i in range(4)])    What is the output?</vt:lpstr>
      <vt:lpstr>6. Consider the following code:  def foo():     try:         return 1     finally:         return 2 k = foo() print(k)  What is the output?</vt:lpstr>
      <vt:lpstr>7. Consider the following code:  def foo():     try:         print(1)     finally:         print(2) foo()  What is the output?</vt:lpstr>
      <vt:lpstr>8. Consider the following code:  def foo(fname, val):     print(fname(val)) foo(max, [1, 2, 3]) foo(min, [1, 2, 3])    What is the output?</vt:lpstr>
      <vt:lpstr>9. Consider the following code:  def foo():     return total + 1 total = 0 print(foo())    What is the output?</vt:lpstr>
      <vt:lpstr>10. Consider the following code:  def foo():     total += 1     return total total = 0 print(foo())    What is the output?</vt:lpstr>
      <vt:lpstr>11. Consider the following code:  def foo(i, x=[]):     x.append(i)     return x for i in range(3):     print(foo(i))    What is the output?</vt:lpstr>
      <vt:lpstr>12. Consider the following code:  def foo(i, x=[]):     x.append(x.append(i))     return x for i in range(3):     y = foo(i) print(y)   What is the output?</vt:lpstr>
      <vt:lpstr>13. Consider the following code:  def to_upper(k):     return k.upper() x = ['ab', 'cd'] print(list(map(to_upper, x)))    What is the output?</vt:lpstr>
      <vt:lpstr>14. Consider the following code:  lamb = lambda x: x ** 3 print(lamb(5))    What is the output?</vt:lpstr>
      <vt:lpstr>15. Consider the following code:  def writer():  title = 'Sir'  name = (lambda x:title + ' ' + x)  return name   who = writer() who('Arthur‘)  What is the output?</vt:lpstr>
      <vt:lpstr>   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noorul islam</dc:creator>
  <cp:lastModifiedBy>noorul islam</cp:lastModifiedBy>
  <cp:revision>71</cp:revision>
  <dcterms:created xsi:type="dcterms:W3CDTF">2017-04-01T16:52:36Z</dcterms:created>
  <dcterms:modified xsi:type="dcterms:W3CDTF">2017-05-20T16:17:18Z</dcterms:modified>
</cp:coreProperties>
</file>