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bg2"/>
          </a:solidFill>
        </p:spPr>
        <p:txBody>
          <a:bodyPr anchor="t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2BC9-449E-4A68-89C9-0864C3EFA542}" type="datetimeFigureOut">
              <a:rPr lang="en-US" smtClean="0"/>
              <a:pPr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939D-22AF-4E3C-A493-15B150665B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Andalus" pitchFamily="18" charset="-78"/>
                <a:cs typeface="Andalus" pitchFamily="18" charset="-78"/>
              </a:rPr>
              <a:t>Mid Term </a:t>
            </a:r>
            <a:br>
              <a:rPr lang="en-US" sz="9600" dirty="0" smtClean="0">
                <a:latin typeface="Andalus" pitchFamily="18" charset="-78"/>
                <a:cs typeface="Andalus" pitchFamily="18" charset="-78"/>
              </a:rPr>
            </a:br>
            <a:r>
              <a:rPr lang="en-US" sz="4800" i="1" dirty="0" smtClean="0">
                <a:latin typeface="Andalus" pitchFamily="18" charset="-78"/>
                <a:cs typeface="Andalus" pitchFamily="18" charset="-78"/>
              </a:rPr>
              <a:t>Programming </a:t>
            </a:r>
            <a:r>
              <a:rPr lang="en-US" sz="4800" i="1" dirty="0" smtClean="0">
                <a:latin typeface="Andalus" pitchFamily="18" charset="-78"/>
                <a:cs typeface="Andalus" pitchFamily="18" charset="-78"/>
              </a:rPr>
              <a:t>Section</a:t>
            </a:r>
            <a:br>
              <a:rPr lang="en-US" sz="4800" i="1" dirty="0" smtClean="0">
                <a:latin typeface="Andalus" pitchFamily="18" charset="-78"/>
                <a:cs typeface="Andalus" pitchFamily="18" charset="-78"/>
              </a:rPr>
            </a:br>
            <a:r>
              <a:rPr lang="en-US" sz="4800" i="1" dirty="0" smtClean="0">
                <a:latin typeface="Andalus" pitchFamily="18" charset="-78"/>
                <a:cs typeface="Andalus" pitchFamily="18" charset="-78"/>
              </a:rPr>
              <a:t>(</a:t>
            </a:r>
            <a:r>
              <a:rPr lang="en-US" sz="4800" i="1" smtClean="0">
                <a:latin typeface="Andalus" pitchFamily="18" charset="-78"/>
                <a:cs typeface="Andalus" pitchFamily="18" charset="-78"/>
              </a:rPr>
              <a:t>40 minutes)</a:t>
            </a:r>
            <a:r>
              <a:rPr lang="en-US" sz="4800" i="1" dirty="0" smtClean="0">
                <a:latin typeface="Andalus" pitchFamily="18" charset="-78"/>
                <a:cs typeface="Andalus" pitchFamily="18" charset="-78"/>
              </a:rPr>
              <a:t/>
            </a:r>
            <a:br>
              <a:rPr lang="en-US" sz="4800" i="1" dirty="0" smtClean="0">
                <a:latin typeface="Andalus" pitchFamily="18" charset="-78"/>
                <a:cs typeface="Andalus" pitchFamily="18" charset="-78"/>
              </a:rPr>
            </a:br>
            <a:endParaRPr lang="en-US" sz="4800" i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9144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Compiled By:</a:t>
            </a:r>
            <a:r>
              <a:rPr lang="en-US" sz="2400" dirty="0" smtClean="0">
                <a:solidFill>
                  <a:schemeClr val="bg1"/>
                </a:solidFill>
              </a:rPr>
              <a:t> Dr. </a:t>
            </a:r>
            <a:r>
              <a:rPr lang="en-US" sz="2400" dirty="0" err="1" smtClean="0">
                <a:solidFill>
                  <a:schemeClr val="bg1"/>
                </a:solidFill>
              </a:rPr>
              <a:t>Noman</a:t>
            </a:r>
            <a:r>
              <a:rPr lang="en-US" sz="2400" dirty="0" smtClean="0">
                <a:solidFill>
                  <a:schemeClr val="bg1"/>
                </a:solidFill>
              </a:rPr>
              <a:t> Islam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71985" y="0"/>
            <a:ext cx="1961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</a:rPr>
              <a:t>21</a:t>
            </a:r>
            <a:r>
              <a:rPr lang="en-US" sz="2400" i="1" baseline="30000" dirty="0" smtClean="0">
                <a:solidFill>
                  <a:schemeClr val="tx2">
                    <a:lumMod val="50000"/>
                  </a:schemeClr>
                </a:solidFill>
              </a:rPr>
              <a:t>st</a:t>
            </a:r>
            <a:r>
              <a:rPr lang="en-US" sz="2400" i="1" dirty="0" smtClean="0">
                <a:solidFill>
                  <a:schemeClr val="tx2">
                    <a:lumMod val="50000"/>
                  </a:schemeClr>
                </a:solidFill>
              </a:rPr>
              <a:t> May 2017</a:t>
            </a:r>
            <a:endParaRPr lang="en-US" sz="2400" i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7239000" y="2133600"/>
            <a:ext cx="1066800" cy="1266824"/>
            <a:chOff x="1824" y="633"/>
            <a:chExt cx="2834" cy="2849"/>
          </a:xfrm>
        </p:grpSpPr>
        <p:sp>
          <p:nvSpPr>
            <p:cNvPr id="1028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 smtClean="0"/>
              <a:t>1. Use a list comprehension to square each odd number in a list. The list is input by a sequence of comma-separated numbers.</a:t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Write a program that computes the net amount of a bank account based a transaction log from console input. The transaction log format is shown as following:</a:t>
            </a:r>
            <a:br>
              <a:rPr lang="en-US" dirty="0" smtClean="0"/>
            </a:br>
            <a:r>
              <a:rPr lang="en-US" dirty="0" smtClean="0"/>
              <a:t>D 100</a:t>
            </a:r>
            <a:br>
              <a:rPr lang="en-US" dirty="0" smtClean="0"/>
            </a:br>
            <a:r>
              <a:rPr lang="en-US" dirty="0" smtClean="0"/>
              <a:t>W 200</a:t>
            </a:r>
            <a:br>
              <a:rPr lang="en-US" dirty="0" smtClean="0"/>
            </a:br>
            <a:r>
              <a:rPr lang="en-US" dirty="0" smtClean="0"/>
              <a:t>D means deposit while W means withdrawal.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Write a program to compute the frequency of the words from the input. The output should output after sorting the key alphanumerically.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Write a program to check if an input string is palindrome or not.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9600" b="1" i="1" dirty="0" smtClean="0"/>
              <a:t>Thank You </a:t>
            </a:r>
            <a:r>
              <a:rPr lang="en-US" sz="9600" b="1" i="1" dirty="0" smtClean="0">
                <a:sym typeface="Wingdings" pitchFamily="2" charset="2"/>
              </a:rPr>
              <a:t></a:t>
            </a:r>
            <a:endParaRPr lang="en-US" b="1" i="1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111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Mid Term  Programming Section (40 minutes) </vt:lpstr>
      <vt:lpstr>1. Use a list comprehension to square each odd number in a list. The list is input by a sequence of comma-separated numbers. </vt:lpstr>
      <vt:lpstr>2. Write a program that computes the net amount of a bank account based a transaction log from console input. The transaction log format is shown as following: D 100 W 200 D means deposit while W means withdrawal. </vt:lpstr>
      <vt:lpstr>3. Write a program to compute the frequency of the words from the input. The output should output after sorting the key alphanumerically. </vt:lpstr>
      <vt:lpstr>4. Write a program to check if an input string is palindrome or not.</vt:lpstr>
      <vt:lpstr>   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</dc:title>
  <dc:creator>noorul islam</dc:creator>
  <cp:lastModifiedBy>noorul islam</cp:lastModifiedBy>
  <cp:revision>76</cp:revision>
  <dcterms:created xsi:type="dcterms:W3CDTF">2017-04-01T16:52:36Z</dcterms:created>
  <dcterms:modified xsi:type="dcterms:W3CDTF">2017-05-20T16:19:26Z</dcterms:modified>
</cp:coreProperties>
</file>