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302" r:id="rId43"/>
    <p:sldId id="301" r:id="rId44"/>
    <p:sldId id="300" r:id="rId45"/>
    <p:sldId id="298" r:id="rId46"/>
    <p:sldId id="29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6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6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4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7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8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7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0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6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0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4FF71-1EF7-405E-990F-47370229666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1E16D-97C1-47D5-B72A-9746A03F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5921" y="1107583"/>
            <a:ext cx="807505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dirty="0" smtClean="0"/>
              <a:t>Is </a:t>
            </a:r>
            <a:r>
              <a:rPr lang="en-US" sz="2800" b="1" dirty="0"/>
              <a:t>Python case sensitive when dealing with identifiers</a:t>
            </a:r>
            <a:r>
              <a:rPr lang="en-US" sz="2800" b="1" dirty="0" smtClean="0"/>
              <a:t>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800" b="1" dirty="0"/>
              <a:t>a) yes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b) no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c) machine dependent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d) none of the mentioned</a:t>
            </a:r>
          </a:p>
        </p:txBody>
      </p:sp>
    </p:spTree>
    <p:extLst>
      <p:ext uri="{BB962C8B-B14F-4D97-AF65-F5344CB8AC3E}">
        <p14:creationId xmlns:p14="http://schemas.microsoft.com/office/powerpoint/2010/main" val="335188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99789" y="1084323"/>
            <a:ext cx="8515152" cy="3877985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10-What is the output of the following?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'{0:.2}'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format(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0.333333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0.33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0.333333:.2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Error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6301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85167" y="286948"/>
            <a:ext cx="8229240" cy="5601533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11-What is the output of the code shown below?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9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-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9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9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print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"good"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print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"bad"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b="1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algn="just"/>
            <a:r>
              <a:rPr lang="en-US" sz="2800" dirty="0"/>
              <a:t>a) error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b) hello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c) good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d) bad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2348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796878" y="226281"/>
            <a:ext cx="10823476" cy="4431983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12-The output of the line of code shown below is: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not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10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20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not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10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30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True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False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Error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No output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487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55571" y="1505479"/>
            <a:ext cx="79763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 13-</a:t>
            </a:r>
            <a:r>
              <a:rPr lang="en-US" sz="3600" b="1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Which of the following commands will create a list?</a:t>
            </a:r>
          </a:p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list1 = list()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list1 = [].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list1 = list([1, 2, 3])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all of the mentioned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3641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1634" y="1389570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 14-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What is the output when we execute list(“hello”)?</a:t>
            </a:r>
          </a:p>
          <a:p>
            <a:endParaRPr lang="en-US" sz="28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[‘h’, ‘e’, ‘l’, ‘l’, ‘o’].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[‘hello’].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[‘</a:t>
            </a:r>
            <a:r>
              <a:rPr lang="en-US" sz="2800" b="1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llo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’].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[‘</a:t>
            </a:r>
            <a:r>
              <a:rPr lang="en-US" sz="2800" b="1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olleh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’].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0509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7543" y="114804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Suppose </a:t>
            </a:r>
            <a:r>
              <a:rPr lang="en-US" sz="2800" b="1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listExample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is [‘</a:t>
            </a:r>
            <a:r>
              <a:rPr lang="en-US" sz="2800" b="1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h’,’e’,’l’,’l’,’o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’], what is </a:t>
            </a:r>
            <a:r>
              <a:rPr lang="en-US" sz="2800" b="1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len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sz="2800" b="1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listExample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)?</a:t>
            </a:r>
          </a:p>
          <a:p>
            <a:endParaRPr lang="en-US" sz="28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5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4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None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Error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2687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2237" y="140561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Suppose list1 is [2445,133,12454,123], what is max(list1) ?</a:t>
            </a:r>
          </a:p>
          <a:p>
            <a:endParaRPr lang="en-US" sz="28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2445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133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12454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123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2463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3606" y="1402449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To shuffle the list(say list1) what function do we use ?</a:t>
            </a:r>
          </a:p>
          <a:p>
            <a:endParaRPr lang="en-US" sz="28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list1.shuffle()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shuffle(list1)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</a:t>
            </a:r>
            <a:r>
              <a:rPr lang="en-US" sz="2800" b="1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random.shuffle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(list1)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</a:t>
            </a:r>
            <a:r>
              <a:rPr lang="en-US" sz="2800" b="1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random.shuffleList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(list1)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7259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7081" y="143137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Suppose list1 is [4, 2, 2, 4, 5, 2, 1, 0], Which of the following is correct syntax for slicing operation ?</a:t>
            </a:r>
          </a:p>
          <a:p>
            <a:endParaRPr lang="en-US" sz="24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print(list1[0])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print(list1[:2])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print(list1[:-2])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all of the mentioned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9910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35876" y="163426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Suppose list1 is</a:t>
            </a:r>
          </a:p>
          <a:p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[2, 33, 222, 14, 25],</a:t>
            </a:r>
          </a:p>
          <a:p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What is list1[-1] ?</a:t>
            </a:r>
          </a:p>
          <a:p>
            <a:endParaRPr lang="en-US" sz="28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Error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None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25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3134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0766" y="953037"/>
            <a:ext cx="80621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2. What is the maximum possible length of an identifier</a:t>
            </a:r>
            <a:r>
              <a:rPr lang="en-US" sz="2800" b="1" dirty="0" smtClean="0"/>
              <a:t>?</a:t>
            </a:r>
          </a:p>
          <a:p>
            <a:endParaRPr lang="en-US" sz="2800" b="1" dirty="0"/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a) 31 characters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b) 63 characters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c) 79 characters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d) none of the mentioned</a:t>
            </a:r>
          </a:p>
        </p:txBody>
      </p:sp>
    </p:spTree>
    <p:extLst>
      <p:ext uri="{BB962C8B-B14F-4D97-AF65-F5344CB8AC3E}">
        <p14:creationId xmlns:p14="http://schemas.microsoft.com/office/powerpoint/2010/main" val="391694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4817" y="1595632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Suppose list1 is [2, 33, 222, 14, 25], What is list1[:-1] ?</a:t>
            </a:r>
          </a:p>
          <a:p>
            <a:endParaRPr lang="en-US" sz="2800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[2, 33, 222, 14].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Error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25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[25, 14, 222, 33, 2].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059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79548" y="1351269"/>
            <a:ext cx="11226085" cy="1631216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output when following code is executed ?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'Amir'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'Bear'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'Charlton'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'Daman'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][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])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91933" y="3447022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32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A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Daman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Error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8802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96645" y="215682"/>
            <a:ext cx="6556282" cy="6001643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output when following code is executed ?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names1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'Amir'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'Bear'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'Charlton'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'Daman'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names2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names1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names3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names1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names2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'Alice'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names3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'Bob'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sum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in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names1, names2, names3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'Alice'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sum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+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'Bob'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endParaRPr lang="en-US" b="1" dirty="0">
              <a:solidFill>
                <a:srgbClr val="5555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sum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+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10</a:t>
            </a: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b="1" dirty="0">
              <a:solidFill>
                <a:srgbClr val="0000DD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Print(sum)</a:t>
            </a: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11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12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21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22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4912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5267" y="1466843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Suppose list1 is [1, 3, 2], What is list1 * 2 ?</a:t>
            </a:r>
          </a:p>
          <a:p>
            <a:endParaRPr lang="en-US" sz="28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[2, 6, 4].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[1, 3, 2, 1, 3].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[1, 3, 2, 1, 3, 2] 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[1, 3, 2, 3, 2, 1].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091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43448" y="1247902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Suppose list1 = [0.5 * x for x in range(0, 4)], list1 is :</a:t>
            </a:r>
          </a:p>
          <a:p>
            <a:endParaRPr lang="en-US" sz="28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[0, 1, 2, 3].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[0, 1, 2, 3, 4].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[0.0, 0.5, 1.0, 1.5].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[0.0, 0.5, 1.0, 1.5, 2.0].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5210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36268" y="824574"/>
            <a:ext cx="9146735" cy="406265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output when following code is executed ?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list1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11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23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list2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11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list1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list2 is</a:t>
            </a: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lang="en-US" sz="2400" b="1" dirty="0">
              <a:solidFill>
                <a:srgbClr val="3333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True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False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Error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None</a:t>
            </a:r>
            <a:endParaRPr kumimoji="0" lang="en-US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5018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054" y="123502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26-To add a new element to a list1 we use which command ?</a:t>
            </a:r>
          </a:p>
          <a:p>
            <a:endParaRPr lang="en-US" sz="32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list1.add(5)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list1.append(5)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list1.addLast(5)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list1.addEnd(5)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4646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800460" y="562428"/>
            <a:ext cx="5947141" cy="5539978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27-What will be the output?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names1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'Amir'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Bala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Chales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amir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in names1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print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print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400" b="1" dirty="0">
              <a:solidFill>
                <a:srgbClr val="008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None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1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2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Error</a:t>
            </a:r>
            <a:endParaRPr kumimoji="0" lang="en-US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448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59232" y="649087"/>
            <a:ext cx="8281113" cy="510909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28-What will be the output?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names1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'Amir'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Bala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'Charlie'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names2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name.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lower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name in names1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names2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][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])</a:t>
            </a: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800" b="1" dirty="0">
              <a:solidFill>
                <a:srgbClr val="008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None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a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b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c</a:t>
            </a:r>
            <a:endParaRPr kumimoji="0" lang="en-US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3733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05773" y="412105"/>
            <a:ext cx="6666890" cy="5909310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29-What will be the output?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numbers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numbers.</a:t>
            </a: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append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([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6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7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8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])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numbers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))</a:t>
            </a: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3600" b="1" dirty="0">
              <a:solidFill>
                <a:srgbClr val="008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4</a:t>
            </a:r>
            <a:b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5</a:t>
            </a:r>
            <a:b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8</a:t>
            </a:r>
            <a:b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12</a:t>
            </a:r>
            <a:endParaRPr kumimoji="0" lang="en-US" sz="7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1022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4704" y="1068946"/>
            <a:ext cx="93758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3. Which of the following is invalid</a:t>
            </a:r>
            <a:r>
              <a:rPr lang="en-US" sz="3200" b="1" dirty="0" smtClean="0"/>
              <a:t>?</a:t>
            </a:r>
          </a:p>
          <a:p>
            <a:endParaRPr lang="en-US" sz="3200" b="1" dirty="0"/>
          </a:p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>a) _a = 1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>b) __a = 1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>c) __</a:t>
            </a:r>
            <a:r>
              <a:rPr lang="en-US" sz="3200" b="1" dirty="0" err="1"/>
              <a:t>str</a:t>
            </a:r>
            <a:r>
              <a:rPr lang="en-US" sz="3200" b="1" dirty="0"/>
              <a:t>__ = 1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>d) none of the mentioned</a:t>
            </a:r>
          </a:p>
        </p:txBody>
      </p:sp>
    </p:spTree>
    <p:extLst>
      <p:ext uri="{BB962C8B-B14F-4D97-AF65-F5344CB8AC3E}">
        <p14:creationId xmlns:p14="http://schemas.microsoft.com/office/powerpoint/2010/main" val="134797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6365" y="887896"/>
            <a:ext cx="75139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30-To </a:t>
            </a:r>
            <a:r>
              <a:rPr lang="en-US" sz="3600" b="1" dirty="0"/>
              <a:t>which of the following the “in” operator can be used to check if an item is in it</a:t>
            </a:r>
            <a:r>
              <a:rPr lang="en-US" sz="3600" b="1" dirty="0" smtClean="0"/>
              <a:t>?</a:t>
            </a:r>
          </a:p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>a) Lists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>b) Dictionary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>c) Set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>d) All of the mentioned</a:t>
            </a:r>
          </a:p>
        </p:txBody>
      </p:sp>
    </p:spTree>
    <p:extLst>
      <p:ext uri="{BB962C8B-B14F-4D97-AF65-F5344CB8AC3E}">
        <p14:creationId xmlns:p14="http://schemas.microsoft.com/office/powerpoint/2010/main" val="247063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790382" y="404448"/>
            <a:ext cx="6001643" cy="5293757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31-What will be the output?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list1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list2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6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7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8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list1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+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list2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))</a:t>
            </a: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3200" b="1" dirty="0">
              <a:solidFill>
                <a:srgbClr val="008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2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4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5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8</a:t>
            </a:r>
            <a:endParaRPr kumimoji="0" lang="en-US" sz="6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7944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782694" y="274339"/>
            <a:ext cx="6580328" cy="5847755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32-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output of the following code?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a.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append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marR="0" lvl="0" indent="-742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[1,2,3,4].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[1,2,3,4].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400" b="1" dirty="0">
              <a:solidFill>
                <a:srgbClr val="555555"/>
              </a:solidFill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[1, 2, 3, 4].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None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Syntax error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[1,2,3].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[1,2,3,4].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917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09885" y="1017400"/>
            <a:ext cx="9986708" cy="2954655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33-What will be the output when executed in python shell?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a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14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7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&gt;&gt;&gt;&gt;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b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a.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copy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b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is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True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False</a:t>
            </a:r>
            <a:endParaRPr kumimoji="0" lang="en-US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8714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80256" y="348461"/>
            <a:ext cx="9720610" cy="5909310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34-What is the output of the following code?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13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56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17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a.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append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([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87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])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a.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extend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([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45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67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])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b="1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[13, 56, 17, [87], 45, 67].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[13, 56, 17, 87, 45, 67].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[13, 56, 17, 87,[ 45, 67]].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[13, 56, 17, [87], [45, 67]].</a:t>
            </a:r>
            <a:endParaRPr kumimoji="0" lang="en-US" sz="6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4103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63350" y="1079871"/>
            <a:ext cx="7752122" cy="510909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35-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output of the following piece of code?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45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45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180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[(45),(45),(45),(45)].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(45,45,45,45).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[45,45,45,45].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180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[45,45,45,45].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Syntax error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90315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62725" y="0"/>
            <a:ext cx="6024085" cy="6771084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output of the following code?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word1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"Apple"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word2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"Apple"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word1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is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word2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list1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is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list2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True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True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False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True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False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False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True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False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89808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49468" y="849466"/>
            <a:ext cx="8609729" cy="4862870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37-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Read the information given below carefully and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write a list comprehension such that the output is: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[‘e’, ‘o’]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'a'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'e'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'o'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'u'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[x for w in v if x in v]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[x for x in w if x in v]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[x for x in v if w in v]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[x for v in w for x in w]</a:t>
            </a:r>
            <a:endParaRPr kumimoji="0" lang="en-US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948829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82048" y="523999"/>
            <a:ext cx="10627909" cy="4431983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38-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output of the code shown below?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32.00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round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((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x-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32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9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x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[0]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0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[0.00]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Error</a:t>
            </a:r>
            <a:endParaRPr kumimoji="0" lang="en-US" sz="6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140729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69951" y="759317"/>
            <a:ext cx="9400587" cy="4862870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39-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Write a list comprehension equivalent for the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code shown below: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range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101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if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0.5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0.5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print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[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for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in range(1, 100) if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int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*0.5)==(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*0.5)]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[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for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in range(1, 101) if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int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*0.5)==(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*0.5)]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[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for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in range(1, 101) if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int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*0.5)=(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*0.5)]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[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for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in range(1, 100) if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int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*0.5)=(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*0.5)]</a:t>
            </a:r>
            <a:endParaRPr kumimoji="0" lang="en-US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3685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0918" y="1210614"/>
            <a:ext cx="90280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4. </a:t>
            </a:r>
            <a:r>
              <a:rPr lang="en-US" sz="2800" b="1" dirty="0"/>
              <a:t>Why are local variable names beginning with an underscore discouraged</a:t>
            </a:r>
            <a:r>
              <a:rPr lang="en-US" sz="2800" b="1" dirty="0" smtClean="0"/>
              <a:t>?</a:t>
            </a:r>
          </a:p>
          <a:p>
            <a:endParaRPr lang="en-US" sz="2800" b="1" dirty="0"/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a) they are used to indicate a private variables of a class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b) they confuse the interpreter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c) they are used to indicate global variables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d) they slow down execution</a:t>
            </a:r>
          </a:p>
        </p:txBody>
      </p:sp>
    </p:spTree>
    <p:extLst>
      <p:ext uri="{BB962C8B-B14F-4D97-AF65-F5344CB8AC3E}">
        <p14:creationId xmlns:p14="http://schemas.microsoft.com/office/powerpoint/2010/main" val="204416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10873" y="1263949"/>
            <a:ext cx="804071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40-Write a list comprehension to produce the list: [1, 2, 4, 8, 16……212].</a:t>
            </a:r>
          </a:p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[(2**x) for x in range(0, 13)]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[(x**2) for x in range(1, 13)]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[(2**x) for x in range(1, 13)]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[(x**2) for x in range(0, 13)]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377342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81826" y="854995"/>
            <a:ext cx="98008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41-What is the list comprehension equivalent for: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{x : x is a whole number less than 20, x is even} (including zero)</a:t>
            </a:r>
            <a:endParaRPr lang="en-US" sz="2800" b="1" dirty="0" smtClean="0"/>
          </a:p>
          <a:p>
            <a:endParaRPr lang="en-US" sz="2800" b="1" i="0" dirty="0">
              <a:solidFill>
                <a:srgbClr val="555555"/>
              </a:solidFill>
              <a:effectLst/>
              <a:latin typeface="Arial" panose="020B0604020202020204" pitchFamily="34" charset="0"/>
            </a:endParaRPr>
          </a:p>
          <a:p>
            <a:endParaRPr lang="en-US" sz="2800" b="1" dirty="0" smtClean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[x for x in range(1, 20) if (x%2==0)]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[x for x in range(0, 20) if (x//2==0)]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[x for x in range(1, 20) if (x//2==0)]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[x for x in range(0, 20) if (x%2==0)]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984345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36891" y="1389926"/>
            <a:ext cx="10589437" cy="3447098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42-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output of the list comprehension shown below?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j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range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8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j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range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50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)]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A list of prime numbers up to 50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A list of numbers divisible by 2, up to 50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A list of non prime numbers, up to 50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Error</a:t>
            </a:r>
            <a:endParaRPr kumimoji="0" lang="en-US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04103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2795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6465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34185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892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0918" y="914400"/>
            <a:ext cx="913112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5. </a:t>
            </a:r>
            <a:r>
              <a:rPr lang="en-US" sz="2800" b="1" dirty="0"/>
              <a:t>Which of the following is not a keyword</a:t>
            </a:r>
            <a:r>
              <a:rPr lang="en-US" sz="2800" b="1" dirty="0" smtClean="0"/>
              <a:t>?</a:t>
            </a:r>
          </a:p>
          <a:p>
            <a:endParaRPr lang="en-US" sz="2800" b="1" dirty="0"/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a) </a:t>
            </a:r>
            <a:r>
              <a:rPr lang="en-US" sz="2800" b="1" dirty="0" err="1"/>
              <a:t>eval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b) assert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c) nonlocal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d) pass</a:t>
            </a:r>
          </a:p>
        </p:txBody>
      </p:sp>
    </p:spTree>
    <p:extLst>
      <p:ext uri="{BB962C8B-B14F-4D97-AF65-F5344CB8AC3E}">
        <p14:creationId xmlns:p14="http://schemas.microsoft.com/office/powerpoint/2010/main" val="81611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1674" y="1300766"/>
            <a:ext cx="91311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6</a:t>
            </a:r>
            <a:r>
              <a:rPr lang="en-US" sz="2800" b="1" dirty="0" smtClean="0"/>
              <a:t>. </a:t>
            </a:r>
            <a:r>
              <a:rPr lang="en-US" sz="2800" b="1" dirty="0"/>
              <a:t>The value of the expressions 4/(3*(2-1)) and 4/3*(2-1) is the same. State whether true or false</a:t>
            </a:r>
            <a:r>
              <a:rPr lang="en-US" sz="2800" b="1" dirty="0" smtClean="0"/>
              <a:t>.</a:t>
            </a:r>
          </a:p>
          <a:p>
            <a:endParaRPr lang="en-US" sz="2800" b="1" dirty="0"/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a) True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b) False</a:t>
            </a:r>
          </a:p>
        </p:txBody>
      </p:sp>
    </p:spTree>
    <p:extLst>
      <p:ext uri="{BB962C8B-B14F-4D97-AF65-F5344CB8AC3E}">
        <p14:creationId xmlns:p14="http://schemas.microsoft.com/office/powerpoint/2010/main" val="366104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357021" y="1182335"/>
            <a:ext cx="5984010" cy="3939540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solidFill>
                  <a:srgbClr val="555555"/>
                </a:solidFill>
                <a:cs typeface="Arial" panose="020B0604020202020204" pitchFamily="34" charset="0"/>
              </a:rPr>
              <a:t>7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. The value of the expression: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+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%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b="1" dirty="0">
              <a:solidFill>
                <a:srgbClr val="FF45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4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7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2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0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0150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9137" y="641423"/>
            <a:ext cx="11367664" cy="3939540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8-Evaluate the expression given below if A= 16 and B = 15.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 % B // 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b="1" dirty="0">
              <a:solidFill>
                <a:srgbClr val="3333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0.0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0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1.0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1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8559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52123" y="815184"/>
            <a:ext cx="5775620" cy="4493538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b="1" dirty="0" smtClean="0">
                <a:solidFill>
                  <a:srgbClr val="555555"/>
                </a:solidFill>
                <a:cs typeface="Arial" panose="020B0604020202020204" pitchFamily="34" charset="0"/>
              </a:rPr>
              <a:t>9-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value of x if: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43.55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+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43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44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22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23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9554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649</Words>
  <Application>Microsoft Office PowerPoint</Application>
  <PresentationFormat>Widescreen</PresentationFormat>
  <Paragraphs>227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Is Python case sensitive when dealing with identifiers?  a) yes b) no c) machine dependent d) none of the mentioned</dc:title>
  <dc:creator>shahzadahsan9765@hotmail.com</dc:creator>
  <cp:lastModifiedBy>shahzadahsan9765@hotmail.com</cp:lastModifiedBy>
  <cp:revision>14</cp:revision>
  <dcterms:created xsi:type="dcterms:W3CDTF">2019-07-09T18:54:01Z</dcterms:created>
  <dcterms:modified xsi:type="dcterms:W3CDTF">2019-07-10T13:16:21Z</dcterms:modified>
</cp:coreProperties>
</file>