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2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65" r:id="rId2"/>
    <p:sldId id="362" r:id="rId3"/>
    <p:sldId id="363" r:id="rId4"/>
    <p:sldId id="364" r:id="rId5"/>
    <p:sldId id="329" r:id="rId6"/>
    <p:sldId id="330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42" r:id="rId25"/>
    <p:sldId id="343" r:id="rId26"/>
    <p:sldId id="294" r:id="rId27"/>
    <p:sldId id="344" r:id="rId28"/>
    <p:sldId id="296" r:id="rId29"/>
    <p:sldId id="297" r:id="rId30"/>
    <p:sldId id="345" r:id="rId31"/>
    <p:sldId id="299" r:id="rId32"/>
    <p:sldId id="346" r:id="rId33"/>
    <p:sldId id="347" r:id="rId34"/>
    <p:sldId id="348" r:id="rId35"/>
    <p:sldId id="349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12" r:id="rId44"/>
    <p:sldId id="313" r:id="rId45"/>
    <p:sldId id="358" r:id="rId46"/>
    <p:sldId id="359" r:id="rId47"/>
    <p:sldId id="32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9:38.16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6253 1649 352,'-21'20'608,"21"-20"449,-20 0 97,20 0 31,0-20-224,-20 20-161,20 0 65,0 0-64,0 0-417,0 0 33,20 0 351,0 0-127,19 0-289,22 0-127,18 0-65,20 0 384,0 0 161,41 0-161,-2-20-223,21 20-33,-1 0-32,2 0-128,-2 0-192,-18 0-288,-41 0-161,-20 0-928,-20 20-1698,-19-20-3587</inkml:trace>
  <inkml:trace contextRef="#ctx0" brushRef="#br0" timeOffset="943.05">18381 1550 4035,'-59'0'32,"39"0"673,0 0 1025,-1 0-161,3 0-160,18 0-223,0 0-482,0 0-31,0 0 128,18 0-129,23 0-351,18 0-97,1 0-64,60 0-96,18 0 32,41 0-32,20 0-32,38 20 0,2-1 32,18 1 32,2 0 0,-20 20-63,18-20-1,-38-20 0,-1 19-32,-19-19 0,-21 0-417,-38 0-2466,-41 0-5348</inkml:trace>
  <inkml:trace contextRef="#ctx0" brushRef="#br1" timeOffset="6114.34">19950 7670 1953,'-20'-20'801,"20"20"673,-21 0 127,21 0 1,-20-21-65,20 21-320,-18 0-96,18 0 0,-20 0-64,20 0-256,0 0-288,0 0-129,0 0-64,0 0 33,20 0 31,-20 0-32,38 21-192,3-21 129,-2 20-97,1-20 32,19 20-160,1 0 32,-1 0-96,2-1 0,-2 1 0,-19 0 0,19 0-64,-19-20-32,-20 20 0,-1-20-128,-19 0-353,0 0-608,-19 0-1153,-1-20-1057,-20 20-3620</inkml:trace>
  <inkml:trace contextRef="#ctx0" brushRef="#br1" timeOffset="6438.36">20327 7510 9256,'0'-39'481,"0"19"63,0 20 898,0-20-65,0 20-704,0 0-385,0 0-160,-21 20 352,3 20 65,-2-1-65,-21 22-63,1-23-129,1 23-192,-21-2 0,1 1-32,19-1-32,1-19-64,19-20-320,20 0-897,-21 0-2178,21-20-8040</inkml:trace>
  <inkml:trace contextRef="#ctx0" brushRef="#br0" timeOffset="18870.07">20168 7908 448,'0'0'512,"0"0"-159,0 0 63,0 0 385,0 0 96,0 0-64,0 0 127,0 0-127,0 0 128,0 0-96,0 0-64,0 20-129,0-20-95,0 0-161,19 20-224,-19-20 1,0 20-1,0-20-64,0 19-32,0-19 0,0 21-32,0-21 64,0 20-96,0-20 0,0 19 0,20-19-32,-20 20 32,0 0 0,0-20 1,0 20-33,0 0 32,0 0-32,0 0 32,0-1 128,0 2 32,20-2-96,-20 1-32,0 0-32,20 0-32,-20 0 32,0 0-32,0-20 32,-20 19-32,20 1 0,0 1 0,0-2 64,0 21-64,0-21 0,0 2-64,0-1 32,0-1 128,-20 1-160,20 0 64,0 0 64,0 0-64,0-1 0,0 2 0,0-2 0,0 2-64,0-2 64,0 1 64,0 0-128,0 0 64,0 0 0,0 0 0,0-1-32,0 1 0,20 0 0,-20 0 32,0 0 0,0 0 0,20-1-32,-20 2 0,0-2 32,0 1 0,0 20 0,0-20 32,0 0-32,0-1 0,0 2 0,-20-2 0,20 21-32,0 0 0,-20-20 0,20 19 0,0-19 32,0 0 0,-20 20-32,20-20 32,0-1 32,-19 1-32,19 1-32,0-2 32,0 21-64,0-21-128,0 2 31,0-1 97,0 0 32,0 0 64,0-1-128,0 2 96,0-2-32,0 1 0,0 0 64,-20 0-32,20 20 0,0-21-32,0-19-32,0 20 128,0 0-32,0 0-32,20-20 0,-20 20 0,0-20 0,0 20 32,0-1-32,0-19 64,0 21 65,0-2-65,-20 1-32,20 0 0,0-20-32,0 20 128,0 0-32,0 0-32,0 0 320,0-1-31,0 1-321,20 1 192,-20-2 96,0 1-96,0 0-63,0 20-33,0-20-32,19-1-32,-19 1 0,0 0-32,0 0 32,0 0 32,0 0-96,0-1 64,0 2 32,0-2 192,0 1-159,0 0-33,0 0 64,0 19-128,0-18 0,0-2-32,20-19 32,-20 20-64,0 1 0,0-21 32,0 19-32,0-19-96,20 20 0,-20-20-65,0 0-95,0 0-320,20 0-706,-20 0-1280,0 0-4100</inkml:trace>
  <inkml:trace contextRef="#ctx0" brushRef="#br0" timeOffset="20926.18">20049 7789 928,'0'0'961,"0"0"-480,-20 0-97,20 0 33,-20 0-257,20 0-64,-20 0-64,1 0 384,19 0 129,-20 0-65,0 0-128,-1 0-63,1 0-65,2 0-64,-23 0-32,21 0-32,-19 0-64,19 0-32,-20 0 32,1 0 0,19 0 0,-40 0-64,21 0 96,-1 0-31,-19 0 95,-2 0-96,22 0 32,-21 0-32,21 0 0,-21 0 64,1 0-64,-2 0 128,2 0 0,1 0 481,-23 0 256,22 0-257,0 0-319,-21 0 159,21 0-128,-20 0-288,18 0 0,-18 0-64,20 0 33,-22 0-66,2 0 66,-20 0-66,20 0 33,0 0 65,-20 0-33,18 0 0,2 0 32,0 0-32,0-20 32,0 20-64,-2 0 0,22 0 64,-20-20 0,-20 20-128,20 0 0,-2 0-32,-18-19-64,20 19-1,-20 0-63,0 0 128,20 0 64,-21-20 32,1 20 0,0 0 64,0 0-32,0 0 0,18 0 0,-18-20 0,20 20 0,0 0 0,-21 0-64,21 0 0,19-20 128,-19 20-96,0 0 0,0 0 0,-2-20 0,2 20 225,0 0-225,0 0-33,0 0 33,18 0 33,-18 0-66,20 0 1,-1 0-128,1 0 96,19 0 32,-19 0 32,18 0 0,1 0 160,21 0-96,-1 0-32,0 0-192,20 20-1794,0-20-6213</inkml:trace>
  <inkml:trace contextRef="#ctx0" brushRef="#br0" timeOffset="24572.4">10401 6359 3843,'0'0'1858,"0"0"-1826,0 0-128,-20 20 608,20-1 481,0 21-32,0 20 641,0-1-321,0 2-705,0 17 289,0 2-192,20-20-577,-20 19 0,20-39 0,-1-1-96,1 1 0,0 0 0,-20-21-352,20 2-545,1-21-672,-21 0-1442,18 0-2819</inkml:trace>
  <inkml:trace contextRef="#ctx0" brushRef="#br0" timeOffset="24940.42">10104 6796 7815,'0'-20'801,"0"0"-257,38 0 321,-18 1-96,21-21-65,18 0-159,0 0-225,-19-20-160,20 21-64,-21-1-96,-19-20 97,0 41-194,1-22 1,-3 41 0,-18-19 64,0 19-160,0 19 384,0 22 32,0-2-127,0 1-1,0 0 0,20-1-417,1 1-1024,-1 1-2146,0-3-4259</inkml:trace>
  <inkml:trace contextRef="#ctx0" brushRef="#br0" timeOffset="25942.48">9707 7093 9673,'-20'0'160,"20"0"-320,0 21 32,0 19 320,0-1 384,20 21 65,-20 19-65,0 20 65,0 0-289,0-19-63,0 0 31,0-21-224,0-19 0,0-20 64,18 0-96,-18-20 161,0 0 95,20-20-320,1 0-352,-21-20-33,20 21 33,0-21-1,-20 0-223,19 19 63,1 2 385,0 0 96,0 19 128,-20 0 129,20 0 255,-20 19 1,19 21-193,-19-20-160,0 20-96,0-1-32,20-19-352,-20 0-577,0 0-577,20 0-480,0 0-2850</inkml:trace>
  <inkml:trace contextRef="#ctx0" brushRef="#br0" timeOffset="26245.5">10083 7312 11530,'-20'0'225,"20"20"-353,-20 0 224,20 0 352,-20 19-96,20 1-63,0 19-97,0 1 96,0-20-128,0 20-96,20-20 193,0-1-386,0-19-127,1 0-513,-3 0 129,2-20-866,0 0-896,1-20-2018</inkml:trace>
  <inkml:trace contextRef="#ctx0" brushRef="#br0" timeOffset="26389.5">10203 7591 7879,'18'19'1281,"-18"0"0,21 2-576,-1-1-481,0 0-224,0 0-800,19 0-674,-19-1-256,0-19-1152,20 0-1601</inkml:trace>
  <inkml:trace contextRef="#ctx0" brushRef="#br0" timeOffset="26555.51">10401 7591 4356,'-60'38'5060,"40"-17"-4867,-19-1 159,19 20 1314,-21-1-674,41 1-895,-18 0-65,18-20-833,18-1-1313,3-19-577,-1 0-3074</inkml:trace>
  <inkml:trace contextRef="#ctx0" brushRef="#br0" timeOffset="26772.53">10401 7292 12619,'20'0'385,"-1"20"-449,1 0 736,0 20 802,-20-1-834,20 41-319,1-20-161,-21-1-128,0 21 96,0-21-384,0-19-33,0 20-351,0-21-866,0 1-736,-21-20-1601</inkml:trace>
  <inkml:trace contextRef="#ctx0" brushRef="#br0" timeOffset="27220.55">10778 7570 8007,'-20'0'1698,"20"0"-673,0 0 1025,0 0-289,0 0-896,20 0-416,20 0 31,-21 0-224,21 0-224,0 0-128,-1-19-448,-19 19-898,1 0-2369,-1 0-5350</inkml:trace>
  <inkml:trace contextRef="#ctx0" brushRef="#br0" timeOffset="27363.56">10798 7690 14189,'0'20'128,"20"0"-256,-1-20 320,21 0 0,0 0-96,-1 0-1313,-19 0-3779</inkml:trace>
  <inkml:trace contextRef="#ctx0" brushRef="#br0" timeOffset="28489.62">11335 7629 11274,'-21'0'1089,"21"0"-352,0 0 384,0 0-160,0 0-545,21 0-224,-21 0-127,38 0-1,-18 0-257,1 0-768,-1 21-1153,-2-21-2338</inkml:trace>
  <inkml:trace contextRef="#ctx0" brushRef="#br0" timeOffset="29715.69">11948 7372 6085,'-18'-20'545,"18"0"-225,0 0 1346,0 20-705,-20-20-97,20 20-511,-20-20-193,-1 20-64,1 20 0,2 0 0,-3 0-32,1 20 64,-20-1-64,40 1 65,-19 0-129,19-21 96,19 1-96,1 1 64,0-2 0,21-19 32,-23 0-96,2 0 0,21-19 64,-21-2-32,-20 21 32,18-20-32,-18 1-32,0-1 32,0 0 0,0 20-32,0-20 64,0 20 96,-18 0 64,18 20 225,0 20 63,0-21-255,0 22-97,0-1-128,0-2 64,0-17-545,18 19-960,3-20-1121,-21 0-1634</inkml:trace>
  <inkml:trace contextRef="#ctx0" brushRef="#br0" timeOffset="30046.71">12248 7491 13356,'-20'0'-224,"20"0"128,-21 19 384,1 1 64,0 1-287,1 19-65,19-2-33,0-17-191,0-1-160,19 20-417,21-40-320,-19 20 641,-1-20 319,18 0 161,-17 0 0,-1-20 257,0 0 191,-1 0 161,-19 0-257,0-1-32,0 2-224,-19 0 225,-1-2-161,0 2-128,-1 19-64,1-21-256,2 21-1090,-2 0-2049</inkml:trace>
  <inkml:trace contextRef="#ctx0" brushRef="#br0" timeOffset="30335.73">12525 7570 7719,'0'40'288,"-20"-21"545,20 22 1057,0-21-673,20 0-609,0 0-383,-1-20-1,1 19 96,20-19 129,-1-19-129,1-1-224,-19 0 64,17-20 224,-38 19 65,0 2-161,0-21-224,-18 21-64,-23 19-32,-17-21-32,17 21-64,-18 0-384,19 21-770,0-2-2882</inkml:trace>
  <inkml:trace contextRef="#ctx0" brushRef="#br0" timeOffset="30912.76">10738 8505 10634,'-19'0'993,"-1"-20"1121,20 20-225,20 0-800,-20 0-736,19 0 31,21 0-320,-20 0-192,19 0-320,1 0-674,0 0-1216,-21 20-2242</inkml:trace>
  <inkml:trace contextRef="#ctx0" brushRef="#br0" timeOffset="31300.79">11314 8386 2530,'21'-21'4100,"-21"1"-3171,-21 20 1473,21 0-608,-20-19-641,0 19-513,0 19-480,1 1-95,-1 20 127,20-20-64,0 19-64,20 2-32,-1-2-160,21-19-225,1 0-31,-3-20 128,3 20 192,-21-20-32,19-20 128,-19 20 32,0-20 32,-20 0 128,0-19 257,0 19-1,-20-1-224,-21 2 225,23-21 95,-23 21-63,21 19-161,-18-21-320,17 21-32,1 0 0,20 0-224,0 0-513,0 21-864,20-2-1634,1-19-3171</inkml:trace>
  <inkml:trace contextRef="#ctx0" brushRef="#br0" timeOffset="31482.8">11691 8505 2146,'20'19'11915,"-20"-19"-11691,20 20 929,-20-20-96,0 0-737,0 20-223,0-20-226,19 20-255,-19-20-609,20 0-1377,0 0-2627</inkml:trace>
  <inkml:trace contextRef="#ctx0" brushRef="#br0" timeOffset="31720.81">11969 8207 12299,'0'19'897,"0"1"-577,0 0 1218,0 20-193,0-1-480,0 2-513,0 18-32,0 1-159,0-1-1,0-19-192,0 0 32,0 0-545,20-1-352,0-19-416,0-20-1057,0 20-2499</inkml:trace>
  <inkml:trace contextRef="#ctx0" brushRef="#br0" timeOffset="31922.82">12248 8485 12427,'18'39'961,"2"-39"-641,1 40 1218,-1-20-33,0 0-704,19-1-481,-19 2-352,20-2-288,-21 21-1378,1-20-2690,0-20-6886</inkml:trace>
  <inkml:trace contextRef="#ctx0" brushRef="#br0" timeOffset="32081.83">12485 8564 13676,'-39'40'993,"19"-21"-897,0 21 193,0 0 191,0 0-480,-19 0-2498,39-1-8777</inkml:trace>
  <inkml:trace contextRef="#ctx0" brushRef="#br1" timeOffset="41448.37">20604 7629 6470,'0'0'4996,"0"0"-4163,0-19-320,20 19 640,20-19-64,-1 19-417,2-21-255,38 2-225,0-2 0,1 1-32,-1 20-64,0-19-96,1-1-32,-20 20 32,-1-20-160,1 0-64,-41 20-321,1 0-800,0-20-609,-20 20-1697,-20 0-5061</inkml:trace>
  <inkml:trace contextRef="#ctx0" brushRef="#br1" timeOffset="41765.38">20883 7372 10537,'19'0'577,"-19"0"-577,0 0 480,0 19 225,-39 1-385,19 20-223,-39-20-1,19 19-128,-1 2 160,-18-1-96,19-2 160,21-17 192,-1-1-127,20-20 223,20 20 289,-1-20-97,41 20-159,-21-20-225,22 0-160,18 0-128,0 0 64,0 0-96,-19 0-320,-1 0-897,-18 0-2435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0:4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19592 8186 1985,'0'-19'801,"-19"19"961,19-20 64,0 20-417,0 0-224,0 0-128,0 0-128,0 0 32,0 0-257,0 0-223,0 0-417,0 0-64,0 0 288,19 20-32,1-1 225,0 21-193,0 0 97,0 0-97,-1-1-32,21 2-128,-20 18 32,0-19-128,-1-20 64,1 19-128,0-19 32,1 0-64,-1 0-128,-20-1-480,18-19-449,-18 0-1090,0 0-960,0 0-3619</inkml:trace>
  <inkml:trace contextRef="#ctx0" brushRef="#br0" timeOffset="433.02">19652 8544 5701,'0'0'1153,"-20"0"160,20 0-416,0 0-128,0 0-161,-20 0-415,20 0-1,0-20 96,-20 20 225,20-19 127,0 19-223,0-20-193,0-20-128,0 20 0,0-19-96,0-2 0,0 2 0,0-1 64,-19 0-96,19 21 288,0-21 161,19 40-129,-19-20-192,0 20-96,20-20 32,-20 20-32,20 0 64,0 0-64,0-20 32,-1 20-64,1 0 0,0 0-32,0 0-256,19 20-545,-19-20-705,0 20-672,1-20-2338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1:07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17964 5842 256,'0'0'544,"0"0"385,0 0-32,-19 0-96,19 0 32,0 0-129,0 0 1,0 0-353,0 0 289,0 0 128,-20 0 31,20 0-127,0 0-64,0 19-65,-20-19 129,20 0-97,-20 0 97,20 0-225,0 0-224,0 0 33,0 0 31,-20 0 32,20 0-31,0 0 127,20 0-96,-20 0 1,0 0-225,0 0 64,0 0-64,0 0 128,0 0-32,20 0-64,-20 0 1,20-19-33,19 19-32,1 0-64,19-20 0,1 20-128,-1-19 31,20-1 65,2-1 32,-2 1 0,0 1 0,20 19-32,-19-20 0,-20 20-96,-1 0-320,-19 0-609,-20 0 192,-1 0 577,-19 0-385,0 0-96,-19 0-480,-1 0-961,0 20-288,-20-20-2275</inkml:trace>
  <inkml:trace contextRef="#ctx0" brushRef="#br0" timeOffset="527.03">18203 5584 2146,'20'-20'4035,"-20"20"-3490,0-20 1473,20 20 256,-20 0-929,0 0-640,0 0 0,0 0-193,-20 20-480,0-20-64,-21 39 32,23-19 0,-23 20 0,1 0-32,1-1 0,-1-19-128,20 21 32,1-22 64,-1 1 64,20-1 64,0-19-64,0 0-32,0 21 96,0-21 64,0 0 64,20 0 64,-1 20 161,21-20-33,0 0-96,-1 19-160,1-19-64,19 0-64,-18 20-192,-3-20-320,3 0-513,-21 20-641,0-20-1377,-1 20-5028</inkml:trace>
  <inkml:trace contextRef="#ctx0" brushRef="#br0" timeOffset="3834.21">8952 5544 7431,'-20'0'960,"20"0"578,0 0-353,0 0-416,0 0-353,0 0 129,0 0 223,20 20-95,0 0-225,0-1-191,-1 1 95,21 20-160,-20 0-96,39 19-64,-19-18 32,-1 17 0,21-17-32,-21-2-32,2 1 0,-21 0-96,0-21 32,19 1-128,-39 20-224,20-20-321,0-20-640,-20 20-1282,0 0-1601</inkml:trace>
  <inkml:trace contextRef="#ctx0" brushRef="#br0" timeOffset="4339.24">8911 6179 5765,'0'0'865,"-18"0"-513,18-19 321,0 19 512,0 0-384,0-20-97,0 20-255,0-20 127,0 0-159,0 0-65,0 20-128,0-20-64,0-19-128,0 19 32,18 0 33,-18-20-33,0 1 64,0-21-32,0 21 32,0-2-64,0-18-32,0 19-32,-18 0 64,18 1 96,0-1 0,0 40 321,0-20-289,0 20-64,18 0 0,3 0 193,-1 20-193,20-20-32,-21 20-32,21-20 32,19 20-32,-19-20-32,19 19 64,1-19-32,-21 0-96,2 0-384,-1 0-545,-22 0-1377,-18-19-2755</inkml:trace>
  <inkml:trace contextRef="#ctx0" brushRef="#br1" timeOffset="25415.45">4108 10393 6598,'0'0'2338,"0"0"-1441,0 0 1249,0 0 160,0 0-1345,0 19-769,0 1-32,0 20 161,0 20 159,0 0-128,0-1-127,0 1-97,0-1-32,0-19-32,0-1-96,0 1-32,0-20-128,19 0-321,-19 0-384,20-20-608,-20-20-1442,0 20-2722</inkml:trace>
  <inkml:trace contextRef="#ctx0" brushRef="#br1" timeOffset="25725.47">3949 10532 12619,'-20'19'321,"20"-19"-353,0-19 736,0 19 706,20 0-1090,-20-21-224,20 2-32,20-1 0,-21 0 0,21 0-32,-20 0 32,0 1-64,-1-2 0,1 2-32,0 19-32,0 0-32,1 19 64,-21 2 96,18 18 64,2 1-32,-20-1-64,21 1-64,-1 1-64,0-2-256,-2-19-1025,3-1-2819</inkml:trace>
  <inkml:trace contextRef="#ctx0" brushRef="#br1" timeOffset="26172.49">3671 11346 13004,'0'40'-64,"0"-1"64,0-18 256,20 19 353,-20-21-449,19 21-160,-19-20-128,20 0-193,-20-20-672,0 20-1025,20-20-1281</inkml:trace>
  <inkml:trace contextRef="#ctx0" brushRef="#br1" timeOffset="26455.51">3770 11207 10730,'59'0'704,"-39"0"-415,21 0 95,-2 0 225,-19 0-129,0 20-128,0 20-159,0-20-1,-20 19 96,-20 1 449,0 19 127,0-19-31,0 21-224,20-42-417,-19 1 256,19 0-416,0 0-160,19-20 160,1 20 0,20-20-288,-1 0-96,-19-20-225,20 20-480,-1-20-1473,1 20-3428</inkml:trace>
  <inkml:trace contextRef="#ctx0" brushRef="#br1" timeOffset="26886.53">4325 11247 11659,'0'0'64,"0"0"0,0 0 865,21-20-257,-1 0-544,-20 20-128,20-19 0,0 19 0,-20 0 0,0 0-32,0 0-256,-20 0 0,0 19 64,0 1 159,-19 0 33,19 0 32,0 19 0,20-19 97,0 20 31,0-20 32,20 0-64,0-1 128,19 2 0,1-2-128,-20-19-64,19 21 32,-19-21-64,0 0 65,-20 0 95,0 0 576,0 19 33,-20-19-545,0 21-160,-19-21-160,19 19-320,-20-19-673,19 20-993,21-20-1025,-18 0-2050</inkml:trace>
  <inkml:trace contextRef="#ctx0" brushRef="#br1" timeOffset="27197.55">4704 11207 10730,'20'0'1025,"-20"0"-2146,-20 20 928,20 20 1218,-20-20-320,20 19-609,0 1-64,0 0 256,20-21-31,0 2-65,19-2-32,1-19-64,-20 0 192,19-19 257,1-2 192,-20 2-257,-1-21 353,1 0-257,-20 20-31,0-19-193,-20 19 33,-19-20-482,-1 40-191,-19-19-96,-2 38-289,3 1-1985,-1 0-5606</inkml:trace>
  <inkml:trace contextRef="#ctx0" brushRef="#br1" timeOffset="28827.64">4127 10273 10826,'0'0'1281,"0"0"-1441,0 0 192,0-20 384,0 20 33,0 0-481,0-19 64,0 19-32,0-20 96,0 20-224,0-21-1538,0 2-3235</inkml:trace>
  <inkml:trace contextRef="#ctx0" brushRef="#br1" timeOffset="28986.65">4127 9796 10762,'-19'-39'384,"19"19"-416,-20-20 224,20 20-96,0-19-544,-20 18-1538,20-18-512,0-1-866</inkml:trace>
  <inkml:trace contextRef="#ctx0" brushRef="#br1" timeOffset="29144.66">4108 9140 3331,'0'-59'3971,"-20"19"-3490,20 20 63,0 0-448,0-19-320,-20 18-416,20 2-321,0-21-128,0 20-257,0 0-864</inkml:trace>
  <inkml:trace contextRef="#ctx0" brushRef="#br1" timeOffset="29296.67">4048 8505 10281,'0'-60'1025,"0"40"-833,-20-19 225,20-2 384,0 22-609,0-21-737,0 20-1345,0-20-800,0 21-930</inkml:trace>
  <inkml:trace contextRef="#ctx0" brushRef="#br1" timeOffset="29433.68">4028 7908 1889,'0'-20'6534,"0"0"-6501,0 1-33,0 19 416,0 0 64,0-20-640,0 20-673,0 0-224,0 0-3491</inkml:trace>
  <inkml:trace contextRef="#ctx0" brushRef="#br1" timeOffset="29612.69">4088 7789 10313,'0'0'128,"0"0"-96,-20 0 225,20-20 511,0 20-736,0 0-352,0 0-609,0 0-192,0 0-512,0 0-1442</inkml:trace>
  <inkml:trace contextRef="#ctx0" brushRef="#br1" timeOffset="29714.69">4009 7749 448,'-20'0'480,"0"0"-319,20 0-738</inkml:trace>
  <inkml:trace contextRef="#ctx0" brushRef="#br1" timeOffset="29944.71">3811 7769 160,'-41'0'1569,"21"0"-736,0 0-353,0 0 129,1 0-161,-1-20-191,0 20-385,0 0-673,0 0-320,1 0 384,-1 0 225,20 0-1,-20 0 225</inkml:trace>
  <inkml:trace contextRef="#ctx0" brushRef="#br1" timeOffset="31229.78">3730 7730 11530,'0'0'1474,"0"0"-1346,0 0 1121,0-20 609,0 20-993,0 0-801,0 0 32,-20 0 0,20-20-224,-19 20-449,-1 0-288,0 0-127,0 0-290,0 0-704,1 0-384,-21 20-577,20-20-1889</inkml:trace>
  <inkml:trace contextRef="#ctx0" brushRef="#br1" timeOffset="31350.79">3175 7789 6245,'-20'-20'0,"20"20"-2722</inkml:trace>
  <inkml:trace contextRef="#ctx0" brushRef="#br1" timeOffset="31568.8">2659 7749 3779,'-40'-19'-897,"19"19"545,-17 0 320,17 0 352,-19 0-288,22 0-736</inkml:trace>
  <inkml:trace contextRef="#ctx0" brushRef="#br1" timeOffset="31935.82">2084 7769 5765,'0'0'3107,"0"0"-2146,18 0 736,2 0-800,1-20 64,19 20-512,-1-19-417,1 19-32,-1 0-64,21 0-353,-21 0-800,1 0-1217,-20 0-3780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00686-F4F7-43E0-BCBA-5E38847C1175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4BBF2-8F51-42BC-9900-E7593F46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6.emf"/><Relationship Id="rId3" Type="http://schemas.openxmlformats.org/officeDocument/2006/relationships/tags" Target="../tags/tag3.xml"/><Relationship Id="rId7" Type="http://schemas.openxmlformats.org/officeDocument/2006/relationships/image" Target="../media/image33.png"/><Relationship Id="rId12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7.xml"/><Relationship Id="rId7" Type="http://schemas.openxmlformats.org/officeDocument/2006/relationships/image" Target="../media/image3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8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8.xml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1.emf"/><Relationship Id="rId3" Type="http://schemas.openxmlformats.org/officeDocument/2006/relationships/tags" Target="../tags/tag11.xml"/><Relationship Id="rId7" Type="http://schemas.openxmlformats.org/officeDocument/2006/relationships/image" Target="../media/image41.png"/><Relationship Id="rId12" Type="http://schemas.openxmlformats.org/officeDocument/2006/relationships/customXml" Target="../ink/ink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0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12.xml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5.xml"/><Relationship Id="rId7" Type="http://schemas.openxmlformats.org/officeDocument/2006/relationships/image" Target="../media/image4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16.xml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9.xml"/><Relationship Id="rId7" Type="http://schemas.openxmlformats.org/officeDocument/2006/relationships/image" Target="../media/image4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20.xm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3.xml"/><Relationship Id="rId7" Type="http://schemas.openxmlformats.org/officeDocument/2006/relationships/image" Target="../media/image4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6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24.xml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7.xml"/><Relationship Id="rId7" Type="http://schemas.openxmlformats.org/officeDocument/2006/relationships/image" Target="../media/image4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8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28.xml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1.xml"/><Relationship Id="rId7" Type="http://schemas.openxmlformats.org/officeDocument/2006/relationships/image" Target="../media/image5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0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32.xml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4.emf"/><Relationship Id="rId3" Type="http://schemas.openxmlformats.org/officeDocument/2006/relationships/tags" Target="../tags/tag35.xml"/><Relationship Id="rId7" Type="http://schemas.openxmlformats.org/officeDocument/2006/relationships/image" Target="../media/image53.png"/><Relationship Id="rId12" Type="http://schemas.openxmlformats.org/officeDocument/2006/relationships/customXml" Target="../ink/ink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2.png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36.xml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6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9.png"/><Relationship Id="rId7" Type="http://schemas.openxmlformats.org/officeDocument/2006/relationships/image" Target="../media/image6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6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A4EC893-6485-579E-B07E-EBC1285069C3}"/>
              </a:ext>
            </a:extLst>
          </p:cNvPr>
          <p:cNvSpPr txBox="1">
            <a:spLocks/>
          </p:cNvSpPr>
          <p:nvPr/>
        </p:nvSpPr>
        <p:spPr>
          <a:xfrm>
            <a:off x="78739" y="21044"/>
            <a:ext cx="898652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000" dirty="0"/>
              <a:t>Find</a:t>
            </a:r>
            <a:r>
              <a:rPr lang="en-US" sz="4000" spc="-170" dirty="0"/>
              <a:t> </a:t>
            </a:r>
            <a:r>
              <a:rPr lang="en-US" sz="4000" spc="50" dirty="0"/>
              <a:t>the</a:t>
            </a:r>
            <a:r>
              <a:rPr lang="en-US" sz="4000" spc="-165" dirty="0"/>
              <a:t> </a:t>
            </a:r>
            <a:r>
              <a:rPr lang="en-US" sz="4000" spc="70" dirty="0"/>
              <a:t>price of house!</a:t>
            </a:r>
            <a:endParaRPr lang="en-US" sz="40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60A1CE5-8517-4EAF-C9EB-244D7563C9AF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831850"/>
          <a:ext cx="1981200" cy="13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Area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Price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1,510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30,250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1,005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20,150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2,500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50,050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3,000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60,050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927FA659-56A7-1273-5481-70011F91B20C}"/>
              </a:ext>
            </a:extLst>
          </p:cNvPr>
          <p:cNvSpPr txBox="1"/>
          <p:nvPr/>
        </p:nvSpPr>
        <p:spPr>
          <a:xfrm>
            <a:off x="4313046" y="649843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5019452-86B0-BDD1-BD55-988C7752A4E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2809239"/>
          <a:ext cx="2971800" cy="993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pPr marL="4445">
                        <a:lnSpc>
                          <a:spcPts val="1850"/>
                        </a:lnSpc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Area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85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1-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NN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185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3-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NN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r">
                        <a:lnSpc>
                          <a:spcPts val="1850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500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5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20,150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5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30,150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r">
                        <a:lnSpc>
                          <a:spcPts val="185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2,000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5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30,250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5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33,483.33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r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3,500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60,050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50,050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6">
            <a:extLst>
              <a:ext uri="{FF2B5EF4-FFF2-40B4-BE49-F238E27FC236}">
                <a16:creationId xmlns:a16="http://schemas.microsoft.com/office/drawing/2014/main" id="{143FC4A2-BFE4-A12E-4370-3B08D3530462}"/>
              </a:ext>
            </a:extLst>
          </p:cNvPr>
          <p:cNvSpPr txBox="1"/>
          <p:nvPr/>
        </p:nvSpPr>
        <p:spPr>
          <a:xfrm>
            <a:off x="231140" y="2315971"/>
            <a:ext cx="315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Area: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500?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2000?,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3500?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4E8741EA-5AD3-6290-100B-E1B118E6C53C}"/>
              </a:ext>
            </a:extLst>
          </p:cNvPr>
          <p:cNvGrpSpPr/>
          <p:nvPr/>
        </p:nvGrpSpPr>
        <p:grpSpPr>
          <a:xfrm>
            <a:off x="3712209" y="901875"/>
            <a:ext cx="5353050" cy="3020695"/>
            <a:chOff x="3752274" y="190509"/>
            <a:chExt cx="5353050" cy="3020695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43DBECFF-369C-D38A-8C4E-D35DC16DE4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2274" y="190509"/>
              <a:ext cx="5352486" cy="3020165"/>
            </a:xfrm>
            <a:prstGeom prst="rect">
              <a:avLst/>
            </a:prstGeom>
          </p:spPr>
        </p:pic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599DA0A3-957A-B973-E73B-E7E3C9600E2C}"/>
                </a:ext>
              </a:extLst>
            </p:cNvPr>
            <p:cNvSpPr/>
            <p:nvPr/>
          </p:nvSpPr>
          <p:spPr>
            <a:xfrm>
              <a:off x="5029200" y="228600"/>
              <a:ext cx="3352800" cy="1828800"/>
            </a:xfrm>
            <a:custGeom>
              <a:avLst/>
              <a:gdLst/>
              <a:ahLst/>
              <a:cxnLst/>
              <a:rect l="l" t="t" r="r" b="b"/>
              <a:pathLst>
                <a:path w="3352800" h="1828800">
                  <a:moveTo>
                    <a:pt x="0" y="1828800"/>
                  </a:moveTo>
                  <a:lnTo>
                    <a:pt x="3352800" y="0"/>
                  </a:lnTo>
                </a:path>
              </a:pathLst>
            </a:custGeom>
            <a:ln w="9525">
              <a:solidFill>
                <a:srgbClr val="0946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A16E1136-6CAC-4502-E3A6-F9AF5FA30D11}"/>
              </a:ext>
            </a:extLst>
          </p:cNvPr>
          <p:cNvGrpSpPr/>
          <p:nvPr/>
        </p:nvGrpSpPr>
        <p:grpSpPr>
          <a:xfrm>
            <a:off x="3505200" y="3802379"/>
            <a:ext cx="5353685" cy="3020695"/>
            <a:chOff x="3762758" y="3318715"/>
            <a:chExt cx="5353685" cy="3020695"/>
          </a:xfrm>
        </p:grpSpPr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1AFEE97C-2761-7ED2-5B40-8EDC6A44C17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758" y="3318715"/>
              <a:ext cx="5353427" cy="3020156"/>
            </a:xfrm>
            <a:prstGeom prst="rect">
              <a:avLst/>
            </a:prstGeom>
          </p:spPr>
        </p:pic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BF0E4DAD-AB1A-45DE-8732-A71198A26BCF}"/>
                </a:ext>
              </a:extLst>
            </p:cNvPr>
            <p:cNvSpPr/>
            <p:nvPr/>
          </p:nvSpPr>
          <p:spPr>
            <a:xfrm>
              <a:off x="4953000" y="3599688"/>
              <a:ext cx="3505200" cy="1657350"/>
            </a:xfrm>
            <a:custGeom>
              <a:avLst/>
              <a:gdLst/>
              <a:ahLst/>
              <a:cxnLst/>
              <a:rect l="l" t="t" r="r" b="b"/>
              <a:pathLst>
                <a:path w="3505200" h="1657350">
                  <a:moveTo>
                    <a:pt x="0" y="1657350"/>
                  </a:moveTo>
                  <a:lnTo>
                    <a:pt x="3505200" y="0"/>
                  </a:lnTo>
                </a:path>
              </a:pathLst>
            </a:custGeom>
            <a:ln w="9525">
              <a:solidFill>
                <a:srgbClr val="0946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8B63FC32-28BC-A106-28E6-1CF477F0542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9555" y="5023066"/>
              <a:ext cx="394754" cy="394754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7D0263D0-D7B3-EA49-F04F-8F032E89E2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521" y="5128069"/>
              <a:ext cx="189356" cy="189356"/>
            </a:xfrm>
            <a:prstGeom prst="rect">
              <a:avLst/>
            </a:prstGeom>
          </p:spPr>
        </p:pic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1A6249EF-950A-91AE-3D98-DF86152F478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5955" y="4229062"/>
              <a:ext cx="394754" cy="394754"/>
            </a:xfrm>
            <a:prstGeom prst="rect">
              <a:avLst/>
            </a:prstGeom>
          </p:spPr>
        </p:pic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90BA9C94-8B96-42C9-BB15-8026DA27016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0921" y="4334065"/>
              <a:ext cx="189357" cy="189357"/>
            </a:xfrm>
            <a:prstGeom prst="rect">
              <a:avLst/>
            </a:prstGeom>
          </p:spPr>
        </p:pic>
        <p:pic>
          <p:nvPicPr>
            <p:cNvPr id="19" name="object 17">
              <a:extLst>
                <a:ext uri="{FF2B5EF4-FFF2-40B4-BE49-F238E27FC236}">
                  <a16:creationId xmlns:a16="http://schemas.microsoft.com/office/drawing/2014/main" id="{856DACED-58C1-BC47-38B3-D7CCA0E7181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596" y="3428962"/>
              <a:ext cx="394754" cy="394754"/>
            </a:xfrm>
            <a:prstGeom prst="rect">
              <a:avLst/>
            </a:prstGeom>
          </p:spPr>
        </p:pic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0C081D20-2D6C-8F67-99E4-C58AE6ACD62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2561" y="3533965"/>
              <a:ext cx="189356" cy="189357"/>
            </a:xfrm>
            <a:prstGeom prst="rect">
              <a:avLst/>
            </a:prstGeom>
          </p:spPr>
        </p:pic>
      </p:grpSp>
      <p:sp>
        <p:nvSpPr>
          <p:cNvPr id="21" name="object 19">
            <a:extLst>
              <a:ext uri="{FF2B5EF4-FFF2-40B4-BE49-F238E27FC236}">
                <a16:creationId xmlns:a16="http://schemas.microsoft.com/office/drawing/2014/main" id="{6F84B2C0-E6AC-4713-6AA3-795F17D66B6A}"/>
              </a:ext>
            </a:extLst>
          </p:cNvPr>
          <p:cNvSpPr txBox="1"/>
          <p:nvPr/>
        </p:nvSpPr>
        <p:spPr>
          <a:xfrm>
            <a:off x="7469123" y="1719072"/>
            <a:ext cx="1141730" cy="32321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Cambria Math"/>
                <a:cs typeface="Cambria Math"/>
              </a:rPr>
              <a:t>𝒚</a:t>
            </a:r>
            <a:r>
              <a:rPr sz="1400" spc="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𝒎𝒙</a:t>
            </a:r>
            <a:r>
              <a:rPr sz="1400" spc="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𝒃</a:t>
            </a:r>
            <a:endParaRPr sz="14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4648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Using</a:t>
            </a:r>
            <a:r>
              <a:rPr sz="4000" spc="-120" dirty="0"/>
              <a:t> </a:t>
            </a:r>
            <a:r>
              <a:rPr sz="4000" dirty="0"/>
              <a:t>both</a:t>
            </a:r>
            <a:r>
              <a:rPr sz="4000" spc="-140" dirty="0"/>
              <a:t>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spc="50" dirty="0"/>
              <a:t>the</a:t>
            </a:r>
            <a:r>
              <a:rPr sz="4000" spc="-120" dirty="0"/>
              <a:t> </a:t>
            </a:r>
            <a:r>
              <a:rPr sz="4000" spc="-10" dirty="0"/>
              <a:t>“knobs”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55314" y="1314577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7"/>
                </a:lnTo>
                <a:lnTo>
                  <a:pt x="358267" y="33051"/>
                </a:lnTo>
                <a:lnTo>
                  <a:pt x="383032" y="65532"/>
                </a:lnTo>
                <a:lnTo>
                  <a:pt x="397605" y="109219"/>
                </a:lnTo>
                <a:lnTo>
                  <a:pt x="401195" y="134417"/>
                </a:lnTo>
                <a:lnTo>
                  <a:pt x="401248" y="134790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5"/>
                </a:lnTo>
                <a:lnTo>
                  <a:pt x="327533" y="328930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678"/>
                </a:lnTo>
                <a:lnTo>
                  <a:pt x="432435" y="164592"/>
                </a:lnTo>
                <a:lnTo>
                  <a:pt x="430745" y="134790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99" y="16281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30046" y="164592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40" y="786129"/>
            <a:ext cx="592836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Hypothesis</a:t>
            </a:r>
            <a:endParaRPr sz="2800" dirty="0">
              <a:latin typeface="Arial"/>
              <a:cs typeface="Arial"/>
            </a:endParaRPr>
          </a:p>
          <a:p>
            <a:pPr marL="3148965" algn="ctr">
              <a:lnSpc>
                <a:spcPct val="100000"/>
              </a:lnSpc>
              <a:tabLst>
                <a:tab pos="3680460" algn="l"/>
                <a:tab pos="4127500" algn="l"/>
              </a:tabLst>
            </a:pPr>
            <a:r>
              <a:rPr sz="2800" spc="30" dirty="0">
                <a:latin typeface="Cambria Math"/>
                <a:cs typeface="Cambria Math"/>
              </a:rPr>
              <a:t>ℎ</a:t>
            </a:r>
            <a:r>
              <a:rPr sz="3075" spc="44" baseline="-16260" dirty="0">
                <a:latin typeface="Cambria Math"/>
                <a:cs typeface="Cambria Math"/>
              </a:rPr>
              <a:t>𝜃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𝑥</a:t>
            </a:r>
            <a:r>
              <a:rPr sz="2800" dirty="0">
                <a:latin typeface="Cambria Math"/>
                <a:cs typeface="Cambria Math"/>
              </a:rPr>
              <a:t>	=</a:t>
            </a:r>
            <a:r>
              <a:rPr sz="2800" spc="13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3075" spc="390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r>
              <a:rPr sz="2800" spc="-25" dirty="0">
                <a:latin typeface="Cambria Math"/>
                <a:cs typeface="Cambria Math"/>
              </a:rPr>
              <a:t>𝑥</a:t>
            </a:r>
            <a:endParaRPr sz="2800" dirty="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Arial"/>
                <a:cs typeface="Arial"/>
              </a:rPr>
              <a:t>Parameters</a:t>
            </a:r>
            <a:endParaRPr sz="2800" dirty="0">
              <a:latin typeface="Arial"/>
              <a:cs typeface="Arial"/>
            </a:endParaRPr>
          </a:p>
          <a:p>
            <a:pPr marL="3145155" algn="ctr">
              <a:lnSpc>
                <a:spcPct val="100000"/>
              </a:lnSpc>
            </a:pPr>
            <a:r>
              <a:rPr sz="2800" dirty="0">
                <a:latin typeface="Cambria Math"/>
                <a:cs typeface="Cambria Math"/>
              </a:rPr>
              <a:t>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14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 dirty="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Arial"/>
                <a:cs typeface="Arial"/>
              </a:rPr>
              <a:t>Cost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function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4235322" y="6445097"/>
            <a:ext cx="219075" cy="36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240"/>
                </a:lnSpc>
              </a:pPr>
              <a:t>10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66039" y="4252112"/>
            <a:ext cx="625856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95"/>
              </a:spcBef>
            </a:pPr>
            <a:r>
              <a:rPr sz="2800" b="1" spc="-10" dirty="0">
                <a:latin typeface="Arial"/>
                <a:cs typeface="Arial"/>
              </a:rPr>
              <a:t>Goal:</a:t>
            </a:r>
            <a:endParaRPr sz="2800">
              <a:latin typeface="Arial"/>
              <a:cs typeface="Arial"/>
            </a:endParaRPr>
          </a:p>
          <a:p>
            <a:pPr marL="2802255">
              <a:lnSpc>
                <a:spcPct val="100000"/>
              </a:lnSpc>
              <a:spcBef>
                <a:spcPts val="695"/>
              </a:spcBef>
            </a:pPr>
            <a:r>
              <a:rPr sz="2800" dirty="0">
                <a:latin typeface="Cambria Math"/>
                <a:cs typeface="Cambria Math"/>
              </a:rPr>
              <a:t>𝑀𝑖𝑛𝑖𝑚𝑖𝑧𝑒</a:t>
            </a:r>
            <a:r>
              <a:rPr sz="3075" baseline="-16260" dirty="0">
                <a:latin typeface="Cambria Math"/>
                <a:cs typeface="Cambria Math"/>
              </a:rPr>
              <a:t>𝜃</a:t>
            </a:r>
            <a:r>
              <a:rPr sz="2475" baseline="-33670" dirty="0">
                <a:latin typeface="Cambria Math"/>
                <a:cs typeface="Cambria Math"/>
              </a:rPr>
              <a:t>0</a:t>
            </a:r>
            <a:r>
              <a:rPr sz="3075" baseline="-16260" dirty="0">
                <a:latin typeface="Cambria Math"/>
                <a:cs typeface="Cambria Math"/>
              </a:rPr>
              <a:t>,𝜃</a:t>
            </a:r>
            <a:r>
              <a:rPr sz="2475" baseline="-33670" dirty="0">
                <a:latin typeface="Cambria Math"/>
                <a:cs typeface="Cambria Math"/>
              </a:rPr>
              <a:t>1</a:t>
            </a:r>
            <a:r>
              <a:rPr sz="2475" spc="-135" baseline="-3367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𝐽(𝜃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r>
              <a:rPr sz="2800" spc="-2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7CCC5F99-D8DC-D7E0-2D3D-0989F4E1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5197" y="3274959"/>
            <a:ext cx="454025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885444"/>
            <a:ext cx="0" cy="396240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0"/>
                </a:moveTo>
                <a:lnTo>
                  <a:pt x="0" y="3962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28726" y="1337055"/>
            <a:ext cx="3510915" cy="2390775"/>
            <a:chOff x="728726" y="1337055"/>
            <a:chExt cx="3510915" cy="2390775"/>
          </a:xfrm>
        </p:grpSpPr>
        <p:sp>
          <p:nvSpPr>
            <p:cNvPr id="7" name="object 7"/>
            <p:cNvSpPr/>
            <p:nvPr/>
          </p:nvSpPr>
          <p:spPr>
            <a:xfrm>
              <a:off x="806196" y="1388363"/>
              <a:ext cx="3420110" cy="1809114"/>
            </a:xfrm>
            <a:custGeom>
              <a:avLst/>
              <a:gdLst/>
              <a:ahLst/>
              <a:cxnLst/>
              <a:rect l="l" t="t" r="r" b="b"/>
              <a:pathLst>
                <a:path w="3420110" h="1809114">
                  <a:moveTo>
                    <a:pt x="0" y="1808988"/>
                  </a:moveTo>
                  <a:lnTo>
                    <a:pt x="3419855" y="1808988"/>
                  </a:lnTo>
                </a:path>
                <a:path w="3420110" h="1809114">
                  <a:moveTo>
                    <a:pt x="0" y="1356360"/>
                  </a:moveTo>
                  <a:lnTo>
                    <a:pt x="3419855" y="1356360"/>
                  </a:lnTo>
                </a:path>
                <a:path w="3420110" h="1809114">
                  <a:moveTo>
                    <a:pt x="0" y="903732"/>
                  </a:moveTo>
                  <a:lnTo>
                    <a:pt x="3419855" y="903732"/>
                  </a:lnTo>
                </a:path>
                <a:path w="3420110" h="1809114">
                  <a:moveTo>
                    <a:pt x="0" y="451103"/>
                  </a:moveTo>
                  <a:lnTo>
                    <a:pt x="3419855" y="451103"/>
                  </a:lnTo>
                </a:path>
                <a:path w="3420110" h="1809114">
                  <a:moveTo>
                    <a:pt x="0" y="0"/>
                  </a:moveTo>
                  <a:lnTo>
                    <a:pt x="3419855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426" y="1387601"/>
              <a:ext cx="3485515" cy="2327275"/>
            </a:xfrm>
            <a:custGeom>
              <a:avLst/>
              <a:gdLst/>
              <a:ahLst/>
              <a:cxnLst/>
              <a:rect l="l" t="t" r="r" b="b"/>
              <a:pathLst>
                <a:path w="3485515" h="2327275">
                  <a:moveTo>
                    <a:pt x="64007" y="2261616"/>
                  </a:moveTo>
                  <a:lnTo>
                    <a:pt x="64007" y="0"/>
                  </a:lnTo>
                </a:path>
                <a:path w="3485515" h="2327275">
                  <a:moveTo>
                    <a:pt x="0" y="2261616"/>
                  </a:moveTo>
                  <a:lnTo>
                    <a:pt x="64007" y="2261616"/>
                  </a:lnTo>
                </a:path>
                <a:path w="3485515" h="2327275">
                  <a:moveTo>
                    <a:pt x="0" y="1808988"/>
                  </a:moveTo>
                  <a:lnTo>
                    <a:pt x="64007" y="1808988"/>
                  </a:lnTo>
                </a:path>
                <a:path w="3485515" h="2327275">
                  <a:moveTo>
                    <a:pt x="0" y="1357884"/>
                  </a:moveTo>
                  <a:lnTo>
                    <a:pt x="64007" y="1357884"/>
                  </a:lnTo>
                </a:path>
                <a:path w="3485515" h="2327275">
                  <a:moveTo>
                    <a:pt x="0" y="905256"/>
                  </a:moveTo>
                  <a:lnTo>
                    <a:pt x="64007" y="905256"/>
                  </a:lnTo>
                </a:path>
                <a:path w="3485515" h="2327275">
                  <a:moveTo>
                    <a:pt x="0" y="452627"/>
                  </a:moveTo>
                  <a:lnTo>
                    <a:pt x="64007" y="452627"/>
                  </a:lnTo>
                </a:path>
                <a:path w="3485515" h="2327275">
                  <a:moveTo>
                    <a:pt x="0" y="0"/>
                  </a:moveTo>
                  <a:lnTo>
                    <a:pt x="64007" y="0"/>
                  </a:lnTo>
                </a:path>
                <a:path w="3485515" h="2327275">
                  <a:moveTo>
                    <a:pt x="64007" y="2261616"/>
                  </a:moveTo>
                  <a:lnTo>
                    <a:pt x="3485388" y="2261616"/>
                  </a:lnTo>
                </a:path>
                <a:path w="3485515" h="2327275">
                  <a:moveTo>
                    <a:pt x="64007" y="2261616"/>
                  </a:moveTo>
                  <a:lnTo>
                    <a:pt x="64007" y="2327148"/>
                  </a:lnTo>
                </a:path>
                <a:path w="3485515" h="2327275">
                  <a:moveTo>
                    <a:pt x="1203960" y="2261616"/>
                  </a:moveTo>
                  <a:lnTo>
                    <a:pt x="1203960" y="2327148"/>
                  </a:lnTo>
                </a:path>
                <a:path w="3485515" h="2327275">
                  <a:moveTo>
                    <a:pt x="2343912" y="2261616"/>
                  </a:moveTo>
                  <a:lnTo>
                    <a:pt x="2343912" y="2327148"/>
                  </a:lnTo>
                </a:path>
                <a:path w="3485515" h="2327275">
                  <a:moveTo>
                    <a:pt x="3485388" y="2261616"/>
                  </a:moveTo>
                  <a:lnTo>
                    <a:pt x="3485388" y="2327148"/>
                  </a:lnTo>
                </a:path>
              </a:pathLst>
            </a:custGeom>
            <a:ln w="254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2661" y="1343405"/>
              <a:ext cx="2124710" cy="1580515"/>
            </a:xfrm>
            <a:custGeom>
              <a:avLst/>
              <a:gdLst/>
              <a:ahLst/>
              <a:cxnLst/>
              <a:rect l="l" t="t" r="r" b="b"/>
              <a:pathLst>
                <a:path w="2124710" h="1580514">
                  <a:moveTo>
                    <a:pt x="1516380" y="541020"/>
                  </a:moveTo>
                  <a:lnTo>
                    <a:pt x="1427988" y="452628"/>
                  </a:lnTo>
                </a:path>
                <a:path w="2124710" h="1580514">
                  <a:moveTo>
                    <a:pt x="1427988" y="541020"/>
                  </a:moveTo>
                  <a:lnTo>
                    <a:pt x="1516380" y="452628"/>
                  </a:lnTo>
                </a:path>
                <a:path w="2124710" h="1580514">
                  <a:moveTo>
                    <a:pt x="941832" y="856488"/>
                  </a:moveTo>
                  <a:lnTo>
                    <a:pt x="853439" y="768096"/>
                  </a:lnTo>
                </a:path>
                <a:path w="2124710" h="1580514">
                  <a:moveTo>
                    <a:pt x="853439" y="856488"/>
                  </a:moveTo>
                  <a:lnTo>
                    <a:pt x="941832" y="768096"/>
                  </a:lnTo>
                </a:path>
                <a:path w="2124710" h="1580514">
                  <a:moveTo>
                    <a:pt x="1853184" y="679704"/>
                  </a:moveTo>
                  <a:lnTo>
                    <a:pt x="1764791" y="591312"/>
                  </a:lnTo>
                </a:path>
                <a:path w="2124710" h="1580514">
                  <a:moveTo>
                    <a:pt x="1764791" y="679704"/>
                  </a:moveTo>
                  <a:lnTo>
                    <a:pt x="1853184" y="591312"/>
                  </a:lnTo>
                </a:path>
                <a:path w="2124710" h="1580514">
                  <a:moveTo>
                    <a:pt x="731519" y="1299972"/>
                  </a:moveTo>
                  <a:lnTo>
                    <a:pt x="643127" y="1211580"/>
                  </a:lnTo>
                </a:path>
                <a:path w="2124710" h="1580514">
                  <a:moveTo>
                    <a:pt x="643127" y="1299972"/>
                  </a:moveTo>
                  <a:lnTo>
                    <a:pt x="731519" y="1211580"/>
                  </a:lnTo>
                </a:path>
                <a:path w="2124710" h="1580514">
                  <a:moveTo>
                    <a:pt x="1380744" y="993648"/>
                  </a:moveTo>
                  <a:lnTo>
                    <a:pt x="1292352" y="905256"/>
                  </a:lnTo>
                </a:path>
                <a:path w="2124710" h="1580514">
                  <a:moveTo>
                    <a:pt x="1292352" y="993648"/>
                  </a:moveTo>
                  <a:lnTo>
                    <a:pt x="1380744" y="905256"/>
                  </a:lnTo>
                </a:path>
                <a:path w="2124710" h="1580514">
                  <a:moveTo>
                    <a:pt x="865632" y="925068"/>
                  </a:moveTo>
                  <a:lnTo>
                    <a:pt x="777239" y="836676"/>
                  </a:lnTo>
                </a:path>
                <a:path w="2124710" h="1580514">
                  <a:moveTo>
                    <a:pt x="777239" y="925068"/>
                  </a:moveTo>
                  <a:lnTo>
                    <a:pt x="865632" y="836676"/>
                  </a:lnTo>
                </a:path>
                <a:path w="2124710" h="1580514">
                  <a:moveTo>
                    <a:pt x="743712" y="1449324"/>
                  </a:moveTo>
                  <a:lnTo>
                    <a:pt x="655319" y="1360932"/>
                  </a:lnTo>
                </a:path>
                <a:path w="2124710" h="1580514">
                  <a:moveTo>
                    <a:pt x="655319" y="1449324"/>
                  </a:moveTo>
                  <a:lnTo>
                    <a:pt x="743712" y="1360932"/>
                  </a:lnTo>
                </a:path>
                <a:path w="2124710" h="1580514">
                  <a:moveTo>
                    <a:pt x="690371" y="1389888"/>
                  </a:moveTo>
                  <a:lnTo>
                    <a:pt x="601980" y="1301496"/>
                  </a:lnTo>
                </a:path>
                <a:path w="2124710" h="1580514">
                  <a:moveTo>
                    <a:pt x="601980" y="1389888"/>
                  </a:moveTo>
                  <a:lnTo>
                    <a:pt x="690371" y="1301496"/>
                  </a:lnTo>
                </a:path>
                <a:path w="2124710" h="1580514">
                  <a:moveTo>
                    <a:pt x="819912" y="1252728"/>
                  </a:moveTo>
                  <a:lnTo>
                    <a:pt x="731519" y="1164336"/>
                  </a:lnTo>
                </a:path>
                <a:path w="2124710" h="1580514">
                  <a:moveTo>
                    <a:pt x="731519" y="1252728"/>
                  </a:moveTo>
                  <a:lnTo>
                    <a:pt x="819912" y="1164336"/>
                  </a:lnTo>
                </a:path>
                <a:path w="2124710" h="1580514">
                  <a:moveTo>
                    <a:pt x="1328927" y="1263396"/>
                  </a:moveTo>
                  <a:lnTo>
                    <a:pt x="1240536" y="1175004"/>
                  </a:lnTo>
                </a:path>
                <a:path w="2124710" h="1580514">
                  <a:moveTo>
                    <a:pt x="1240536" y="1263396"/>
                  </a:moveTo>
                  <a:lnTo>
                    <a:pt x="1328927" y="1175004"/>
                  </a:lnTo>
                </a:path>
                <a:path w="2124710" h="1580514">
                  <a:moveTo>
                    <a:pt x="1397508" y="780288"/>
                  </a:moveTo>
                  <a:lnTo>
                    <a:pt x="1309115" y="691896"/>
                  </a:lnTo>
                </a:path>
                <a:path w="2124710" h="1580514">
                  <a:moveTo>
                    <a:pt x="1309115" y="780288"/>
                  </a:moveTo>
                  <a:lnTo>
                    <a:pt x="1397508" y="691896"/>
                  </a:lnTo>
                </a:path>
                <a:path w="2124710" h="1580514">
                  <a:moveTo>
                    <a:pt x="1272539" y="856488"/>
                  </a:moveTo>
                  <a:lnTo>
                    <a:pt x="1184147" y="768096"/>
                  </a:lnTo>
                </a:path>
                <a:path w="2124710" h="1580514">
                  <a:moveTo>
                    <a:pt x="1184147" y="856488"/>
                  </a:moveTo>
                  <a:lnTo>
                    <a:pt x="1272539" y="768096"/>
                  </a:lnTo>
                </a:path>
                <a:path w="2124710" h="1580514">
                  <a:moveTo>
                    <a:pt x="562356" y="1173480"/>
                  </a:moveTo>
                  <a:lnTo>
                    <a:pt x="473963" y="1085088"/>
                  </a:lnTo>
                </a:path>
                <a:path w="2124710" h="1580514">
                  <a:moveTo>
                    <a:pt x="473963" y="1173480"/>
                  </a:moveTo>
                  <a:lnTo>
                    <a:pt x="562356" y="1085088"/>
                  </a:lnTo>
                </a:path>
                <a:path w="2124710" h="1580514">
                  <a:moveTo>
                    <a:pt x="1738884" y="313944"/>
                  </a:moveTo>
                  <a:lnTo>
                    <a:pt x="1650491" y="225552"/>
                  </a:lnTo>
                </a:path>
                <a:path w="2124710" h="1580514">
                  <a:moveTo>
                    <a:pt x="1650491" y="313944"/>
                  </a:moveTo>
                  <a:lnTo>
                    <a:pt x="1738884" y="225552"/>
                  </a:lnTo>
                </a:path>
                <a:path w="2124710" h="1580514">
                  <a:moveTo>
                    <a:pt x="621791" y="993648"/>
                  </a:moveTo>
                  <a:lnTo>
                    <a:pt x="533400" y="905256"/>
                  </a:lnTo>
                </a:path>
                <a:path w="2124710" h="1580514">
                  <a:moveTo>
                    <a:pt x="533400" y="993648"/>
                  </a:moveTo>
                  <a:lnTo>
                    <a:pt x="621791" y="905256"/>
                  </a:lnTo>
                </a:path>
                <a:path w="2124710" h="1580514">
                  <a:moveTo>
                    <a:pt x="525780" y="1444752"/>
                  </a:moveTo>
                  <a:lnTo>
                    <a:pt x="437388" y="1356360"/>
                  </a:lnTo>
                </a:path>
                <a:path w="2124710" h="1580514">
                  <a:moveTo>
                    <a:pt x="437388" y="1444752"/>
                  </a:moveTo>
                  <a:lnTo>
                    <a:pt x="525780" y="1356360"/>
                  </a:lnTo>
                </a:path>
                <a:path w="2124710" h="1580514">
                  <a:moveTo>
                    <a:pt x="2092452" y="88392"/>
                  </a:moveTo>
                  <a:lnTo>
                    <a:pt x="2004060" y="0"/>
                  </a:lnTo>
                </a:path>
                <a:path w="2124710" h="1580514">
                  <a:moveTo>
                    <a:pt x="2004060" y="88392"/>
                  </a:moveTo>
                  <a:lnTo>
                    <a:pt x="2092452" y="0"/>
                  </a:lnTo>
                </a:path>
                <a:path w="2124710" h="1580514">
                  <a:moveTo>
                    <a:pt x="1132332" y="1205484"/>
                  </a:moveTo>
                  <a:lnTo>
                    <a:pt x="1043939" y="1117092"/>
                  </a:lnTo>
                </a:path>
                <a:path w="2124710" h="1580514">
                  <a:moveTo>
                    <a:pt x="1043939" y="1205484"/>
                  </a:moveTo>
                  <a:lnTo>
                    <a:pt x="1132332" y="1117092"/>
                  </a:lnTo>
                </a:path>
                <a:path w="2124710" h="1580514">
                  <a:moveTo>
                    <a:pt x="1269491" y="1196340"/>
                  </a:moveTo>
                  <a:lnTo>
                    <a:pt x="1181100" y="1107948"/>
                  </a:lnTo>
                </a:path>
                <a:path w="2124710" h="1580514">
                  <a:moveTo>
                    <a:pt x="1181100" y="1196340"/>
                  </a:moveTo>
                  <a:lnTo>
                    <a:pt x="1269491" y="1107948"/>
                  </a:lnTo>
                </a:path>
                <a:path w="2124710" h="1580514">
                  <a:moveTo>
                    <a:pt x="946403" y="1251204"/>
                  </a:moveTo>
                  <a:lnTo>
                    <a:pt x="858012" y="1162812"/>
                  </a:lnTo>
                </a:path>
                <a:path w="2124710" h="1580514">
                  <a:moveTo>
                    <a:pt x="858012" y="1251204"/>
                  </a:moveTo>
                  <a:lnTo>
                    <a:pt x="946403" y="1162812"/>
                  </a:lnTo>
                </a:path>
                <a:path w="2124710" h="1580514">
                  <a:moveTo>
                    <a:pt x="1354836" y="1173480"/>
                  </a:moveTo>
                  <a:lnTo>
                    <a:pt x="1266444" y="1085088"/>
                  </a:lnTo>
                </a:path>
                <a:path w="2124710" h="1580514">
                  <a:moveTo>
                    <a:pt x="1266444" y="1173480"/>
                  </a:moveTo>
                  <a:lnTo>
                    <a:pt x="1354836" y="1085088"/>
                  </a:lnTo>
                </a:path>
                <a:path w="2124710" h="1580514">
                  <a:moveTo>
                    <a:pt x="371856" y="1219200"/>
                  </a:moveTo>
                  <a:lnTo>
                    <a:pt x="283463" y="1130808"/>
                  </a:lnTo>
                </a:path>
                <a:path w="2124710" h="1580514">
                  <a:moveTo>
                    <a:pt x="283463" y="1219200"/>
                  </a:moveTo>
                  <a:lnTo>
                    <a:pt x="371856" y="1130808"/>
                  </a:lnTo>
                </a:path>
                <a:path w="2124710" h="1580514">
                  <a:moveTo>
                    <a:pt x="778763" y="248412"/>
                  </a:moveTo>
                  <a:lnTo>
                    <a:pt x="690371" y="160020"/>
                  </a:lnTo>
                </a:path>
                <a:path w="2124710" h="1580514">
                  <a:moveTo>
                    <a:pt x="690371" y="248412"/>
                  </a:moveTo>
                  <a:lnTo>
                    <a:pt x="778763" y="160020"/>
                  </a:lnTo>
                </a:path>
                <a:path w="2124710" h="1580514">
                  <a:moveTo>
                    <a:pt x="1997964" y="228600"/>
                  </a:moveTo>
                  <a:lnTo>
                    <a:pt x="1909572" y="140208"/>
                  </a:lnTo>
                </a:path>
                <a:path w="2124710" h="1580514">
                  <a:moveTo>
                    <a:pt x="1909572" y="228600"/>
                  </a:moveTo>
                  <a:lnTo>
                    <a:pt x="1997964" y="140208"/>
                  </a:lnTo>
                </a:path>
                <a:path w="2124710" h="1580514">
                  <a:moveTo>
                    <a:pt x="1626108" y="201168"/>
                  </a:moveTo>
                  <a:lnTo>
                    <a:pt x="1537715" y="112776"/>
                  </a:lnTo>
                </a:path>
                <a:path w="2124710" h="1580514">
                  <a:moveTo>
                    <a:pt x="1537715" y="201168"/>
                  </a:moveTo>
                  <a:lnTo>
                    <a:pt x="1626108" y="112776"/>
                  </a:lnTo>
                </a:path>
                <a:path w="2124710" h="1580514">
                  <a:moveTo>
                    <a:pt x="2124455" y="993648"/>
                  </a:moveTo>
                  <a:lnTo>
                    <a:pt x="2036064" y="905256"/>
                  </a:lnTo>
                </a:path>
                <a:path w="2124710" h="1580514">
                  <a:moveTo>
                    <a:pt x="2036064" y="993648"/>
                  </a:moveTo>
                  <a:lnTo>
                    <a:pt x="2124455" y="905256"/>
                  </a:lnTo>
                </a:path>
                <a:path w="2124710" h="1580514">
                  <a:moveTo>
                    <a:pt x="1213103" y="766572"/>
                  </a:moveTo>
                  <a:lnTo>
                    <a:pt x="1124712" y="678180"/>
                  </a:lnTo>
                </a:path>
                <a:path w="2124710" h="1580514">
                  <a:moveTo>
                    <a:pt x="1124712" y="766572"/>
                  </a:moveTo>
                  <a:lnTo>
                    <a:pt x="1213103" y="678180"/>
                  </a:lnTo>
                </a:path>
                <a:path w="2124710" h="1580514">
                  <a:moveTo>
                    <a:pt x="257556" y="1580388"/>
                  </a:moveTo>
                  <a:lnTo>
                    <a:pt x="169163" y="1491996"/>
                  </a:lnTo>
                </a:path>
                <a:path w="2124710" h="1580514">
                  <a:moveTo>
                    <a:pt x="169163" y="1580388"/>
                  </a:moveTo>
                  <a:lnTo>
                    <a:pt x="257556" y="1491996"/>
                  </a:lnTo>
                </a:path>
                <a:path w="2124710" h="1580514">
                  <a:moveTo>
                    <a:pt x="1443227" y="925068"/>
                  </a:moveTo>
                  <a:lnTo>
                    <a:pt x="1354836" y="836676"/>
                  </a:lnTo>
                </a:path>
                <a:path w="2124710" h="1580514">
                  <a:moveTo>
                    <a:pt x="1354836" y="925068"/>
                  </a:moveTo>
                  <a:lnTo>
                    <a:pt x="1443227" y="836676"/>
                  </a:lnTo>
                </a:path>
                <a:path w="2124710" h="1580514">
                  <a:moveTo>
                    <a:pt x="1182624" y="1056132"/>
                  </a:moveTo>
                  <a:lnTo>
                    <a:pt x="1094232" y="967740"/>
                  </a:lnTo>
                </a:path>
                <a:path w="2124710" h="1580514">
                  <a:moveTo>
                    <a:pt x="1094232" y="1056132"/>
                  </a:moveTo>
                  <a:lnTo>
                    <a:pt x="1182624" y="967740"/>
                  </a:lnTo>
                </a:path>
                <a:path w="2124710" h="1580514">
                  <a:moveTo>
                    <a:pt x="755903" y="1219200"/>
                  </a:moveTo>
                  <a:lnTo>
                    <a:pt x="667512" y="1130808"/>
                  </a:lnTo>
                </a:path>
                <a:path w="2124710" h="1580514">
                  <a:moveTo>
                    <a:pt x="667512" y="1219200"/>
                  </a:moveTo>
                  <a:lnTo>
                    <a:pt x="755903" y="1130808"/>
                  </a:lnTo>
                </a:path>
                <a:path w="2124710" h="1580514">
                  <a:moveTo>
                    <a:pt x="530351" y="1309116"/>
                  </a:moveTo>
                  <a:lnTo>
                    <a:pt x="441959" y="1220724"/>
                  </a:lnTo>
                </a:path>
                <a:path w="2124710" h="1580514">
                  <a:moveTo>
                    <a:pt x="441959" y="1309116"/>
                  </a:moveTo>
                  <a:lnTo>
                    <a:pt x="530351" y="1220724"/>
                  </a:lnTo>
                </a:path>
                <a:path w="2124710" h="1580514">
                  <a:moveTo>
                    <a:pt x="1548384" y="789432"/>
                  </a:moveTo>
                  <a:lnTo>
                    <a:pt x="1459991" y="701040"/>
                  </a:lnTo>
                </a:path>
                <a:path w="2124710" h="1580514">
                  <a:moveTo>
                    <a:pt x="1459991" y="789432"/>
                  </a:moveTo>
                  <a:lnTo>
                    <a:pt x="1548384" y="701040"/>
                  </a:lnTo>
                </a:path>
                <a:path w="2124710" h="1580514">
                  <a:moveTo>
                    <a:pt x="1581912" y="1051560"/>
                  </a:moveTo>
                  <a:lnTo>
                    <a:pt x="1493520" y="963168"/>
                  </a:lnTo>
                </a:path>
                <a:path w="2124710" h="1580514">
                  <a:moveTo>
                    <a:pt x="1493520" y="1051560"/>
                  </a:moveTo>
                  <a:lnTo>
                    <a:pt x="1581912" y="963168"/>
                  </a:lnTo>
                </a:path>
                <a:path w="2124710" h="1580514">
                  <a:moveTo>
                    <a:pt x="1014983" y="682752"/>
                  </a:moveTo>
                  <a:lnTo>
                    <a:pt x="926591" y="594360"/>
                  </a:lnTo>
                </a:path>
                <a:path w="2124710" h="1580514">
                  <a:moveTo>
                    <a:pt x="926591" y="682752"/>
                  </a:moveTo>
                  <a:lnTo>
                    <a:pt x="1014983" y="594360"/>
                  </a:lnTo>
                </a:path>
                <a:path w="2124710" h="1580514">
                  <a:moveTo>
                    <a:pt x="1668779" y="856488"/>
                  </a:moveTo>
                  <a:lnTo>
                    <a:pt x="1580388" y="768096"/>
                  </a:lnTo>
                </a:path>
                <a:path w="2124710" h="1580514">
                  <a:moveTo>
                    <a:pt x="1580388" y="856488"/>
                  </a:moveTo>
                  <a:lnTo>
                    <a:pt x="1668779" y="768096"/>
                  </a:lnTo>
                </a:path>
                <a:path w="2124710" h="1580514">
                  <a:moveTo>
                    <a:pt x="2043684" y="929640"/>
                  </a:moveTo>
                  <a:lnTo>
                    <a:pt x="1955291" y="841248"/>
                  </a:lnTo>
                </a:path>
                <a:path w="2124710" h="1580514">
                  <a:moveTo>
                    <a:pt x="1955291" y="929640"/>
                  </a:moveTo>
                  <a:lnTo>
                    <a:pt x="2043684" y="841248"/>
                  </a:lnTo>
                </a:path>
                <a:path w="2124710" h="1580514">
                  <a:moveTo>
                    <a:pt x="484631" y="996696"/>
                  </a:moveTo>
                  <a:lnTo>
                    <a:pt x="396239" y="908304"/>
                  </a:lnTo>
                </a:path>
                <a:path w="2124710" h="1580514">
                  <a:moveTo>
                    <a:pt x="396239" y="996696"/>
                  </a:moveTo>
                  <a:lnTo>
                    <a:pt x="484631" y="908304"/>
                  </a:lnTo>
                </a:path>
                <a:path w="2124710" h="1580514">
                  <a:moveTo>
                    <a:pt x="88391" y="1536192"/>
                  </a:moveTo>
                  <a:lnTo>
                    <a:pt x="0" y="1447800"/>
                  </a:lnTo>
                </a:path>
                <a:path w="2124710" h="1580514">
                  <a:moveTo>
                    <a:pt x="0" y="1536192"/>
                  </a:moveTo>
                  <a:lnTo>
                    <a:pt x="88391" y="1447800"/>
                  </a:lnTo>
                </a:path>
                <a:path w="2124710" h="1580514">
                  <a:moveTo>
                    <a:pt x="1228344" y="993648"/>
                  </a:moveTo>
                  <a:lnTo>
                    <a:pt x="1139952" y="905256"/>
                  </a:lnTo>
                </a:path>
                <a:path w="2124710" h="1580514">
                  <a:moveTo>
                    <a:pt x="1139952" y="993648"/>
                  </a:moveTo>
                  <a:lnTo>
                    <a:pt x="1228344" y="905256"/>
                  </a:lnTo>
                </a:path>
                <a:path w="2124710" h="1580514">
                  <a:moveTo>
                    <a:pt x="489203" y="1266444"/>
                  </a:moveTo>
                  <a:lnTo>
                    <a:pt x="400812" y="1178052"/>
                  </a:lnTo>
                </a:path>
                <a:path w="2124710" h="1580514">
                  <a:moveTo>
                    <a:pt x="400812" y="1266444"/>
                  </a:moveTo>
                  <a:lnTo>
                    <a:pt x="489203" y="1178052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1497" y="3493389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452" y="2135886"/>
            <a:ext cx="334010" cy="117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300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600" spc="-25" dirty="0">
                <a:latin typeface="Calibri"/>
                <a:cs typeface="Calibri"/>
              </a:rPr>
              <a:t>200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600" spc="-25" dirty="0">
                <a:latin typeface="Calibri"/>
                <a:cs typeface="Calibri"/>
              </a:rPr>
              <a:t>100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452" y="1683511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400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452" y="1230884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500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375" y="375767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7454" y="3757676"/>
            <a:ext cx="437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1000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9185" y="3638258"/>
            <a:ext cx="1010285" cy="6616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35"/>
              </a:spcBef>
            </a:pPr>
            <a:r>
              <a:rPr sz="1600" spc="-20" dirty="0">
                <a:latin typeface="Calibri"/>
                <a:cs typeface="Calibri"/>
              </a:rPr>
              <a:t>2000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200" b="1" dirty="0">
                <a:latin typeface="Calibri"/>
                <a:cs typeface="Calibri"/>
              </a:rPr>
              <a:t>Size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feet</a:t>
            </a:r>
            <a:r>
              <a:rPr sz="1200" b="1" baseline="24305" dirty="0">
                <a:latin typeface="Calibri"/>
                <a:cs typeface="Calibri"/>
              </a:rPr>
              <a:t>2</a:t>
            </a:r>
            <a:r>
              <a:rPr sz="1200" b="1" spc="67" baseline="2430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(x)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8246" y="3757676"/>
            <a:ext cx="437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3000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35" y="1654171"/>
            <a:ext cx="177800" cy="13398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dirty="0">
                <a:latin typeface="Calibri"/>
                <a:cs typeface="Calibri"/>
              </a:rPr>
              <a:t>Price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($)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1000’s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(y)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5262" y="1370330"/>
            <a:ext cx="3888740" cy="2149475"/>
            <a:chOff x="445262" y="1370330"/>
            <a:chExt cx="3888740" cy="2149475"/>
          </a:xfrm>
        </p:grpSpPr>
        <p:sp>
          <p:nvSpPr>
            <p:cNvPr id="20" name="object 20"/>
            <p:cNvSpPr/>
            <p:nvPr/>
          </p:nvSpPr>
          <p:spPr>
            <a:xfrm>
              <a:off x="457962" y="1383030"/>
              <a:ext cx="3863340" cy="2124075"/>
            </a:xfrm>
            <a:custGeom>
              <a:avLst/>
              <a:gdLst/>
              <a:ahLst/>
              <a:cxnLst/>
              <a:rect l="l" t="t" r="r" b="b"/>
              <a:pathLst>
                <a:path w="3863340" h="2124075">
                  <a:moveTo>
                    <a:pt x="0" y="2123567"/>
                  </a:moveTo>
                  <a:lnTo>
                    <a:pt x="3863086" y="0"/>
                  </a:lnTo>
                </a:path>
              </a:pathLst>
            </a:custGeom>
            <a:ln w="2540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5292" y="2950463"/>
              <a:ext cx="1680972" cy="19812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007228" y="768"/>
            <a:ext cx="3660775" cy="13677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R="287655" algn="ctr">
              <a:lnSpc>
                <a:spcPct val="100000"/>
              </a:lnSpc>
              <a:spcBef>
                <a:spcPts val="750"/>
              </a:spcBef>
              <a:tabLst>
                <a:tab pos="340995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R="312420" algn="ctr">
              <a:lnSpc>
                <a:spcPct val="100000"/>
              </a:lnSpc>
              <a:spcBef>
                <a:spcPts val="1525"/>
              </a:spcBef>
            </a:pPr>
            <a:endParaRPr sz="1450" dirty="0">
              <a:latin typeface="Cambria Math"/>
              <a:cs typeface="Cambria Math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3555" y="2508021"/>
            <a:ext cx="3632419" cy="2786578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235322" y="6445097"/>
            <a:ext cx="219075" cy="36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240"/>
                </a:lnSpc>
              </a:pPr>
              <a:t>11</a:t>
            </a:fld>
            <a:endParaRPr spc="-25" dirty="0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D5078505-33AB-D80E-6348-EAC6457BD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169" y="1343405"/>
            <a:ext cx="4107002" cy="8096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609" y="6135192"/>
            <a:ext cx="9442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Calibri"/>
                <a:cs typeface="Calibri"/>
              </a:rPr>
              <a:t>Andrew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609" y="6135192"/>
            <a:ext cx="9442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Calibri"/>
                <a:cs typeface="Calibri"/>
              </a:rPr>
              <a:t>Andrew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609" y="6135192"/>
            <a:ext cx="9442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Calibri"/>
                <a:cs typeface="Calibri"/>
              </a:rPr>
              <a:t>Andrew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173843"/>
            <a:ext cx="4388757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73843"/>
            <a:ext cx="4388757" cy="438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79400"/>
            <a:ext cx="678942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71567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889001"/>
            <a:ext cx="51939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79400"/>
            <a:ext cx="1076706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771567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889000"/>
            <a:ext cx="515722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229120" y="558000"/>
              <a:ext cx="5546520" cy="3269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223000" y="732480"/>
                <a:ext cx="5556600" cy="43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73843"/>
            <a:ext cx="4388757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79400"/>
            <a:ext cx="678942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71567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889001"/>
            <a:ext cx="51939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79400"/>
            <a:ext cx="1076706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771567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889000"/>
            <a:ext cx="51572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79400"/>
            <a:ext cx="678942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71567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889001"/>
            <a:ext cx="51939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79400"/>
            <a:ext cx="1076706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771567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889000"/>
            <a:ext cx="515722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046280" y="2918520"/>
              <a:ext cx="114120" cy="18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038000" y="3879840"/>
                <a:ext cx="130680" cy="2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79400"/>
            <a:ext cx="678942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71567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889001"/>
            <a:ext cx="51939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79400"/>
            <a:ext cx="1076706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771567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889000"/>
            <a:ext cx="51572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79400"/>
            <a:ext cx="678942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71567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889001"/>
            <a:ext cx="51939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79400"/>
            <a:ext cx="1076706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771567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889000"/>
            <a:ext cx="51572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C3CE2-B36F-1F77-2222-E25E4FCFC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4C54-AACC-EC25-0ED7-BCCAE789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with ONE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3A4D-0D72-16C2-9563-DE100AD6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dataset with living area and prices of houses in US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56D743C-5C52-6EF5-9C07-D0373E634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10313"/>
            <a:ext cx="4071594" cy="215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F0BBC18-D2F3-C6C0-D9CB-12AD35BA9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743200"/>
            <a:ext cx="5181600" cy="409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0855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79400"/>
            <a:ext cx="678942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71567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889001"/>
            <a:ext cx="51939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79400"/>
            <a:ext cx="1076706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771567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889000"/>
            <a:ext cx="51572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79400"/>
            <a:ext cx="678942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71567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889001"/>
            <a:ext cx="51939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79400"/>
            <a:ext cx="1076706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771567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889000"/>
            <a:ext cx="51572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79400"/>
            <a:ext cx="678942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71567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889001"/>
            <a:ext cx="51939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79400"/>
            <a:ext cx="1076706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771567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889000"/>
            <a:ext cx="51572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173843"/>
            <a:ext cx="438875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79400"/>
            <a:ext cx="678942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71567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9" y="889001"/>
            <a:ext cx="51939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79400"/>
            <a:ext cx="1076706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771567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889000"/>
            <a:ext cx="515722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50240" y="1988640"/>
              <a:ext cx="6045840" cy="219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43400" y="2639520"/>
                <a:ext cx="6060600" cy="29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744" y="26715"/>
            <a:ext cx="822960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The</a:t>
            </a:r>
            <a:r>
              <a:rPr sz="4000" spc="-65" dirty="0"/>
              <a:t> </a:t>
            </a:r>
            <a:r>
              <a:rPr sz="4000" spc="65" dirty="0"/>
              <a:t>Gradient</a:t>
            </a:r>
            <a:r>
              <a:rPr sz="4000" spc="-80" dirty="0"/>
              <a:t> </a:t>
            </a:r>
            <a:r>
              <a:rPr sz="4000" spc="65" dirty="0"/>
              <a:t>Descent</a:t>
            </a:r>
            <a:r>
              <a:rPr sz="4000" spc="-90" dirty="0"/>
              <a:t> </a:t>
            </a:r>
            <a:r>
              <a:rPr sz="4000" spc="-10" dirty="0"/>
              <a:t>Algorithm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779014" y="887857"/>
            <a:ext cx="1063625" cy="328930"/>
          </a:xfrm>
          <a:custGeom>
            <a:avLst/>
            <a:gdLst/>
            <a:ahLst/>
            <a:cxnLst/>
            <a:rect l="l" t="t" r="r" b="b"/>
            <a:pathLst>
              <a:path w="1063625" h="328930">
                <a:moveTo>
                  <a:pt x="958469" y="0"/>
                </a:moveTo>
                <a:lnTo>
                  <a:pt x="953770" y="13334"/>
                </a:lnTo>
                <a:lnTo>
                  <a:pt x="972820" y="21597"/>
                </a:lnTo>
                <a:lnTo>
                  <a:pt x="989203" y="33051"/>
                </a:lnTo>
                <a:lnTo>
                  <a:pt x="1013968" y="65531"/>
                </a:lnTo>
                <a:lnTo>
                  <a:pt x="1028541" y="109219"/>
                </a:lnTo>
                <a:lnTo>
                  <a:pt x="1032131" y="134417"/>
                </a:lnTo>
                <a:lnTo>
                  <a:pt x="1032184" y="134790"/>
                </a:lnTo>
                <a:lnTo>
                  <a:pt x="1032164" y="191845"/>
                </a:lnTo>
                <a:lnTo>
                  <a:pt x="1022361" y="241859"/>
                </a:lnTo>
                <a:lnTo>
                  <a:pt x="1002819" y="280965"/>
                </a:lnTo>
                <a:lnTo>
                  <a:pt x="973014" y="307306"/>
                </a:lnTo>
                <a:lnTo>
                  <a:pt x="954277" y="315594"/>
                </a:lnTo>
                <a:lnTo>
                  <a:pt x="958469" y="328929"/>
                </a:lnTo>
                <a:lnTo>
                  <a:pt x="1003300" y="307895"/>
                </a:lnTo>
                <a:lnTo>
                  <a:pt x="1036320" y="271525"/>
                </a:lnTo>
                <a:lnTo>
                  <a:pt x="1056608" y="222678"/>
                </a:lnTo>
                <a:lnTo>
                  <a:pt x="1063371" y="164591"/>
                </a:lnTo>
                <a:lnTo>
                  <a:pt x="1061681" y="134790"/>
                </a:lnTo>
                <a:lnTo>
                  <a:pt x="1061660" y="134417"/>
                </a:lnTo>
                <a:lnTo>
                  <a:pt x="1048047" y="80974"/>
                </a:lnTo>
                <a:lnTo>
                  <a:pt x="1021191" y="37468"/>
                </a:lnTo>
                <a:lnTo>
                  <a:pt x="982329" y="8616"/>
                </a:lnTo>
                <a:lnTo>
                  <a:pt x="958469" y="0"/>
                </a:lnTo>
                <a:close/>
              </a:path>
              <a:path w="1063625" h="328930">
                <a:moveTo>
                  <a:pt x="104902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99" y="162813"/>
                </a:lnTo>
                <a:lnTo>
                  <a:pt x="0" y="164591"/>
                </a:lnTo>
                <a:lnTo>
                  <a:pt x="6762" y="222678"/>
                </a:lnTo>
                <a:lnTo>
                  <a:pt x="27050" y="271525"/>
                </a:lnTo>
                <a:lnTo>
                  <a:pt x="60023" y="307895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30046" y="164591"/>
                </a:lnTo>
                <a:lnTo>
                  <a:pt x="29972" y="162813"/>
                </a:lnTo>
                <a:lnTo>
                  <a:pt x="34845" y="109220"/>
                </a:lnTo>
                <a:lnTo>
                  <a:pt x="49530" y="65531"/>
                </a:lnTo>
                <a:lnTo>
                  <a:pt x="74279" y="33051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39" y="700554"/>
            <a:ext cx="367030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0"/>
              </a:spcBef>
              <a:tabLst>
                <a:tab pos="2829560" algn="l"/>
              </a:tabLst>
            </a:pPr>
            <a:r>
              <a:rPr sz="2800" b="1" dirty="0">
                <a:latin typeface="Arial"/>
                <a:cs typeface="Arial"/>
              </a:rPr>
              <a:t>Goal: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Minimize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𝐽</a:t>
            </a:r>
            <a:r>
              <a:rPr sz="2800" dirty="0">
                <a:latin typeface="Cambria Math"/>
                <a:cs typeface="Cambria Math"/>
              </a:rPr>
              <a:t>	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2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 dirty="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Arial"/>
                <a:cs typeface="Arial"/>
              </a:rPr>
              <a:t>Outline: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1057" y="1911985"/>
            <a:ext cx="1063625" cy="328930"/>
          </a:xfrm>
          <a:custGeom>
            <a:avLst/>
            <a:gdLst/>
            <a:ahLst/>
            <a:cxnLst/>
            <a:rect l="l" t="t" r="r" b="b"/>
            <a:pathLst>
              <a:path w="1063625" h="328930">
                <a:moveTo>
                  <a:pt x="958469" y="0"/>
                </a:moveTo>
                <a:lnTo>
                  <a:pt x="953769" y="13335"/>
                </a:lnTo>
                <a:lnTo>
                  <a:pt x="972819" y="21597"/>
                </a:lnTo>
                <a:lnTo>
                  <a:pt x="989203" y="33051"/>
                </a:lnTo>
                <a:lnTo>
                  <a:pt x="1013968" y="65531"/>
                </a:lnTo>
                <a:lnTo>
                  <a:pt x="1028541" y="109219"/>
                </a:lnTo>
                <a:lnTo>
                  <a:pt x="1032131" y="134417"/>
                </a:lnTo>
                <a:lnTo>
                  <a:pt x="1032184" y="134790"/>
                </a:lnTo>
                <a:lnTo>
                  <a:pt x="1032164" y="191845"/>
                </a:lnTo>
                <a:lnTo>
                  <a:pt x="1022361" y="241859"/>
                </a:lnTo>
                <a:lnTo>
                  <a:pt x="1002819" y="280965"/>
                </a:lnTo>
                <a:lnTo>
                  <a:pt x="973014" y="307306"/>
                </a:lnTo>
                <a:lnTo>
                  <a:pt x="954278" y="315594"/>
                </a:lnTo>
                <a:lnTo>
                  <a:pt x="958469" y="328929"/>
                </a:lnTo>
                <a:lnTo>
                  <a:pt x="1003300" y="307895"/>
                </a:lnTo>
                <a:lnTo>
                  <a:pt x="1036319" y="271525"/>
                </a:lnTo>
                <a:lnTo>
                  <a:pt x="1056608" y="222678"/>
                </a:lnTo>
                <a:lnTo>
                  <a:pt x="1063370" y="164591"/>
                </a:lnTo>
                <a:lnTo>
                  <a:pt x="1061681" y="134790"/>
                </a:lnTo>
                <a:lnTo>
                  <a:pt x="1061660" y="134417"/>
                </a:lnTo>
                <a:lnTo>
                  <a:pt x="1048047" y="80974"/>
                </a:lnTo>
                <a:lnTo>
                  <a:pt x="1021191" y="37468"/>
                </a:lnTo>
                <a:lnTo>
                  <a:pt x="982329" y="8616"/>
                </a:lnTo>
                <a:lnTo>
                  <a:pt x="958469" y="0"/>
                </a:lnTo>
                <a:close/>
              </a:path>
              <a:path w="1063625" h="328930">
                <a:moveTo>
                  <a:pt x="104902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3"/>
                </a:lnTo>
                <a:lnTo>
                  <a:pt x="99" y="162813"/>
                </a:lnTo>
                <a:lnTo>
                  <a:pt x="0" y="164591"/>
                </a:lnTo>
                <a:lnTo>
                  <a:pt x="6762" y="222678"/>
                </a:lnTo>
                <a:lnTo>
                  <a:pt x="27050" y="271525"/>
                </a:lnTo>
                <a:lnTo>
                  <a:pt x="60023" y="307895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30046" y="164591"/>
                </a:lnTo>
                <a:lnTo>
                  <a:pt x="29972" y="162813"/>
                </a:lnTo>
                <a:lnTo>
                  <a:pt x="34845" y="109220"/>
                </a:lnTo>
                <a:lnTo>
                  <a:pt x="49530" y="65531"/>
                </a:lnTo>
                <a:lnTo>
                  <a:pt x="74279" y="33051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724685"/>
            <a:ext cx="293306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Start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some</a:t>
            </a:r>
            <a:endParaRPr sz="2800" dirty="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75"/>
              </a:spcBef>
              <a:buChar char="•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Keep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updating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7133" y="2424048"/>
            <a:ext cx="1063625" cy="328930"/>
          </a:xfrm>
          <a:custGeom>
            <a:avLst/>
            <a:gdLst/>
            <a:ahLst/>
            <a:cxnLst/>
            <a:rect l="l" t="t" r="r" b="b"/>
            <a:pathLst>
              <a:path w="1063625" h="328930">
                <a:moveTo>
                  <a:pt x="958469" y="0"/>
                </a:moveTo>
                <a:lnTo>
                  <a:pt x="953769" y="13335"/>
                </a:lnTo>
                <a:lnTo>
                  <a:pt x="972819" y="21597"/>
                </a:lnTo>
                <a:lnTo>
                  <a:pt x="989203" y="33051"/>
                </a:lnTo>
                <a:lnTo>
                  <a:pt x="1013968" y="65531"/>
                </a:lnTo>
                <a:lnTo>
                  <a:pt x="1028541" y="109219"/>
                </a:lnTo>
                <a:lnTo>
                  <a:pt x="1032131" y="134417"/>
                </a:lnTo>
                <a:lnTo>
                  <a:pt x="1032184" y="134790"/>
                </a:lnTo>
                <a:lnTo>
                  <a:pt x="1032164" y="191845"/>
                </a:lnTo>
                <a:lnTo>
                  <a:pt x="1022361" y="241859"/>
                </a:lnTo>
                <a:lnTo>
                  <a:pt x="1002819" y="280965"/>
                </a:lnTo>
                <a:lnTo>
                  <a:pt x="973014" y="307306"/>
                </a:lnTo>
                <a:lnTo>
                  <a:pt x="954278" y="315595"/>
                </a:lnTo>
                <a:lnTo>
                  <a:pt x="958469" y="328929"/>
                </a:lnTo>
                <a:lnTo>
                  <a:pt x="1003300" y="307895"/>
                </a:lnTo>
                <a:lnTo>
                  <a:pt x="1036319" y="271525"/>
                </a:lnTo>
                <a:lnTo>
                  <a:pt x="1056608" y="222678"/>
                </a:lnTo>
                <a:lnTo>
                  <a:pt x="1063370" y="164591"/>
                </a:lnTo>
                <a:lnTo>
                  <a:pt x="1061681" y="134790"/>
                </a:lnTo>
                <a:lnTo>
                  <a:pt x="1061660" y="134417"/>
                </a:lnTo>
                <a:lnTo>
                  <a:pt x="1048047" y="80974"/>
                </a:lnTo>
                <a:lnTo>
                  <a:pt x="1021191" y="37468"/>
                </a:lnTo>
                <a:lnTo>
                  <a:pt x="982329" y="8616"/>
                </a:lnTo>
                <a:lnTo>
                  <a:pt x="958469" y="0"/>
                </a:lnTo>
                <a:close/>
              </a:path>
              <a:path w="1063625" h="328930">
                <a:moveTo>
                  <a:pt x="104902" y="0"/>
                </a:moveTo>
                <a:lnTo>
                  <a:pt x="60118" y="21113"/>
                </a:lnTo>
                <a:lnTo>
                  <a:pt x="27051" y="57658"/>
                </a:lnTo>
                <a:lnTo>
                  <a:pt x="6762" y="106553"/>
                </a:lnTo>
                <a:lnTo>
                  <a:pt x="99" y="162813"/>
                </a:lnTo>
                <a:lnTo>
                  <a:pt x="0" y="164591"/>
                </a:lnTo>
                <a:lnTo>
                  <a:pt x="6762" y="222678"/>
                </a:lnTo>
                <a:lnTo>
                  <a:pt x="27051" y="271525"/>
                </a:lnTo>
                <a:lnTo>
                  <a:pt x="60023" y="307895"/>
                </a:lnTo>
                <a:lnTo>
                  <a:pt x="104902" y="328929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30046" y="164591"/>
                </a:lnTo>
                <a:lnTo>
                  <a:pt x="29972" y="162813"/>
                </a:lnTo>
                <a:lnTo>
                  <a:pt x="34845" y="109220"/>
                </a:lnTo>
                <a:lnTo>
                  <a:pt x="49530" y="65531"/>
                </a:lnTo>
                <a:lnTo>
                  <a:pt x="74279" y="33051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7597" y="2424048"/>
            <a:ext cx="1062355" cy="328930"/>
          </a:xfrm>
          <a:custGeom>
            <a:avLst/>
            <a:gdLst/>
            <a:ahLst/>
            <a:cxnLst/>
            <a:rect l="l" t="t" r="r" b="b"/>
            <a:pathLst>
              <a:path w="1062354" h="328930">
                <a:moveTo>
                  <a:pt x="956945" y="0"/>
                </a:moveTo>
                <a:lnTo>
                  <a:pt x="952246" y="13335"/>
                </a:lnTo>
                <a:lnTo>
                  <a:pt x="971296" y="21597"/>
                </a:lnTo>
                <a:lnTo>
                  <a:pt x="987678" y="33051"/>
                </a:lnTo>
                <a:lnTo>
                  <a:pt x="1012444" y="65531"/>
                </a:lnTo>
                <a:lnTo>
                  <a:pt x="1027017" y="109219"/>
                </a:lnTo>
                <a:lnTo>
                  <a:pt x="1030607" y="134417"/>
                </a:lnTo>
                <a:lnTo>
                  <a:pt x="1030660" y="134790"/>
                </a:lnTo>
                <a:lnTo>
                  <a:pt x="1030640" y="191845"/>
                </a:lnTo>
                <a:lnTo>
                  <a:pt x="1020837" y="241859"/>
                </a:lnTo>
                <a:lnTo>
                  <a:pt x="1001295" y="280965"/>
                </a:lnTo>
                <a:lnTo>
                  <a:pt x="971490" y="307306"/>
                </a:lnTo>
                <a:lnTo>
                  <a:pt x="952753" y="315595"/>
                </a:lnTo>
                <a:lnTo>
                  <a:pt x="956945" y="328929"/>
                </a:lnTo>
                <a:lnTo>
                  <a:pt x="1001776" y="307895"/>
                </a:lnTo>
                <a:lnTo>
                  <a:pt x="1034796" y="271525"/>
                </a:lnTo>
                <a:lnTo>
                  <a:pt x="1055084" y="222678"/>
                </a:lnTo>
                <a:lnTo>
                  <a:pt x="1061847" y="164591"/>
                </a:lnTo>
                <a:lnTo>
                  <a:pt x="1060157" y="134790"/>
                </a:lnTo>
                <a:lnTo>
                  <a:pt x="1060136" y="134417"/>
                </a:lnTo>
                <a:lnTo>
                  <a:pt x="1046523" y="80974"/>
                </a:lnTo>
                <a:lnTo>
                  <a:pt x="1019667" y="37468"/>
                </a:lnTo>
                <a:lnTo>
                  <a:pt x="980805" y="8616"/>
                </a:lnTo>
                <a:lnTo>
                  <a:pt x="956945" y="0"/>
                </a:lnTo>
                <a:close/>
              </a:path>
              <a:path w="106235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99" y="162813"/>
                </a:lnTo>
                <a:lnTo>
                  <a:pt x="0" y="164591"/>
                </a:lnTo>
                <a:lnTo>
                  <a:pt x="6762" y="222678"/>
                </a:lnTo>
                <a:lnTo>
                  <a:pt x="27050" y="271525"/>
                </a:lnTo>
                <a:lnTo>
                  <a:pt x="60023" y="307895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30046" y="164591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6254" y="1724685"/>
            <a:ext cx="433578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770"/>
              </a:spcBef>
              <a:tabLst>
                <a:tab pos="1267460" algn="l"/>
              </a:tabLst>
            </a:pPr>
            <a:r>
              <a:rPr sz="2800" dirty="0">
                <a:latin typeface="Cambria Math"/>
                <a:cs typeface="Cambria Math"/>
              </a:rPr>
              <a:t>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2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example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(0,0)</a:t>
            </a:r>
            <a:endParaRPr sz="2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  <a:tabLst>
                <a:tab pos="1113790" algn="l"/>
                <a:tab pos="2988310" algn="l"/>
              </a:tabLst>
            </a:pPr>
            <a:r>
              <a:rPr sz="2800" dirty="0">
                <a:latin typeface="Cambria Math"/>
                <a:cs typeface="Cambria Math"/>
              </a:rPr>
              <a:t>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2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reduce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𝐽</a:t>
            </a:r>
            <a:r>
              <a:rPr sz="2800" dirty="0">
                <a:latin typeface="Cambria Math"/>
                <a:cs typeface="Cambria Math"/>
              </a:rPr>
              <a:t>	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2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551" y="2823794"/>
            <a:ext cx="5428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Until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hopefully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reach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minimum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5322" y="649843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0686" y="1673950"/>
            <a:ext cx="6323965" cy="3422015"/>
            <a:chOff x="1390686" y="1673950"/>
            <a:chExt cx="6323965" cy="3422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686" y="1673950"/>
              <a:ext cx="6323475" cy="34217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6949" y="2877121"/>
              <a:ext cx="238125" cy="1802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049" y="3095053"/>
              <a:ext cx="238125" cy="1802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5237" y="3316033"/>
              <a:ext cx="238125" cy="180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6637" y="3544633"/>
              <a:ext cx="238125" cy="1802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2837" y="3773233"/>
              <a:ext cx="238125" cy="1802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7637" y="3829621"/>
              <a:ext cx="390525" cy="3524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3837" y="4230433"/>
              <a:ext cx="238125" cy="180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93413" y="2967989"/>
              <a:ext cx="528955" cy="1353820"/>
            </a:xfrm>
            <a:custGeom>
              <a:avLst/>
              <a:gdLst/>
              <a:ahLst/>
              <a:cxnLst/>
              <a:rect l="l" t="t" r="r" b="b"/>
              <a:pathLst>
                <a:path w="528954" h="1353820">
                  <a:moveTo>
                    <a:pt x="0" y="667512"/>
                  </a:moveTo>
                  <a:lnTo>
                    <a:pt x="76200" y="896112"/>
                  </a:lnTo>
                </a:path>
                <a:path w="528954" h="1353820">
                  <a:moveTo>
                    <a:pt x="228600" y="438912"/>
                  </a:moveTo>
                  <a:lnTo>
                    <a:pt x="0" y="667512"/>
                  </a:lnTo>
                </a:path>
                <a:path w="528954" h="1353820">
                  <a:moveTo>
                    <a:pt x="82296" y="896112"/>
                  </a:moveTo>
                  <a:lnTo>
                    <a:pt x="387096" y="953262"/>
                  </a:lnTo>
                </a:path>
                <a:path w="528954" h="1353820">
                  <a:moveTo>
                    <a:pt x="376427" y="954024"/>
                  </a:moveTo>
                  <a:lnTo>
                    <a:pt x="528827" y="1125474"/>
                  </a:lnTo>
                </a:path>
                <a:path w="528954" h="1353820">
                  <a:moveTo>
                    <a:pt x="528827" y="1124712"/>
                  </a:moveTo>
                  <a:lnTo>
                    <a:pt x="452627" y="1353312"/>
                  </a:lnTo>
                </a:path>
                <a:path w="528954" h="1353820">
                  <a:moveTo>
                    <a:pt x="213360" y="0"/>
                  </a:moveTo>
                  <a:lnTo>
                    <a:pt x="256032" y="228600"/>
                  </a:lnTo>
                </a:path>
                <a:path w="528954" h="1353820">
                  <a:moveTo>
                    <a:pt x="256032" y="225551"/>
                  </a:moveTo>
                  <a:lnTo>
                    <a:pt x="231648" y="43586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26631" y="4601717"/>
            <a:ext cx="33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ymbol"/>
                <a:cs typeface="Symbol"/>
              </a:rPr>
              <a:t></a:t>
            </a:r>
            <a:r>
              <a:rPr sz="2400" spc="-37" baseline="-20833" dirty="0">
                <a:latin typeface="Symbol"/>
                <a:cs typeface="Symbol"/>
              </a:rPr>
              <a:t></a:t>
            </a:r>
            <a:endParaRPr sz="2400" baseline="-20833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8609" y="6135192"/>
            <a:ext cx="9442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Calibri"/>
                <a:cs typeface="Calibri"/>
              </a:rPr>
              <a:t>Andrew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5048" y="4886325"/>
            <a:ext cx="33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ymbol"/>
                <a:cs typeface="Symbol"/>
              </a:rPr>
              <a:t></a:t>
            </a:r>
            <a:r>
              <a:rPr sz="2400" spc="-37" baseline="-20833" dirty="0">
                <a:latin typeface="Symbol"/>
                <a:cs typeface="Symbol"/>
              </a:rPr>
              <a:t></a:t>
            </a:r>
            <a:endParaRPr sz="2400" baseline="-20833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7309" y="3176396"/>
            <a:ext cx="116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mbria Math"/>
                <a:cs typeface="Cambria Math"/>
              </a:rPr>
              <a:t>𝐽(𝜃</a:t>
            </a:r>
            <a:r>
              <a:rPr sz="2625" b="0" baseline="-15873" dirty="0">
                <a:latin typeface="Cambria Math"/>
                <a:cs typeface="Cambria Math"/>
              </a:rPr>
              <a:t>0</a:t>
            </a:r>
            <a:r>
              <a:rPr sz="2400" b="0" dirty="0">
                <a:latin typeface="Cambria Math"/>
                <a:cs typeface="Cambria Math"/>
              </a:rPr>
              <a:t>,</a:t>
            </a:r>
            <a:r>
              <a:rPr sz="2400" b="0" spc="-60" dirty="0">
                <a:latin typeface="Cambria Math"/>
                <a:cs typeface="Cambria Math"/>
              </a:rPr>
              <a:t> </a:t>
            </a:r>
            <a:r>
              <a:rPr sz="2400" b="0" spc="-25" dirty="0">
                <a:latin typeface="Cambria Math"/>
                <a:cs typeface="Cambria Math"/>
              </a:rPr>
              <a:t>𝜃</a:t>
            </a:r>
            <a:r>
              <a:rPr sz="2625" b="0" spc="-37" baseline="-15873" dirty="0">
                <a:latin typeface="Cambria Math"/>
                <a:cs typeface="Cambria Math"/>
              </a:rPr>
              <a:t>1</a:t>
            </a:r>
            <a:r>
              <a:rPr sz="2400" b="0" spc="-25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86" y="1673950"/>
            <a:ext cx="6323475" cy="34217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05048" y="4880229"/>
            <a:ext cx="33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ymbol"/>
                <a:cs typeface="Symbol"/>
              </a:rPr>
              <a:t></a:t>
            </a:r>
            <a:r>
              <a:rPr sz="2400" spc="-37" baseline="-20833" dirty="0">
                <a:latin typeface="Symbol"/>
                <a:cs typeface="Symbol"/>
              </a:rPr>
              <a:t></a:t>
            </a:r>
            <a:endParaRPr sz="2400" baseline="-20833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6631" y="4595621"/>
            <a:ext cx="33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ymbol"/>
                <a:cs typeface="Symbol"/>
              </a:rPr>
              <a:t></a:t>
            </a:r>
            <a:r>
              <a:rPr sz="2400" spc="-37" baseline="-20833" dirty="0">
                <a:latin typeface="Symbol"/>
                <a:cs typeface="Symbol"/>
              </a:rPr>
              <a:t></a:t>
            </a:r>
            <a:endParaRPr sz="2400" baseline="-20833">
              <a:latin typeface="Symbol"/>
              <a:cs typeface="Symbo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6949" y="2778061"/>
            <a:ext cx="2466340" cy="1113155"/>
            <a:chOff x="3786949" y="2778061"/>
            <a:chExt cx="2466340" cy="1113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2021" y="2778061"/>
              <a:ext cx="238125" cy="180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8053" y="3009709"/>
              <a:ext cx="238125" cy="1817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565" y="3102673"/>
              <a:ext cx="238125" cy="1817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2037" y="3309937"/>
              <a:ext cx="238125" cy="1802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3037" y="3480625"/>
              <a:ext cx="238125" cy="181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4037" y="3594925"/>
              <a:ext cx="238125" cy="1817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5037" y="3709225"/>
              <a:ext cx="238125" cy="1817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01845" y="2871977"/>
              <a:ext cx="2030095" cy="929640"/>
            </a:xfrm>
            <a:custGeom>
              <a:avLst/>
              <a:gdLst/>
              <a:ahLst/>
              <a:cxnLst/>
              <a:rect l="l" t="t" r="r" b="b"/>
              <a:pathLst>
                <a:path w="2030095" h="929639">
                  <a:moveTo>
                    <a:pt x="876300" y="528827"/>
                  </a:moveTo>
                  <a:lnTo>
                    <a:pt x="1257300" y="700277"/>
                  </a:lnTo>
                </a:path>
                <a:path w="2030095" h="929639">
                  <a:moveTo>
                    <a:pt x="1267967" y="701039"/>
                  </a:moveTo>
                  <a:lnTo>
                    <a:pt x="1648967" y="815340"/>
                  </a:lnTo>
                </a:path>
                <a:path w="2030095" h="929639">
                  <a:moveTo>
                    <a:pt x="1648967" y="815340"/>
                  </a:moveTo>
                  <a:lnTo>
                    <a:pt x="2029967" y="929640"/>
                  </a:lnTo>
                </a:path>
                <a:path w="2030095" h="929639">
                  <a:moveTo>
                    <a:pt x="0" y="0"/>
                  </a:moveTo>
                  <a:lnTo>
                    <a:pt x="246887" y="225551"/>
                  </a:lnTo>
                </a:path>
                <a:path w="2030095" h="929639">
                  <a:moveTo>
                    <a:pt x="246887" y="228600"/>
                  </a:moveTo>
                  <a:lnTo>
                    <a:pt x="537971" y="32918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6949" y="2871025"/>
              <a:ext cx="238125" cy="1802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4389" y="3204209"/>
              <a:ext cx="334010" cy="196850"/>
            </a:xfrm>
            <a:custGeom>
              <a:avLst/>
              <a:gdLst/>
              <a:ahLst/>
              <a:cxnLst/>
              <a:rect l="l" t="t" r="r" b="b"/>
              <a:pathLst>
                <a:path w="334010" h="196850">
                  <a:moveTo>
                    <a:pt x="0" y="0"/>
                  </a:moveTo>
                  <a:lnTo>
                    <a:pt x="333756" y="19659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6466" y="3219069"/>
            <a:ext cx="116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mbria Math"/>
                <a:cs typeface="Cambria Math"/>
              </a:rPr>
              <a:t>𝐽(𝜃</a:t>
            </a:r>
            <a:r>
              <a:rPr sz="2625" b="0" baseline="-15873" dirty="0">
                <a:latin typeface="Cambria Math"/>
                <a:cs typeface="Cambria Math"/>
              </a:rPr>
              <a:t>0</a:t>
            </a:r>
            <a:r>
              <a:rPr sz="2400" b="0" dirty="0">
                <a:latin typeface="Cambria Math"/>
                <a:cs typeface="Cambria Math"/>
              </a:rPr>
              <a:t>,</a:t>
            </a:r>
            <a:r>
              <a:rPr sz="2400" b="0" spc="-60" dirty="0">
                <a:latin typeface="Cambria Math"/>
                <a:cs typeface="Cambria Math"/>
              </a:rPr>
              <a:t> </a:t>
            </a:r>
            <a:r>
              <a:rPr sz="2400" b="0" spc="-25" dirty="0">
                <a:latin typeface="Cambria Math"/>
                <a:cs typeface="Cambria Math"/>
              </a:rPr>
              <a:t>𝜃</a:t>
            </a:r>
            <a:r>
              <a:rPr sz="2625" b="0" spc="-37" baseline="-15873" dirty="0">
                <a:latin typeface="Cambria Math"/>
                <a:cs typeface="Cambria Math"/>
              </a:rPr>
              <a:t>1</a:t>
            </a:r>
            <a:r>
              <a:rPr sz="2400" b="0" spc="-25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8609" y="6135192"/>
            <a:ext cx="9442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Calibri"/>
                <a:cs typeface="Calibri"/>
              </a:rPr>
              <a:t>Andrew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83007"/>
            <a:ext cx="66935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simplified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version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gradient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descent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440" y="578865"/>
            <a:ext cx="876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𝜃</a:t>
            </a:r>
            <a:r>
              <a:rPr sz="2400" baseline="-20833" dirty="0">
                <a:latin typeface="Cambria Math"/>
                <a:cs typeface="Cambria Math"/>
              </a:rPr>
              <a:t>0</a:t>
            </a:r>
            <a:r>
              <a:rPr sz="2400" spc="397" baseline="-2083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hypothesis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practically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coefficient,</a:t>
            </a:r>
            <a:r>
              <a:rPr sz="2400" spc="-10" dirty="0">
                <a:latin typeface="Cambria Math"/>
                <a:cs typeface="Cambria Math"/>
              </a:rPr>
              <a:t>𝜃</a:t>
            </a:r>
            <a:r>
              <a:rPr sz="2400" spc="-15" baseline="-20833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7321" y="1527047"/>
            <a:ext cx="283845" cy="206375"/>
          </a:xfrm>
          <a:custGeom>
            <a:avLst/>
            <a:gdLst/>
            <a:ahLst/>
            <a:cxnLst/>
            <a:rect l="l" t="t" r="r" b="b"/>
            <a:pathLst>
              <a:path w="283845" h="206375">
                <a:moveTo>
                  <a:pt x="217677" y="0"/>
                </a:moveTo>
                <a:lnTo>
                  <a:pt x="214756" y="8381"/>
                </a:lnTo>
                <a:lnTo>
                  <a:pt x="226667" y="13553"/>
                </a:lnTo>
                <a:lnTo>
                  <a:pt x="236886" y="20700"/>
                </a:lnTo>
                <a:lnTo>
                  <a:pt x="257682" y="53903"/>
                </a:lnTo>
                <a:lnTo>
                  <a:pt x="263755" y="84216"/>
                </a:lnTo>
                <a:lnTo>
                  <a:pt x="263778" y="84383"/>
                </a:lnTo>
                <a:lnTo>
                  <a:pt x="264540" y="101980"/>
                </a:lnTo>
                <a:lnTo>
                  <a:pt x="263779" y="120177"/>
                </a:lnTo>
                <a:lnTo>
                  <a:pt x="261493" y="136683"/>
                </a:lnTo>
                <a:lnTo>
                  <a:pt x="245443" y="176004"/>
                </a:lnTo>
                <a:lnTo>
                  <a:pt x="215011" y="197738"/>
                </a:lnTo>
                <a:lnTo>
                  <a:pt x="217677" y="206121"/>
                </a:lnTo>
                <a:lnTo>
                  <a:pt x="257040" y="182671"/>
                </a:lnTo>
                <a:lnTo>
                  <a:pt x="279130" y="139493"/>
                </a:lnTo>
                <a:lnTo>
                  <a:pt x="283337" y="103124"/>
                </a:lnTo>
                <a:lnTo>
                  <a:pt x="282294" y="84383"/>
                </a:lnTo>
                <a:lnTo>
                  <a:pt x="266318" y="36067"/>
                </a:lnTo>
                <a:lnTo>
                  <a:pt x="232582" y="5403"/>
                </a:lnTo>
                <a:lnTo>
                  <a:pt x="217677" y="0"/>
                </a:lnTo>
                <a:close/>
              </a:path>
              <a:path w="283845" h="206375">
                <a:moveTo>
                  <a:pt x="65786" y="0"/>
                </a:moveTo>
                <a:lnTo>
                  <a:pt x="26423" y="23449"/>
                </a:lnTo>
                <a:lnTo>
                  <a:pt x="4270" y="66738"/>
                </a:lnTo>
                <a:lnTo>
                  <a:pt x="64" y="101980"/>
                </a:lnTo>
                <a:lnTo>
                  <a:pt x="0" y="103124"/>
                </a:lnTo>
                <a:lnTo>
                  <a:pt x="9483" y="155505"/>
                </a:lnTo>
                <a:lnTo>
                  <a:pt x="37576" y="192897"/>
                </a:lnTo>
                <a:lnTo>
                  <a:pt x="65786" y="206121"/>
                </a:lnTo>
                <a:lnTo>
                  <a:pt x="68325" y="197738"/>
                </a:lnTo>
                <a:lnTo>
                  <a:pt x="56562" y="192526"/>
                </a:lnTo>
                <a:lnTo>
                  <a:pt x="46418" y="185277"/>
                </a:lnTo>
                <a:lnTo>
                  <a:pt x="25653" y="151522"/>
                </a:lnTo>
                <a:lnTo>
                  <a:pt x="18843" y="103124"/>
                </a:lnTo>
                <a:lnTo>
                  <a:pt x="18795" y="101980"/>
                </a:lnTo>
                <a:lnTo>
                  <a:pt x="19557" y="84383"/>
                </a:lnTo>
                <a:lnTo>
                  <a:pt x="30987" y="41021"/>
                </a:lnTo>
                <a:lnTo>
                  <a:pt x="68706" y="8381"/>
                </a:lnTo>
                <a:lnTo>
                  <a:pt x="65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3307" y="1375613"/>
            <a:ext cx="617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75" baseline="11574" dirty="0">
                <a:latin typeface="Cambria Math"/>
                <a:cs typeface="Cambria Math"/>
              </a:rPr>
              <a:t>ℎ</a:t>
            </a:r>
            <a:r>
              <a:rPr sz="1750" spc="50" dirty="0">
                <a:latin typeface="Cambria Math"/>
                <a:cs typeface="Cambria Math"/>
              </a:rPr>
              <a:t>𝜃</a:t>
            </a:r>
            <a:r>
              <a:rPr sz="1750" spc="400" dirty="0">
                <a:latin typeface="Cambria Math"/>
                <a:cs typeface="Cambria Math"/>
              </a:rPr>
              <a:t> </a:t>
            </a:r>
            <a:r>
              <a:rPr sz="1750" spc="40" dirty="0">
                <a:latin typeface="Cambria Math"/>
                <a:cs typeface="Cambria Math"/>
              </a:rPr>
              <a:t>𝑥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9398" y="1313129"/>
            <a:ext cx="84581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𝜃</a:t>
            </a:r>
            <a:r>
              <a:rPr sz="2625" spc="-37" baseline="-15873" dirty="0">
                <a:latin typeface="Cambria Math"/>
                <a:cs typeface="Cambria Math"/>
              </a:rPr>
              <a:t>1</a:t>
            </a:r>
            <a:r>
              <a:rPr sz="2400" spc="-25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6992" y="2779902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5226" y="2779902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4432" y="2855976"/>
            <a:ext cx="480059" cy="20320"/>
          </a:xfrm>
          <a:custGeom>
            <a:avLst/>
            <a:gdLst/>
            <a:ahLst/>
            <a:cxnLst/>
            <a:rect l="l" t="t" r="r" b="b"/>
            <a:pathLst>
              <a:path w="480060" h="20319">
                <a:moveTo>
                  <a:pt x="480059" y="0"/>
                </a:moveTo>
                <a:lnTo>
                  <a:pt x="0" y="0"/>
                </a:lnTo>
                <a:lnTo>
                  <a:pt x="0" y="19812"/>
                </a:lnTo>
                <a:lnTo>
                  <a:pt x="480059" y="19812"/>
                </a:lnTo>
                <a:lnTo>
                  <a:pt x="480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140" y="2075815"/>
            <a:ext cx="360997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𝑟𝑒𝑝𝑒𝑎𝑡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𝑢𝑛𝑡𝑖𝑙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𝑐𝑜𝑛𝑣𝑒𝑟𝑔𝑒𝑛𝑐𝑒{</a:t>
            </a:r>
            <a:endParaRPr sz="2400">
              <a:latin typeface="Cambria Math"/>
              <a:cs typeface="Cambria Math"/>
            </a:endParaRPr>
          </a:p>
          <a:p>
            <a:pPr marL="2609850">
              <a:lnSpc>
                <a:spcPts val="2735"/>
              </a:lnSpc>
            </a:pPr>
            <a:r>
              <a:rPr sz="2400" spc="-50" dirty="0">
                <a:latin typeface="Cambria Math"/>
                <a:cs typeface="Cambria Math"/>
              </a:rPr>
              <a:t>𝑑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1985" y="2839034"/>
            <a:ext cx="38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𝑑𝜃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2219" y="2983813"/>
            <a:ext cx="1549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071" y="2779902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3068" y="2634818"/>
            <a:ext cx="3130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" algn="l"/>
                <a:tab pos="1123315" algn="l"/>
                <a:tab pos="2192020" algn="l"/>
              </a:tabLst>
            </a:pPr>
            <a:r>
              <a:rPr sz="2400" spc="-50" dirty="0">
                <a:latin typeface="Cambria Math"/>
                <a:cs typeface="Cambria Math"/>
              </a:rPr>
              <a:t>𝜃</a:t>
            </a:r>
            <a:r>
              <a:rPr sz="2400" dirty="0">
                <a:latin typeface="Cambria Math"/>
                <a:cs typeface="Cambria Math"/>
              </a:rPr>
              <a:t>	≔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𝜃</a:t>
            </a:r>
            <a:r>
              <a:rPr sz="2400" dirty="0">
                <a:latin typeface="Cambria Math"/>
                <a:cs typeface="Cambria Math"/>
              </a:rPr>
              <a:t>	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mbria Math"/>
                <a:cs typeface="Cambria Math"/>
              </a:rPr>
              <a:t>𝛼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(𝐽(𝜃</a:t>
            </a:r>
            <a:r>
              <a:rPr sz="2400" spc="46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))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40" y="3196209"/>
            <a:ext cx="143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}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25" y="869441"/>
            <a:ext cx="4693920" cy="3240405"/>
          </a:xfrm>
          <a:custGeom>
            <a:avLst/>
            <a:gdLst/>
            <a:ahLst/>
            <a:cxnLst/>
            <a:rect l="l" t="t" r="r" b="b"/>
            <a:pathLst>
              <a:path w="4693920" h="3240404">
                <a:moveTo>
                  <a:pt x="781812" y="3159252"/>
                </a:moveTo>
                <a:lnTo>
                  <a:pt x="781812" y="0"/>
                </a:lnTo>
              </a:path>
              <a:path w="4693920" h="3240404">
                <a:moveTo>
                  <a:pt x="701040" y="3159252"/>
                </a:moveTo>
                <a:lnTo>
                  <a:pt x="862584" y="3159252"/>
                </a:lnTo>
              </a:path>
              <a:path w="4693920" h="3240404">
                <a:moveTo>
                  <a:pt x="701040" y="2106168"/>
                </a:moveTo>
                <a:lnTo>
                  <a:pt x="862584" y="2106168"/>
                </a:lnTo>
              </a:path>
              <a:path w="4693920" h="3240404">
                <a:moveTo>
                  <a:pt x="701040" y="1053084"/>
                </a:moveTo>
                <a:lnTo>
                  <a:pt x="862584" y="1053084"/>
                </a:lnTo>
              </a:path>
              <a:path w="4693920" h="3240404">
                <a:moveTo>
                  <a:pt x="701040" y="0"/>
                </a:moveTo>
                <a:lnTo>
                  <a:pt x="862584" y="0"/>
                </a:lnTo>
              </a:path>
              <a:path w="4693920" h="3240404">
                <a:moveTo>
                  <a:pt x="0" y="3159252"/>
                </a:moveTo>
                <a:lnTo>
                  <a:pt x="4693920" y="3159252"/>
                </a:lnTo>
              </a:path>
              <a:path w="4693920" h="3240404">
                <a:moveTo>
                  <a:pt x="0" y="3078480"/>
                </a:moveTo>
                <a:lnTo>
                  <a:pt x="0" y="3240024"/>
                </a:lnTo>
              </a:path>
              <a:path w="4693920" h="3240404">
                <a:moveTo>
                  <a:pt x="781812" y="3078480"/>
                </a:moveTo>
                <a:lnTo>
                  <a:pt x="781812" y="3240024"/>
                </a:lnTo>
              </a:path>
              <a:path w="4693920" h="3240404">
                <a:moveTo>
                  <a:pt x="1563624" y="3078480"/>
                </a:moveTo>
                <a:lnTo>
                  <a:pt x="1563624" y="3240024"/>
                </a:lnTo>
              </a:path>
              <a:path w="4693920" h="3240404">
                <a:moveTo>
                  <a:pt x="2346960" y="3078480"/>
                </a:moveTo>
                <a:lnTo>
                  <a:pt x="2346960" y="3240024"/>
                </a:lnTo>
              </a:path>
              <a:path w="4693920" h="3240404">
                <a:moveTo>
                  <a:pt x="3128772" y="3078480"/>
                </a:moveTo>
                <a:lnTo>
                  <a:pt x="3128772" y="3240024"/>
                </a:lnTo>
              </a:path>
              <a:path w="4693920" h="3240404">
                <a:moveTo>
                  <a:pt x="3910584" y="3078480"/>
                </a:moveTo>
                <a:lnTo>
                  <a:pt x="3910584" y="3240024"/>
                </a:lnTo>
              </a:path>
              <a:path w="4693920" h="3240404">
                <a:moveTo>
                  <a:pt x="4693920" y="3078480"/>
                </a:moveTo>
                <a:lnTo>
                  <a:pt x="4693920" y="3240024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149" y="3836034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49" y="2782011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149" y="1728977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20" y="4166361"/>
            <a:ext cx="4260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77" y="4166361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1202" y="4166361"/>
            <a:ext cx="347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0170" y="4166361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6351" y="4166361"/>
            <a:ext cx="347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"/>
                <a:cs typeface="Calibri"/>
              </a:rPr>
              <a:t>1.5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5064" y="4166361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1117" y="4166361"/>
            <a:ext cx="347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"/>
                <a:cs typeface="Calibri"/>
              </a:rPr>
              <a:t>2.5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247" y="1440180"/>
            <a:ext cx="4285615" cy="2630805"/>
            <a:chOff x="79247" y="1440180"/>
            <a:chExt cx="4285615" cy="263080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2154936"/>
              <a:ext cx="806196" cy="3596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847" y="1440180"/>
              <a:ext cx="3294888" cy="26304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30782" y="1461643"/>
              <a:ext cx="3177540" cy="2529205"/>
            </a:xfrm>
            <a:custGeom>
              <a:avLst/>
              <a:gdLst/>
              <a:ahLst/>
              <a:cxnLst/>
              <a:rect l="l" t="t" r="r" b="b"/>
              <a:pathLst>
                <a:path w="3177540" h="2529204">
                  <a:moveTo>
                    <a:pt x="3176930" y="10033"/>
                  </a:moveTo>
                  <a:lnTo>
                    <a:pt x="3172291" y="71917"/>
                  </a:lnTo>
                  <a:lnTo>
                    <a:pt x="3166944" y="133316"/>
                  </a:lnTo>
                  <a:lnTo>
                    <a:pt x="3160896" y="194218"/>
                  </a:lnTo>
                  <a:lnTo>
                    <a:pt x="3154156" y="254612"/>
                  </a:lnTo>
                  <a:lnTo>
                    <a:pt x="3146732" y="314485"/>
                  </a:lnTo>
                  <a:lnTo>
                    <a:pt x="3138633" y="373827"/>
                  </a:lnTo>
                  <a:lnTo>
                    <a:pt x="3129866" y="432624"/>
                  </a:lnTo>
                  <a:lnTo>
                    <a:pt x="3120441" y="490866"/>
                  </a:lnTo>
                  <a:lnTo>
                    <a:pt x="3110366" y="548541"/>
                  </a:lnTo>
                  <a:lnTo>
                    <a:pt x="3099649" y="605637"/>
                  </a:lnTo>
                  <a:lnTo>
                    <a:pt x="3088298" y="662143"/>
                  </a:lnTo>
                  <a:lnTo>
                    <a:pt x="3076322" y="718046"/>
                  </a:lnTo>
                  <a:lnTo>
                    <a:pt x="3063729" y="773335"/>
                  </a:lnTo>
                  <a:lnTo>
                    <a:pt x="3050527" y="827999"/>
                  </a:lnTo>
                  <a:lnTo>
                    <a:pt x="3036726" y="882025"/>
                  </a:lnTo>
                  <a:lnTo>
                    <a:pt x="3022333" y="935402"/>
                  </a:lnTo>
                  <a:lnTo>
                    <a:pt x="3007356" y="988118"/>
                  </a:lnTo>
                  <a:lnTo>
                    <a:pt x="2991805" y="1040162"/>
                  </a:lnTo>
                  <a:lnTo>
                    <a:pt x="2975686" y="1091521"/>
                  </a:lnTo>
                  <a:lnTo>
                    <a:pt x="2959010" y="1142184"/>
                  </a:lnTo>
                  <a:lnTo>
                    <a:pt x="2941784" y="1192140"/>
                  </a:lnTo>
                  <a:lnTo>
                    <a:pt x="2924016" y="1241376"/>
                  </a:lnTo>
                  <a:lnTo>
                    <a:pt x="2905715" y="1289881"/>
                  </a:lnTo>
                  <a:lnTo>
                    <a:pt x="2886890" y="1337644"/>
                  </a:lnTo>
                  <a:lnTo>
                    <a:pt x="2867547" y="1384651"/>
                  </a:lnTo>
                  <a:lnTo>
                    <a:pt x="2847697" y="1430893"/>
                  </a:lnTo>
                  <a:lnTo>
                    <a:pt x="2827348" y="1476357"/>
                  </a:lnTo>
                  <a:lnTo>
                    <a:pt x="2806507" y="1521031"/>
                  </a:lnTo>
                  <a:lnTo>
                    <a:pt x="2785183" y="1564903"/>
                  </a:lnTo>
                  <a:lnTo>
                    <a:pt x="2763384" y="1607963"/>
                  </a:lnTo>
                  <a:lnTo>
                    <a:pt x="2741120" y="1650198"/>
                  </a:lnTo>
                  <a:lnTo>
                    <a:pt x="2718397" y="1691596"/>
                  </a:lnTo>
                  <a:lnTo>
                    <a:pt x="2695226" y="1732146"/>
                  </a:lnTo>
                  <a:lnTo>
                    <a:pt x="2671613" y="1771836"/>
                  </a:lnTo>
                  <a:lnTo>
                    <a:pt x="2647567" y="1810655"/>
                  </a:lnTo>
                  <a:lnTo>
                    <a:pt x="2623097" y="1848590"/>
                  </a:lnTo>
                  <a:lnTo>
                    <a:pt x="2598211" y="1885630"/>
                  </a:lnTo>
                  <a:lnTo>
                    <a:pt x="2572918" y="1921764"/>
                  </a:lnTo>
                  <a:lnTo>
                    <a:pt x="2547225" y="1956978"/>
                  </a:lnTo>
                  <a:lnTo>
                    <a:pt x="2521142" y="1991263"/>
                  </a:lnTo>
                  <a:lnTo>
                    <a:pt x="2494676" y="2024606"/>
                  </a:lnTo>
                  <a:lnTo>
                    <a:pt x="2467836" y="2056995"/>
                  </a:lnTo>
                  <a:lnTo>
                    <a:pt x="2440630" y="2088419"/>
                  </a:lnTo>
                  <a:lnTo>
                    <a:pt x="2413067" y="2118866"/>
                  </a:lnTo>
                  <a:lnTo>
                    <a:pt x="2385155" y="2148325"/>
                  </a:lnTo>
                  <a:lnTo>
                    <a:pt x="2356902" y="2176783"/>
                  </a:lnTo>
                  <a:lnTo>
                    <a:pt x="2328317" y="2204228"/>
                  </a:lnTo>
                  <a:lnTo>
                    <a:pt x="2299409" y="2230650"/>
                  </a:lnTo>
                  <a:lnTo>
                    <a:pt x="2270184" y="2256036"/>
                  </a:lnTo>
                  <a:lnTo>
                    <a:pt x="2240653" y="2280375"/>
                  </a:lnTo>
                  <a:lnTo>
                    <a:pt x="2180702" y="2325865"/>
                  </a:lnTo>
                  <a:lnTo>
                    <a:pt x="2119623" y="2367024"/>
                  </a:lnTo>
                  <a:lnTo>
                    <a:pt x="2057483" y="2403761"/>
                  </a:lnTo>
                  <a:lnTo>
                    <a:pt x="1994349" y="2435980"/>
                  </a:lnTo>
                  <a:lnTo>
                    <a:pt x="1930288" y="2463589"/>
                  </a:lnTo>
                  <a:lnTo>
                    <a:pt x="1865366" y="2486493"/>
                  </a:lnTo>
                  <a:lnTo>
                    <a:pt x="1799651" y="2504600"/>
                  </a:lnTo>
                  <a:lnTo>
                    <a:pt x="1733210" y="2517814"/>
                  </a:lnTo>
                  <a:lnTo>
                    <a:pt x="1666109" y="2526044"/>
                  </a:lnTo>
                  <a:lnTo>
                    <a:pt x="1598416" y="2529194"/>
                  </a:lnTo>
                  <a:lnTo>
                    <a:pt x="1564369" y="2528835"/>
                  </a:lnTo>
                  <a:lnTo>
                    <a:pt x="1495913" y="2524191"/>
                  </a:lnTo>
                  <a:lnTo>
                    <a:pt x="1427032" y="2514234"/>
                  </a:lnTo>
                  <a:lnTo>
                    <a:pt x="1358338" y="2499006"/>
                  </a:lnTo>
                  <a:lnTo>
                    <a:pt x="1290822" y="2478772"/>
                  </a:lnTo>
                  <a:lnTo>
                    <a:pt x="1224311" y="2453589"/>
                  </a:lnTo>
                  <a:lnTo>
                    <a:pt x="1158863" y="2423565"/>
                  </a:lnTo>
                  <a:lnTo>
                    <a:pt x="1094541" y="2388811"/>
                  </a:lnTo>
                  <a:lnTo>
                    <a:pt x="1031404" y="2349435"/>
                  </a:lnTo>
                  <a:lnTo>
                    <a:pt x="969513" y="2305547"/>
                  </a:lnTo>
                  <a:lnTo>
                    <a:pt x="939053" y="2281945"/>
                  </a:lnTo>
                  <a:lnTo>
                    <a:pt x="908928" y="2257255"/>
                  </a:lnTo>
                  <a:lnTo>
                    <a:pt x="879145" y="2231493"/>
                  </a:lnTo>
                  <a:lnTo>
                    <a:pt x="849711" y="2204670"/>
                  </a:lnTo>
                  <a:lnTo>
                    <a:pt x="820634" y="2176801"/>
                  </a:lnTo>
                  <a:lnTo>
                    <a:pt x="791922" y="2147900"/>
                  </a:lnTo>
                  <a:lnTo>
                    <a:pt x="763582" y="2117980"/>
                  </a:lnTo>
                  <a:lnTo>
                    <a:pt x="735621" y="2087054"/>
                  </a:lnTo>
                  <a:lnTo>
                    <a:pt x="708048" y="2055137"/>
                  </a:lnTo>
                  <a:lnTo>
                    <a:pt x="680870" y="2022242"/>
                  </a:lnTo>
                  <a:lnTo>
                    <a:pt x="654094" y="1988383"/>
                  </a:lnTo>
                  <a:lnTo>
                    <a:pt x="627728" y="1953573"/>
                  </a:lnTo>
                  <a:lnTo>
                    <a:pt x="601779" y="1917826"/>
                  </a:lnTo>
                  <a:lnTo>
                    <a:pt x="576256" y="1881156"/>
                  </a:lnTo>
                  <a:lnTo>
                    <a:pt x="551165" y="1843576"/>
                  </a:lnTo>
                  <a:lnTo>
                    <a:pt x="526515" y="1805100"/>
                  </a:lnTo>
                  <a:lnTo>
                    <a:pt x="502313" y="1765742"/>
                  </a:lnTo>
                  <a:lnTo>
                    <a:pt x="478566" y="1725514"/>
                  </a:lnTo>
                  <a:lnTo>
                    <a:pt x="455282" y="1684432"/>
                  </a:lnTo>
                  <a:lnTo>
                    <a:pt x="432468" y="1642509"/>
                  </a:lnTo>
                  <a:lnTo>
                    <a:pt x="410133" y="1599757"/>
                  </a:lnTo>
                  <a:lnTo>
                    <a:pt x="388284" y="1556192"/>
                  </a:lnTo>
                  <a:lnTo>
                    <a:pt x="366928" y="1511826"/>
                  </a:lnTo>
                  <a:lnTo>
                    <a:pt x="346073" y="1466673"/>
                  </a:lnTo>
                  <a:lnTo>
                    <a:pt x="325726" y="1420747"/>
                  </a:lnTo>
                  <a:lnTo>
                    <a:pt x="305895" y="1374061"/>
                  </a:lnTo>
                  <a:lnTo>
                    <a:pt x="286588" y="1326630"/>
                  </a:lnTo>
                  <a:lnTo>
                    <a:pt x="267812" y="1278466"/>
                  </a:lnTo>
                  <a:lnTo>
                    <a:pt x="249575" y="1229584"/>
                  </a:lnTo>
                  <a:lnTo>
                    <a:pt x="231884" y="1179996"/>
                  </a:lnTo>
                  <a:lnTo>
                    <a:pt x="214747" y="1129718"/>
                  </a:lnTo>
                  <a:lnTo>
                    <a:pt x="198172" y="1078762"/>
                  </a:lnTo>
                  <a:lnTo>
                    <a:pt x="182166" y="1027142"/>
                  </a:lnTo>
                  <a:lnTo>
                    <a:pt x="166736" y="974871"/>
                  </a:lnTo>
                  <a:lnTo>
                    <a:pt x="151891" y="921964"/>
                  </a:lnTo>
                  <a:lnTo>
                    <a:pt x="137637" y="868434"/>
                  </a:lnTo>
                  <a:lnTo>
                    <a:pt x="123983" y="814294"/>
                  </a:lnTo>
                  <a:lnTo>
                    <a:pt x="110936" y="759559"/>
                  </a:lnTo>
                  <a:lnTo>
                    <a:pt x="98503" y="704242"/>
                  </a:lnTo>
                  <a:lnTo>
                    <a:pt x="86692" y="648356"/>
                  </a:lnTo>
                  <a:lnTo>
                    <a:pt x="75511" y="591915"/>
                  </a:lnTo>
                  <a:lnTo>
                    <a:pt x="64967" y="534933"/>
                  </a:lnTo>
                  <a:lnTo>
                    <a:pt x="55068" y="477424"/>
                  </a:lnTo>
                  <a:lnTo>
                    <a:pt x="45822" y="419401"/>
                  </a:lnTo>
                  <a:lnTo>
                    <a:pt x="37235" y="360878"/>
                  </a:lnTo>
                  <a:lnTo>
                    <a:pt x="29316" y="301868"/>
                  </a:lnTo>
                  <a:lnTo>
                    <a:pt x="22072" y="242386"/>
                  </a:lnTo>
                  <a:lnTo>
                    <a:pt x="15511" y="182444"/>
                  </a:lnTo>
                  <a:lnTo>
                    <a:pt x="9640" y="122056"/>
                  </a:lnTo>
                  <a:lnTo>
                    <a:pt x="4467" y="6123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239" y="2410968"/>
              <a:ext cx="714781" cy="13944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12342" y="2439162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0" y="0"/>
                  </a:moveTo>
                  <a:lnTo>
                    <a:pt x="609600" y="1295400"/>
                  </a:lnTo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7655" y="1674876"/>
              <a:ext cx="353695" cy="1297305"/>
            </a:xfrm>
            <a:custGeom>
              <a:avLst/>
              <a:gdLst/>
              <a:ahLst/>
              <a:cxnLst/>
              <a:rect l="l" t="t" r="r" b="b"/>
              <a:pathLst>
                <a:path w="353694" h="1297305">
                  <a:moveTo>
                    <a:pt x="0" y="1213739"/>
                  </a:moveTo>
                  <a:lnTo>
                    <a:pt x="18160" y="1296924"/>
                  </a:lnTo>
                  <a:lnTo>
                    <a:pt x="69963" y="1236979"/>
                  </a:lnTo>
                  <a:lnTo>
                    <a:pt x="40004" y="1236979"/>
                  </a:lnTo>
                  <a:lnTo>
                    <a:pt x="27685" y="1233804"/>
                  </a:lnTo>
                  <a:lnTo>
                    <a:pt x="30808" y="1221520"/>
                  </a:lnTo>
                  <a:lnTo>
                    <a:pt x="0" y="1213739"/>
                  </a:lnTo>
                  <a:close/>
                </a:path>
                <a:path w="353694" h="1297305">
                  <a:moveTo>
                    <a:pt x="30808" y="1221520"/>
                  </a:moveTo>
                  <a:lnTo>
                    <a:pt x="27685" y="1233804"/>
                  </a:lnTo>
                  <a:lnTo>
                    <a:pt x="40004" y="1236979"/>
                  </a:lnTo>
                  <a:lnTo>
                    <a:pt x="43141" y="1224635"/>
                  </a:lnTo>
                  <a:lnTo>
                    <a:pt x="30808" y="1221520"/>
                  </a:lnTo>
                  <a:close/>
                </a:path>
                <a:path w="353694" h="1297305">
                  <a:moveTo>
                    <a:pt x="43141" y="1224635"/>
                  </a:moveTo>
                  <a:lnTo>
                    <a:pt x="40004" y="1236979"/>
                  </a:lnTo>
                  <a:lnTo>
                    <a:pt x="69963" y="1236979"/>
                  </a:lnTo>
                  <a:lnTo>
                    <a:pt x="73913" y="1232408"/>
                  </a:lnTo>
                  <a:lnTo>
                    <a:pt x="43141" y="1224635"/>
                  </a:lnTo>
                  <a:close/>
                </a:path>
                <a:path w="353694" h="1297305">
                  <a:moveTo>
                    <a:pt x="341249" y="0"/>
                  </a:moveTo>
                  <a:lnTo>
                    <a:pt x="30808" y="1221520"/>
                  </a:lnTo>
                  <a:lnTo>
                    <a:pt x="43141" y="1224635"/>
                  </a:lnTo>
                  <a:lnTo>
                    <a:pt x="353568" y="3048"/>
                  </a:lnTo>
                  <a:lnTo>
                    <a:pt x="341249" y="0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5149" y="675258"/>
            <a:ext cx="2237105" cy="94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000">
              <a:latin typeface="Calibri"/>
              <a:cs typeface="Calibri"/>
            </a:endParaRPr>
          </a:p>
          <a:p>
            <a:pPr marL="54546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Negative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gradient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35159" y="4640709"/>
            <a:ext cx="1444797" cy="304800"/>
            <a:chOff x="1426418" y="4613147"/>
            <a:chExt cx="1444797" cy="30480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9276" y="4613147"/>
              <a:ext cx="281939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26418" y="4631208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952500" y="0"/>
                  </a:moveTo>
                  <a:lnTo>
                    <a:pt x="9525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952500" y="171450"/>
                  </a:lnTo>
                  <a:lnTo>
                    <a:pt x="952500" y="228600"/>
                  </a:lnTo>
                  <a:lnTo>
                    <a:pt x="1066800" y="1143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054345" y="1102359"/>
            <a:ext cx="3866515" cy="1217930"/>
          </a:xfrm>
          <a:custGeom>
            <a:avLst/>
            <a:gdLst/>
            <a:ahLst/>
            <a:cxnLst/>
            <a:rect l="l" t="t" r="r" b="b"/>
            <a:pathLst>
              <a:path w="3866515" h="1217929">
                <a:moveTo>
                  <a:pt x="0" y="1217676"/>
                </a:moveTo>
                <a:lnTo>
                  <a:pt x="3866388" y="1217676"/>
                </a:lnTo>
                <a:lnTo>
                  <a:pt x="3866388" y="0"/>
                </a:lnTo>
                <a:lnTo>
                  <a:pt x="0" y="0"/>
                </a:lnTo>
                <a:lnTo>
                  <a:pt x="0" y="12176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20429" y="1258695"/>
            <a:ext cx="125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4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≔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0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83953" y="1425700"/>
            <a:ext cx="361315" cy="15240"/>
          </a:xfrm>
          <a:custGeom>
            <a:avLst/>
            <a:gdLst/>
            <a:ahLst/>
            <a:cxnLst/>
            <a:rect l="l" t="t" r="r" b="b"/>
            <a:pathLst>
              <a:path w="361315" h="15239">
                <a:moveTo>
                  <a:pt x="361188" y="0"/>
                </a:moveTo>
                <a:lnTo>
                  <a:pt x="0" y="0"/>
                </a:lnTo>
                <a:lnTo>
                  <a:pt x="0" y="15240"/>
                </a:lnTo>
                <a:lnTo>
                  <a:pt x="361188" y="15240"/>
                </a:lnTo>
                <a:lnTo>
                  <a:pt x="361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84842" y="1033144"/>
            <a:ext cx="28067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505"/>
              </a:spcBef>
            </a:pPr>
            <a:r>
              <a:rPr sz="1800" spc="-50" dirty="0">
                <a:latin typeface="Cambria Math"/>
                <a:cs typeface="Cambria Math"/>
              </a:rPr>
              <a:t>𝑑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r>
              <a:rPr sz="1800" spc="-25" dirty="0">
                <a:latin typeface="Cambria Math"/>
                <a:cs typeface="Cambria Math"/>
              </a:rPr>
              <a:t>𝑑𝜃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39731" y="1519299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03307" y="1295398"/>
            <a:ext cx="668020" cy="276225"/>
          </a:xfrm>
          <a:custGeom>
            <a:avLst/>
            <a:gdLst/>
            <a:ahLst/>
            <a:cxnLst/>
            <a:rect l="l" t="t" r="r" b="b"/>
            <a:pathLst>
              <a:path w="668020" h="276225">
                <a:moveTo>
                  <a:pt x="75311" y="9144"/>
                </a:moveTo>
                <a:lnTo>
                  <a:pt x="72517" y="0"/>
                </a:lnTo>
                <a:lnTo>
                  <a:pt x="56159" y="6413"/>
                </a:lnTo>
                <a:lnTo>
                  <a:pt x="41757" y="16471"/>
                </a:lnTo>
                <a:lnTo>
                  <a:pt x="18923" y="47498"/>
                </a:lnTo>
                <a:lnTo>
                  <a:pt x="4737" y="89319"/>
                </a:lnTo>
                <a:lnTo>
                  <a:pt x="0" y="138176"/>
                </a:lnTo>
                <a:lnTo>
                  <a:pt x="1130" y="162394"/>
                </a:lnTo>
                <a:lnTo>
                  <a:pt x="10655" y="208711"/>
                </a:lnTo>
                <a:lnTo>
                  <a:pt x="29349" y="246062"/>
                </a:lnTo>
                <a:lnTo>
                  <a:pt x="72517" y="276225"/>
                </a:lnTo>
                <a:lnTo>
                  <a:pt x="75311" y="267081"/>
                </a:lnTo>
                <a:lnTo>
                  <a:pt x="62661" y="260464"/>
                </a:lnTo>
                <a:lnTo>
                  <a:pt x="51625" y="250875"/>
                </a:lnTo>
                <a:lnTo>
                  <a:pt x="28333" y="204685"/>
                </a:lnTo>
                <a:lnTo>
                  <a:pt x="21551" y="163423"/>
                </a:lnTo>
                <a:lnTo>
                  <a:pt x="21424" y="162394"/>
                </a:lnTo>
                <a:lnTo>
                  <a:pt x="20574" y="138176"/>
                </a:lnTo>
                <a:lnTo>
                  <a:pt x="21424" y="113957"/>
                </a:lnTo>
                <a:lnTo>
                  <a:pt x="24015" y="91782"/>
                </a:lnTo>
                <a:lnTo>
                  <a:pt x="34417" y="53467"/>
                </a:lnTo>
                <a:lnTo>
                  <a:pt x="62661" y="15773"/>
                </a:lnTo>
                <a:lnTo>
                  <a:pt x="75311" y="9144"/>
                </a:lnTo>
                <a:close/>
              </a:path>
              <a:path w="668020" h="276225">
                <a:moveTo>
                  <a:pt x="264160" y="41529"/>
                </a:moveTo>
                <a:lnTo>
                  <a:pt x="261112" y="33020"/>
                </a:lnTo>
                <a:lnTo>
                  <a:pt x="245745" y="38557"/>
                </a:lnTo>
                <a:lnTo>
                  <a:pt x="232283" y="46570"/>
                </a:lnTo>
                <a:lnTo>
                  <a:pt x="203403" y="85115"/>
                </a:lnTo>
                <a:lnTo>
                  <a:pt x="193611" y="137795"/>
                </a:lnTo>
                <a:lnTo>
                  <a:pt x="193548" y="138938"/>
                </a:lnTo>
                <a:lnTo>
                  <a:pt x="194525" y="156464"/>
                </a:lnTo>
                <a:lnTo>
                  <a:pt x="210947" y="207772"/>
                </a:lnTo>
                <a:lnTo>
                  <a:pt x="245694" y="239204"/>
                </a:lnTo>
                <a:lnTo>
                  <a:pt x="261112" y="244729"/>
                </a:lnTo>
                <a:lnTo>
                  <a:pt x="263779" y="236093"/>
                </a:lnTo>
                <a:lnTo>
                  <a:pt x="251726" y="230759"/>
                </a:lnTo>
                <a:lnTo>
                  <a:pt x="241312" y="223329"/>
                </a:lnTo>
                <a:lnTo>
                  <a:pt x="219913" y="188658"/>
                </a:lnTo>
                <a:lnTo>
                  <a:pt x="212890" y="138938"/>
                </a:lnTo>
                <a:lnTo>
                  <a:pt x="212852" y="137795"/>
                </a:lnTo>
                <a:lnTo>
                  <a:pt x="213626" y="119748"/>
                </a:lnTo>
                <a:lnTo>
                  <a:pt x="225425" y="75184"/>
                </a:lnTo>
                <a:lnTo>
                  <a:pt x="251942" y="46913"/>
                </a:lnTo>
                <a:lnTo>
                  <a:pt x="264160" y="41529"/>
                </a:lnTo>
                <a:close/>
              </a:path>
              <a:path w="668020" h="276225">
                <a:moveTo>
                  <a:pt x="565277" y="138938"/>
                </a:moveTo>
                <a:lnTo>
                  <a:pt x="564184" y="119748"/>
                </a:lnTo>
                <a:lnTo>
                  <a:pt x="564172" y="119507"/>
                </a:lnTo>
                <a:lnTo>
                  <a:pt x="560882" y="101574"/>
                </a:lnTo>
                <a:lnTo>
                  <a:pt x="538099" y="57086"/>
                </a:lnTo>
                <a:lnTo>
                  <a:pt x="497713" y="33020"/>
                </a:lnTo>
                <a:lnTo>
                  <a:pt x="494665" y="41529"/>
                </a:lnTo>
                <a:lnTo>
                  <a:pt x="506945" y="46913"/>
                </a:lnTo>
                <a:lnTo>
                  <a:pt x="517499" y="54317"/>
                </a:lnTo>
                <a:lnTo>
                  <a:pt x="538899" y="88455"/>
                </a:lnTo>
                <a:lnTo>
                  <a:pt x="545147" y="119507"/>
                </a:lnTo>
                <a:lnTo>
                  <a:pt x="545185" y="119748"/>
                </a:lnTo>
                <a:lnTo>
                  <a:pt x="545973" y="137795"/>
                </a:lnTo>
                <a:lnTo>
                  <a:pt x="545185" y="156464"/>
                </a:lnTo>
                <a:lnTo>
                  <a:pt x="542823" y="173431"/>
                </a:lnTo>
                <a:lnTo>
                  <a:pt x="526275" y="213804"/>
                </a:lnTo>
                <a:lnTo>
                  <a:pt x="495046" y="236093"/>
                </a:lnTo>
                <a:lnTo>
                  <a:pt x="497713" y="244729"/>
                </a:lnTo>
                <a:lnTo>
                  <a:pt x="538175" y="220738"/>
                </a:lnTo>
                <a:lnTo>
                  <a:pt x="560908" y="176364"/>
                </a:lnTo>
                <a:lnTo>
                  <a:pt x="564172" y="158394"/>
                </a:lnTo>
                <a:lnTo>
                  <a:pt x="565277" y="138938"/>
                </a:lnTo>
                <a:close/>
              </a:path>
              <a:path w="668020" h="276225">
                <a:moveTo>
                  <a:pt x="667512" y="138176"/>
                </a:moveTo>
                <a:lnTo>
                  <a:pt x="666381" y="113957"/>
                </a:lnTo>
                <a:lnTo>
                  <a:pt x="666330" y="112864"/>
                </a:lnTo>
                <a:lnTo>
                  <a:pt x="662825" y="89319"/>
                </a:lnTo>
                <a:lnTo>
                  <a:pt x="648716" y="47498"/>
                </a:lnTo>
                <a:lnTo>
                  <a:pt x="625856" y="16471"/>
                </a:lnTo>
                <a:lnTo>
                  <a:pt x="594995" y="0"/>
                </a:lnTo>
                <a:lnTo>
                  <a:pt x="592201" y="9144"/>
                </a:lnTo>
                <a:lnTo>
                  <a:pt x="604888" y="15773"/>
                </a:lnTo>
                <a:lnTo>
                  <a:pt x="615924" y="25361"/>
                </a:lnTo>
                <a:lnTo>
                  <a:pt x="639178" y="71615"/>
                </a:lnTo>
                <a:lnTo>
                  <a:pt x="646176" y="113957"/>
                </a:lnTo>
                <a:lnTo>
                  <a:pt x="647065" y="138176"/>
                </a:lnTo>
                <a:lnTo>
                  <a:pt x="646176" y="162394"/>
                </a:lnTo>
                <a:lnTo>
                  <a:pt x="639178" y="204685"/>
                </a:lnTo>
                <a:lnTo>
                  <a:pt x="615924" y="250875"/>
                </a:lnTo>
                <a:lnTo>
                  <a:pt x="592201" y="267081"/>
                </a:lnTo>
                <a:lnTo>
                  <a:pt x="594995" y="276225"/>
                </a:lnTo>
                <a:lnTo>
                  <a:pt x="638276" y="246062"/>
                </a:lnTo>
                <a:lnTo>
                  <a:pt x="656945" y="208711"/>
                </a:lnTo>
                <a:lnTo>
                  <a:pt x="666330" y="163423"/>
                </a:lnTo>
                <a:lnTo>
                  <a:pt x="667512" y="138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61219" y="1258695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𝐽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𝜃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65919" y="1742947"/>
            <a:ext cx="1066800" cy="486409"/>
          </a:xfrm>
          <a:custGeom>
            <a:avLst/>
            <a:gdLst/>
            <a:ahLst/>
            <a:cxnLst/>
            <a:rect l="l" t="t" r="r" b="b"/>
            <a:pathLst>
              <a:path w="1066800" h="486410">
                <a:moveTo>
                  <a:pt x="70612" y="282829"/>
                </a:moveTo>
                <a:lnTo>
                  <a:pt x="67551" y="274320"/>
                </a:lnTo>
                <a:lnTo>
                  <a:pt x="52197" y="279857"/>
                </a:lnTo>
                <a:lnTo>
                  <a:pt x="38735" y="287870"/>
                </a:lnTo>
                <a:lnTo>
                  <a:pt x="9855" y="326415"/>
                </a:lnTo>
                <a:lnTo>
                  <a:pt x="63" y="379095"/>
                </a:lnTo>
                <a:lnTo>
                  <a:pt x="0" y="380238"/>
                </a:lnTo>
                <a:lnTo>
                  <a:pt x="977" y="397764"/>
                </a:lnTo>
                <a:lnTo>
                  <a:pt x="17399" y="449072"/>
                </a:lnTo>
                <a:lnTo>
                  <a:pt x="52146" y="480504"/>
                </a:lnTo>
                <a:lnTo>
                  <a:pt x="67551" y="486029"/>
                </a:lnTo>
                <a:lnTo>
                  <a:pt x="70231" y="477393"/>
                </a:lnTo>
                <a:lnTo>
                  <a:pt x="58178" y="472059"/>
                </a:lnTo>
                <a:lnTo>
                  <a:pt x="47764" y="464629"/>
                </a:lnTo>
                <a:lnTo>
                  <a:pt x="26365" y="429958"/>
                </a:lnTo>
                <a:lnTo>
                  <a:pt x="19342" y="380238"/>
                </a:lnTo>
                <a:lnTo>
                  <a:pt x="19304" y="379095"/>
                </a:lnTo>
                <a:lnTo>
                  <a:pt x="20078" y="361048"/>
                </a:lnTo>
                <a:lnTo>
                  <a:pt x="31877" y="316484"/>
                </a:lnTo>
                <a:lnTo>
                  <a:pt x="58394" y="288213"/>
                </a:lnTo>
                <a:lnTo>
                  <a:pt x="70612" y="282829"/>
                </a:lnTo>
                <a:close/>
              </a:path>
              <a:path w="1066800" h="486410">
                <a:moveTo>
                  <a:pt x="70612" y="8509"/>
                </a:moveTo>
                <a:lnTo>
                  <a:pt x="67551" y="0"/>
                </a:lnTo>
                <a:lnTo>
                  <a:pt x="52197" y="5537"/>
                </a:lnTo>
                <a:lnTo>
                  <a:pt x="38735" y="13550"/>
                </a:lnTo>
                <a:lnTo>
                  <a:pt x="9855" y="52095"/>
                </a:lnTo>
                <a:lnTo>
                  <a:pt x="63" y="104775"/>
                </a:lnTo>
                <a:lnTo>
                  <a:pt x="0" y="105918"/>
                </a:lnTo>
                <a:lnTo>
                  <a:pt x="977" y="123444"/>
                </a:lnTo>
                <a:lnTo>
                  <a:pt x="17399" y="174752"/>
                </a:lnTo>
                <a:lnTo>
                  <a:pt x="52146" y="206184"/>
                </a:lnTo>
                <a:lnTo>
                  <a:pt x="67551" y="211709"/>
                </a:lnTo>
                <a:lnTo>
                  <a:pt x="70231" y="203073"/>
                </a:lnTo>
                <a:lnTo>
                  <a:pt x="58178" y="197739"/>
                </a:lnTo>
                <a:lnTo>
                  <a:pt x="47764" y="190309"/>
                </a:lnTo>
                <a:lnTo>
                  <a:pt x="26365" y="155638"/>
                </a:lnTo>
                <a:lnTo>
                  <a:pt x="19342" y="105918"/>
                </a:lnTo>
                <a:lnTo>
                  <a:pt x="19304" y="104775"/>
                </a:lnTo>
                <a:lnTo>
                  <a:pt x="20078" y="86728"/>
                </a:lnTo>
                <a:lnTo>
                  <a:pt x="31877" y="42164"/>
                </a:lnTo>
                <a:lnTo>
                  <a:pt x="58394" y="13893"/>
                </a:lnTo>
                <a:lnTo>
                  <a:pt x="70612" y="8509"/>
                </a:lnTo>
                <a:close/>
              </a:path>
              <a:path w="1066800" h="486410">
                <a:moveTo>
                  <a:pt x="982853" y="380238"/>
                </a:moveTo>
                <a:lnTo>
                  <a:pt x="981760" y="361048"/>
                </a:lnTo>
                <a:lnTo>
                  <a:pt x="981748" y="360807"/>
                </a:lnTo>
                <a:lnTo>
                  <a:pt x="978471" y="342874"/>
                </a:lnTo>
                <a:lnTo>
                  <a:pt x="955675" y="298386"/>
                </a:lnTo>
                <a:lnTo>
                  <a:pt x="915289" y="274320"/>
                </a:lnTo>
                <a:lnTo>
                  <a:pt x="912241" y="282829"/>
                </a:lnTo>
                <a:lnTo>
                  <a:pt x="924521" y="288213"/>
                </a:lnTo>
                <a:lnTo>
                  <a:pt x="935075" y="295617"/>
                </a:lnTo>
                <a:lnTo>
                  <a:pt x="956475" y="329755"/>
                </a:lnTo>
                <a:lnTo>
                  <a:pt x="962723" y="360807"/>
                </a:lnTo>
                <a:lnTo>
                  <a:pt x="962761" y="361048"/>
                </a:lnTo>
                <a:lnTo>
                  <a:pt x="963549" y="379095"/>
                </a:lnTo>
                <a:lnTo>
                  <a:pt x="962761" y="397764"/>
                </a:lnTo>
                <a:lnTo>
                  <a:pt x="960399" y="414718"/>
                </a:lnTo>
                <a:lnTo>
                  <a:pt x="943851" y="455104"/>
                </a:lnTo>
                <a:lnTo>
                  <a:pt x="912622" y="477393"/>
                </a:lnTo>
                <a:lnTo>
                  <a:pt x="915289" y="486029"/>
                </a:lnTo>
                <a:lnTo>
                  <a:pt x="955751" y="462026"/>
                </a:lnTo>
                <a:lnTo>
                  <a:pt x="978484" y="417664"/>
                </a:lnTo>
                <a:lnTo>
                  <a:pt x="981748" y="399694"/>
                </a:lnTo>
                <a:lnTo>
                  <a:pt x="982853" y="380238"/>
                </a:lnTo>
                <a:close/>
              </a:path>
              <a:path w="1066800" h="486410">
                <a:moveTo>
                  <a:pt x="1066673" y="105918"/>
                </a:moveTo>
                <a:lnTo>
                  <a:pt x="1065580" y="86728"/>
                </a:lnTo>
                <a:lnTo>
                  <a:pt x="1065568" y="86487"/>
                </a:lnTo>
                <a:lnTo>
                  <a:pt x="1062291" y="68554"/>
                </a:lnTo>
                <a:lnTo>
                  <a:pt x="1039495" y="24066"/>
                </a:lnTo>
                <a:lnTo>
                  <a:pt x="999109" y="0"/>
                </a:lnTo>
                <a:lnTo>
                  <a:pt x="996061" y="8509"/>
                </a:lnTo>
                <a:lnTo>
                  <a:pt x="1008341" y="13893"/>
                </a:lnTo>
                <a:lnTo>
                  <a:pt x="1018895" y="21297"/>
                </a:lnTo>
                <a:lnTo>
                  <a:pt x="1040295" y="55435"/>
                </a:lnTo>
                <a:lnTo>
                  <a:pt x="1046543" y="86487"/>
                </a:lnTo>
                <a:lnTo>
                  <a:pt x="1046581" y="86728"/>
                </a:lnTo>
                <a:lnTo>
                  <a:pt x="1047369" y="104775"/>
                </a:lnTo>
                <a:lnTo>
                  <a:pt x="1046581" y="123444"/>
                </a:lnTo>
                <a:lnTo>
                  <a:pt x="1044219" y="140398"/>
                </a:lnTo>
                <a:lnTo>
                  <a:pt x="1027671" y="180784"/>
                </a:lnTo>
                <a:lnTo>
                  <a:pt x="996442" y="203073"/>
                </a:lnTo>
                <a:lnTo>
                  <a:pt x="999109" y="211709"/>
                </a:lnTo>
                <a:lnTo>
                  <a:pt x="1039571" y="187706"/>
                </a:lnTo>
                <a:lnTo>
                  <a:pt x="1062304" y="143344"/>
                </a:lnTo>
                <a:lnTo>
                  <a:pt x="1065568" y="125374"/>
                </a:lnTo>
                <a:lnTo>
                  <a:pt x="1066673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20429" y="1673224"/>
            <a:ext cx="3615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7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≔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3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𝑛𝑒𝑔𝑎𝑡𝑖𝑣𝑒</a:t>
            </a:r>
            <a:r>
              <a:rPr sz="1800" spc="3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𝜃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7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≔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4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𝑝𝑜𝑠𝑖𝑡𝑖𝑣𝑒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Decreases </a:t>
            </a:r>
            <a:r>
              <a:rPr sz="1800" spc="-25" dirty="0">
                <a:latin typeface="Cambria Math"/>
                <a:cs typeface="Cambria Math"/>
              </a:rPr>
              <a:t>𝜃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64994" y="1858771"/>
            <a:ext cx="161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Positive</a:t>
            </a: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gradient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54935" y="2152014"/>
            <a:ext cx="2170430" cy="1941830"/>
            <a:chOff x="2154935" y="2152014"/>
            <a:chExt cx="2170430" cy="1941830"/>
          </a:xfrm>
        </p:grpSpPr>
        <p:sp>
          <p:nvSpPr>
            <p:cNvPr id="40" name="object 40"/>
            <p:cNvSpPr/>
            <p:nvPr/>
          </p:nvSpPr>
          <p:spPr>
            <a:xfrm>
              <a:off x="3499611" y="2152014"/>
              <a:ext cx="386715" cy="743585"/>
            </a:xfrm>
            <a:custGeom>
              <a:avLst/>
              <a:gdLst/>
              <a:ahLst/>
              <a:cxnLst/>
              <a:rect l="l" t="t" r="r" b="b"/>
              <a:pathLst>
                <a:path w="386714" h="743585">
                  <a:moveTo>
                    <a:pt x="346088" y="678284"/>
                  </a:moveTo>
                  <a:lnTo>
                    <a:pt x="317880" y="692785"/>
                  </a:lnTo>
                  <a:lnTo>
                    <a:pt x="386588" y="743076"/>
                  </a:lnTo>
                  <a:lnTo>
                    <a:pt x="385987" y="692785"/>
                  </a:lnTo>
                  <a:lnTo>
                    <a:pt x="385949" y="689610"/>
                  </a:lnTo>
                  <a:lnTo>
                    <a:pt x="351916" y="689610"/>
                  </a:lnTo>
                  <a:lnTo>
                    <a:pt x="346088" y="678284"/>
                  </a:lnTo>
                  <a:close/>
                </a:path>
                <a:path w="386714" h="743585">
                  <a:moveTo>
                    <a:pt x="357402" y="672468"/>
                  </a:moveTo>
                  <a:lnTo>
                    <a:pt x="346088" y="678284"/>
                  </a:lnTo>
                  <a:lnTo>
                    <a:pt x="351916" y="689610"/>
                  </a:lnTo>
                  <a:lnTo>
                    <a:pt x="363220" y="683768"/>
                  </a:lnTo>
                  <a:lnTo>
                    <a:pt x="357402" y="672468"/>
                  </a:lnTo>
                  <a:close/>
                </a:path>
                <a:path w="386714" h="743585">
                  <a:moveTo>
                    <a:pt x="385572" y="657987"/>
                  </a:moveTo>
                  <a:lnTo>
                    <a:pt x="357402" y="672468"/>
                  </a:lnTo>
                  <a:lnTo>
                    <a:pt x="363220" y="683768"/>
                  </a:lnTo>
                  <a:lnTo>
                    <a:pt x="351916" y="689610"/>
                  </a:lnTo>
                  <a:lnTo>
                    <a:pt x="385949" y="689610"/>
                  </a:lnTo>
                  <a:lnTo>
                    <a:pt x="385572" y="657987"/>
                  </a:lnTo>
                  <a:close/>
                </a:path>
                <a:path w="386714" h="743585">
                  <a:moveTo>
                    <a:pt x="11175" y="0"/>
                  </a:moveTo>
                  <a:lnTo>
                    <a:pt x="0" y="5842"/>
                  </a:lnTo>
                  <a:lnTo>
                    <a:pt x="346088" y="678284"/>
                  </a:lnTo>
                  <a:lnTo>
                    <a:pt x="357402" y="672468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2735" y="2292095"/>
              <a:ext cx="722401" cy="13609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658361" y="2320289"/>
              <a:ext cx="617220" cy="1261745"/>
            </a:xfrm>
            <a:custGeom>
              <a:avLst/>
              <a:gdLst/>
              <a:ahLst/>
              <a:cxnLst/>
              <a:rect l="l" t="t" r="r" b="b"/>
              <a:pathLst>
                <a:path w="617220" h="1261745">
                  <a:moveTo>
                    <a:pt x="617092" y="0"/>
                  </a:moveTo>
                  <a:lnTo>
                    <a:pt x="0" y="1261618"/>
                  </a:lnTo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4935" y="3986720"/>
              <a:ext cx="1235976" cy="10661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210561" y="4022597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11430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8711" y="3657600"/>
              <a:ext cx="76200" cy="292735"/>
            </a:xfrm>
            <a:custGeom>
              <a:avLst/>
              <a:gdLst/>
              <a:ahLst/>
              <a:cxnLst/>
              <a:rect l="l" t="t" r="r" b="b"/>
              <a:pathLst>
                <a:path w="76200" h="292735">
                  <a:moveTo>
                    <a:pt x="31750" y="216535"/>
                  </a:moveTo>
                  <a:lnTo>
                    <a:pt x="0" y="216535"/>
                  </a:lnTo>
                  <a:lnTo>
                    <a:pt x="38100" y="292735"/>
                  </a:lnTo>
                  <a:lnTo>
                    <a:pt x="69850" y="229235"/>
                  </a:lnTo>
                  <a:lnTo>
                    <a:pt x="31750" y="229235"/>
                  </a:lnTo>
                  <a:lnTo>
                    <a:pt x="31750" y="216535"/>
                  </a:lnTo>
                  <a:close/>
                </a:path>
                <a:path w="76200" h="292735">
                  <a:moveTo>
                    <a:pt x="44450" y="0"/>
                  </a:moveTo>
                  <a:lnTo>
                    <a:pt x="31750" y="0"/>
                  </a:lnTo>
                  <a:lnTo>
                    <a:pt x="31750" y="229235"/>
                  </a:lnTo>
                  <a:lnTo>
                    <a:pt x="44450" y="229235"/>
                  </a:lnTo>
                  <a:lnTo>
                    <a:pt x="44450" y="0"/>
                  </a:lnTo>
                  <a:close/>
                </a:path>
                <a:path w="76200" h="292735">
                  <a:moveTo>
                    <a:pt x="76200" y="216535"/>
                  </a:moveTo>
                  <a:lnTo>
                    <a:pt x="44450" y="216535"/>
                  </a:lnTo>
                  <a:lnTo>
                    <a:pt x="44450" y="229235"/>
                  </a:lnTo>
                  <a:lnTo>
                    <a:pt x="69850" y="229235"/>
                  </a:lnTo>
                  <a:lnTo>
                    <a:pt x="76200" y="216535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990725" y="3029839"/>
            <a:ext cx="142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Gradient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at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minimum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69335" y="4686918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1066800" y="171450"/>
                </a:lnTo>
                <a:lnTo>
                  <a:pt x="10668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Direction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step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25" y="1174241"/>
            <a:ext cx="4693920" cy="3240405"/>
          </a:xfrm>
          <a:custGeom>
            <a:avLst/>
            <a:gdLst/>
            <a:ahLst/>
            <a:cxnLst/>
            <a:rect l="l" t="t" r="r" b="b"/>
            <a:pathLst>
              <a:path w="4693920" h="3240404">
                <a:moveTo>
                  <a:pt x="781812" y="3159252"/>
                </a:moveTo>
                <a:lnTo>
                  <a:pt x="781812" y="0"/>
                </a:lnTo>
              </a:path>
              <a:path w="4693920" h="3240404">
                <a:moveTo>
                  <a:pt x="701040" y="3159252"/>
                </a:moveTo>
                <a:lnTo>
                  <a:pt x="862584" y="3159252"/>
                </a:lnTo>
              </a:path>
              <a:path w="4693920" h="3240404">
                <a:moveTo>
                  <a:pt x="701040" y="2106168"/>
                </a:moveTo>
                <a:lnTo>
                  <a:pt x="862584" y="2106168"/>
                </a:lnTo>
              </a:path>
              <a:path w="4693920" h="3240404">
                <a:moveTo>
                  <a:pt x="701040" y="1053084"/>
                </a:moveTo>
                <a:lnTo>
                  <a:pt x="862584" y="1053084"/>
                </a:lnTo>
              </a:path>
              <a:path w="4693920" h="3240404">
                <a:moveTo>
                  <a:pt x="701040" y="0"/>
                </a:moveTo>
                <a:lnTo>
                  <a:pt x="862584" y="0"/>
                </a:lnTo>
              </a:path>
              <a:path w="4693920" h="3240404">
                <a:moveTo>
                  <a:pt x="0" y="3159252"/>
                </a:moveTo>
                <a:lnTo>
                  <a:pt x="4693920" y="3159252"/>
                </a:lnTo>
              </a:path>
              <a:path w="4693920" h="3240404">
                <a:moveTo>
                  <a:pt x="0" y="3078480"/>
                </a:moveTo>
                <a:lnTo>
                  <a:pt x="0" y="3240024"/>
                </a:lnTo>
              </a:path>
              <a:path w="4693920" h="3240404">
                <a:moveTo>
                  <a:pt x="781812" y="3078480"/>
                </a:moveTo>
                <a:lnTo>
                  <a:pt x="781812" y="3240024"/>
                </a:lnTo>
              </a:path>
              <a:path w="4693920" h="3240404">
                <a:moveTo>
                  <a:pt x="1563624" y="3078480"/>
                </a:moveTo>
                <a:lnTo>
                  <a:pt x="1563624" y="3240024"/>
                </a:lnTo>
              </a:path>
              <a:path w="4693920" h="3240404">
                <a:moveTo>
                  <a:pt x="2346960" y="3078480"/>
                </a:moveTo>
                <a:lnTo>
                  <a:pt x="2346960" y="3240024"/>
                </a:lnTo>
              </a:path>
              <a:path w="4693920" h="3240404">
                <a:moveTo>
                  <a:pt x="3128772" y="3078480"/>
                </a:moveTo>
                <a:lnTo>
                  <a:pt x="3128772" y="3240024"/>
                </a:lnTo>
              </a:path>
              <a:path w="4693920" h="3240404">
                <a:moveTo>
                  <a:pt x="3910584" y="3078480"/>
                </a:moveTo>
                <a:lnTo>
                  <a:pt x="3910584" y="3240024"/>
                </a:lnTo>
              </a:path>
              <a:path w="4693920" h="3240404">
                <a:moveTo>
                  <a:pt x="4693920" y="3078480"/>
                </a:moveTo>
                <a:lnTo>
                  <a:pt x="4693920" y="3240024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149" y="4140530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49" y="3087370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149" y="2033777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149" y="980058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" y="4470857"/>
            <a:ext cx="426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377" y="447085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1202" y="4470857"/>
            <a:ext cx="347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170" y="447085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6351" y="4470857"/>
            <a:ext cx="347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1.5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5064" y="447085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1117" y="4470857"/>
            <a:ext cx="347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2.5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247" y="1744979"/>
            <a:ext cx="4285615" cy="2630805"/>
            <a:chOff x="79247" y="1744979"/>
            <a:chExt cx="4285615" cy="263080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2459735"/>
              <a:ext cx="806196" cy="3596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847" y="1744979"/>
              <a:ext cx="3294888" cy="26304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30782" y="1766442"/>
              <a:ext cx="3177540" cy="2529205"/>
            </a:xfrm>
            <a:custGeom>
              <a:avLst/>
              <a:gdLst/>
              <a:ahLst/>
              <a:cxnLst/>
              <a:rect l="l" t="t" r="r" b="b"/>
              <a:pathLst>
                <a:path w="3177540" h="2529204">
                  <a:moveTo>
                    <a:pt x="3176930" y="10033"/>
                  </a:moveTo>
                  <a:lnTo>
                    <a:pt x="3172291" y="71917"/>
                  </a:lnTo>
                  <a:lnTo>
                    <a:pt x="3166944" y="133316"/>
                  </a:lnTo>
                  <a:lnTo>
                    <a:pt x="3160896" y="194218"/>
                  </a:lnTo>
                  <a:lnTo>
                    <a:pt x="3154156" y="254612"/>
                  </a:lnTo>
                  <a:lnTo>
                    <a:pt x="3146732" y="314485"/>
                  </a:lnTo>
                  <a:lnTo>
                    <a:pt x="3138633" y="373827"/>
                  </a:lnTo>
                  <a:lnTo>
                    <a:pt x="3129866" y="432624"/>
                  </a:lnTo>
                  <a:lnTo>
                    <a:pt x="3120441" y="490866"/>
                  </a:lnTo>
                  <a:lnTo>
                    <a:pt x="3110366" y="548541"/>
                  </a:lnTo>
                  <a:lnTo>
                    <a:pt x="3099649" y="605637"/>
                  </a:lnTo>
                  <a:lnTo>
                    <a:pt x="3088298" y="662143"/>
                  </a:lnTo>
                  <a:lnTo>
                    <a:pt x="3076322" y="718046"/>
                  </a:lnTo>
                  <a:lnTo>
                    <a:pt x="3063729" y="773335"/>
                  </a:lnTo>
                  <a:lnTo>
                    <a:pt x="3050527" y="827999"/>
                  </a:lnTo>
                  <a:lnTo>
                    <a:pt x="3036726" y="882025"/>
                  </a:lnTo>
                  <a:lnTo>
                    <a:pt x="3022333" y="935402"/>
                  </a:lnTo>
                  <a:lnTo>
                    <a:pt x="3007356" y="988118"/>
                  </a:lnTo>
                  <a:lnTo>
                    <a:pt x="2991805" y="1040162"/>
                  </a:lnTo>
                  <a:lnTo>
                    <a:pt x="2975686" y="1091521"/>
                  </a:lnTo>
                  <a:lnTo>
                    <a:pt x="2959010" y="1142184"/>
                  </a:lnTo>
                  <a:lnTo>
                    <a:pt x="2941784" y="1192140"/>
                  </a:lnTo>
                  <a:lnTo>
                    <a:pt x="2924016" y="1241376"/>
                  </a:lnTo>
                  <a:lnTo>
                    <a:pt x="2905715" y="1289881"/>
                  </a:lnTo>
                  <a:lnTo>
                    <a:pt x="2886890" y="1337644"/>
                  </a:lnTo>
                  <a:lnTo>
                    <a:pt x="2867547" y="1384651"/>
                  </a:lnTo>
                  <a:lnTo>
                    <a:pt x="2847697" y="1430893"/>
                  </a:lnTo>
                  <a:lnTo>
                    <a:pt x="2827348" y="1476357"/>
                  </a:lnTo>
                  <a:lnTo>
                    <a:pt x="2806507" y="1521031"/>
                  </a:lnTo>
                  <a:lnTo>
                    <a:pt x="2785183" y="1564903"/>
                  </a:lnTo>
                  <a:lnTo>
                    <a:pt x="2763384" y="1607963"/>
                  </a:lnTo>
                  <a:lnTo>
                    <a:pt x="2741120" y="1650198"/>
                  </a:lnTo>
                  <a:lnTo>
                    <a:pt x="2718397" y="1691596"/>
                  </a:lnTo>
                  <a:lnTo>
                    <a:pt x="2695226" y="1732146"/>
                  </a:lnTo>
                  <a:lnTo>
                    <a:pt x="2671613" y="1771836"/>
                  </a:lnTo>
                  <a:lnTo>
                    <a:pt x="2647567" y="1810655"/>
                  </a:lnTo>
                  <a:lnTo>
                    <a:pt x="2623097" y="1848590"/>
                  </a:lnTo>
                  <a:lnTo>
                    <a:pt x="2598211" y="1885630"/>
                  </a:lnTo>
                  <a:lnTo>
                    <a:pt x="2572918" y="1921764"/>
                  </a:lnTo>
                  <a:lnTo>
                    <a:pt x="2547225" y="1956978"/>
                  </a:lnTo>
                  <a:lnTo>
                    <a:pt x="2521142" y="1991263"/>
                  </a:lnTo>
                  <a:lnTo>
                    <a:pt x="2494676" y="2024606"/>
                  </a:lnTo>
                  <a:lnTo>
                    <a:pt x="2467836" y="2056995"/>
                  </a:lnTo>
                  <a:lnTo>
                    <a:pt x="2440630" y="2088419"/>
                  </a:lnTo>
                  <a:lnTo>
                    <a:pt x="2413067" y="2118866"/>
                  </a:lnTo>
                  <a:lnTo>
                    <a:pt x="2385155" y="2148325"/>
                  </a:lnTo>
                  <a:lnTo>
                    <a:pt x="2356902" y="2176783"/>
                  </a:lnTo>
                  <a:lnTo>
                    <a:pt x="2328317" y="2204228"/>
                  </a:lnTo>
                  <a:lnTo>
                    <a:pt x="2299409" y="2230650"/>
                  </a:lnTo>
                  <a:lnTo>
                    <a:pt x="2270184" y="2256036"/>
                  </a:lnTo>
                  <a:lnTo>
                    <a:pt x="2240653" y="2280375"/>
                  </a:lnTo>
                  <a:lnTo>
                    <a:pt x="2180702" y="2325865"/>
                  </a:lnTo>
                  <a:lnTo>
                    <a:pt x="2119623" y="2367024"/>
                  </a:lnTo>
                  <a:lnTo>
                    <a:pt x="2057483" y="2403761"/>
                  </a:lnTo>
                  <a:lnTo>
                    <a:pt x="1994349" y="2435980"/>
                  </a:lnTo>
                  <a:lnTo>
                    <a:pt x="1930288" y="2463589"/>
                  </a:lnTo>
                  <a:lnTo>
                    <a:pt x="1865366" y="2486493"/>
                  </a:lnTo>
                  <a:lnTo>
                    <a:pt x="1799651" y="2504600"/>
                  </a:lnTo>
                  <a:lnTo>
                    <a:pt x="1733210" y="2517814"/>
                  </a:lnTo>
                  <a:lnTo>
                    <a:pt x="1666109" y="2526044"/>
                  </a:lnTo>
                  <a:lnTo>
                    <a:pt x="1598416" y="2529194"/>
                  </a:lnTo>
                  <a:lnTo>
                    <a:pt x="1564369" y="2528835"/>
                  </a:lnTo>
                  <a:lnTo>
                    <a:pt x="1495913" y="2524191"/>
                  </a:lnTo>
                  <a:lnTo>
                    <a:pt x="1427032" y="2514234"/>
                  </a:lnTo>
                  <a:lnTo>
                    <a:pt x="1358338" y="2499006"/>
                  </a:lnTo>
                  <a:lnTo>
                    <a:pt x="1290822" y="2478772"/>
                  </a:lnTo>
                  <a:lnTo>
                    <a:pt x="1224311" y="2453589"/>
                  </a:lnTo>
                  <a:lnTo>
                    <a:pt x="1158863" y="2423565"/>
                  </a:lnTo>
                  <a:lnTo>
                    <a:pt x="1094541" y="2388811"/>
                  </a:lnTo>
                  <a:lnTo>
                    <a:pt x="1031404" y="2349435"/>
                  </a:lnTo>
                  <a:lnTo>
                    <a:pt x="969513" y="2305547"/>
                  </a:lnTo>
                  <a:lnTo>
                    <a:pt x="939053" y="2281945"/>
                  </a:lnTo>
                  <a:lnTo>
                    <a:pt x="908928" y="2257255"/>
                  </a:lnTo>
                  <a:lnTo>
                    <a:pt x="879145" y="2231493"/>
                  </a:lnTo>
                  <a:lnTo>
                    <a:pt x="849711" y="2204670"/>
                  </a:lnTo>
                  <a:lnTo>
                    <a:pt x="820634" y="2176801"/>
                  </a:lnTo>
                  <a:lnTo>
                    <a:pt x="791922" y="2147900"/>
                  </a:lnTo>
                  <a:lnTo>
                    <a:pt x="763582" y="2117980"/>
                  </a:lnTo>
                  <a:lnTo>
                    <a:pt x="735621" y="2087054"/>
                  </a:lnTo>
                  <a:lnTo>
                    <a:pt x="708048" y="2055137"/>
                  </a:lnTo>
                  <a:lnTo>
                    <a:pt x="680870" y="2022242"/>
                  </a:lnTo>
                  <a:lnTo>
                    <a:pt x="654094" y="1988383"/>
                  </a:lnTo>
                  <a:lnTo>
                    <a:pt x="627728" y="1953573"/>
                  </a:lnTo>
                  <a:lnTo>
                    <a:pt x="601779" y="1917826"/>
                  </a:lnTo>
                  <a:lnTo>
                    <a:pt x="576256" y="1881156"/>
                  </a:lnTo>
                  <a:lnTo>
                    <a:pt x="551165" y="1843576"/>
                  </a:lnTo>
                  <a:lnTo>
                    <a:pt x="526515" y="1805100"/>
                  </a:lnTo>
                  <a:lnTo>
                    <a:pt x="502313" y="1765742"/>
                  </a:lnTo>
                  <a:lnTo>
                    <a:pt x="478566" y="1725514"/>
                  </a:lnTo>
                  <a:lnTo>
                    <a:pt x="455282" y="1684432"/>
                  </a:lnTo>
                  <a:lnTo>
                    <a:pt x="432468" y="1642509"/>
                  </a:lnTo>
                  <a:lnTo>
                    <a:pt x="410133" y="1599757"/>
                  </a:lnTo>
                  <a:lnTo>
                    <a:pt x="388284" y="1556192"/>
                  </a:lnTo>
                  <a:lnTo>
                    <a:pt x="366928" y="1511826"/>
                  </a:lnTo>
                  <a:lnTo>
                    <a:pt x="346073" y="1466673"/>
                  </a:lnTo>
                  <a:lnTo>
                    <a:pt x="325726" y="1420747"/>
                  </a:lnTo>
                  <a:lnTo>
                    <a:pt x="305895" y="1374061"/>
                  </a:lnTo>
                  <a:lnTo>
                    <a:pt x="286588" y="1326630"/>
                  </a:lnTo>
                  <a:lnTo>
                    <a:pt x="267812" y="1278466"/>
                  </a:lnTo>
                  <a:lnTo>
                    <a:pt x="249575" y="1229584"/>
                  </a:lnTo>
                  <a:lnTo>
                    <a:pt x="231884" y="1179996"/>
                  </a:lnTo>
                  <a:lnTo>
                    <a:pt x="214747" y="1129718"/>
                  </a:lnTo>
                  <a:lnTo>
                    <a:pt x="198172" y="1078762"/>
                  </a:lnTo>
                  <a:lnTo>
                    <a:pt x="182166" y="1027142"/>
                  </a:lnTo>
                  <a:lnTo>
                    <a:pt x="166736" y="974871"/>
                  </a:lnTo>
                  <a:lnTo>
                    <a:pt x="151891" y="921964"/>
                  </a:lnTo>
                  <a:lnTo>
                    <a:pt x="137637" y="868434"/>
                  </a:lnTo>
                  <a:lnTo>
                    <a:pt x="123983" y="814294"/>
                  </a:lnTo>
                  <a:lnTo>
                    <a:pt x="110936" y="759559"/>
                  </a:lnTo>
                  <a:lnTo>
                    <a:pt x="98503" y="704242"/>
                  </a:lnTo>
                  <a:lnTo>
                    <a:pt x="86692" y="648356"/>
                  </a:lnTo>
                  <a:lnTo>
                    <a:pt x="75511" y="591915"/>
                  </a:lnTo>
                  <a:lnTo>
                    <a:pt x="64967" y="534933"/>
                  </a:lnTo>
                  <a:lnTo>
                    <a:pt x="55068" y="477424"/>
                  </a:lnTo>
                  <a:lnTo>
                    <a:pt x="45822" y="419401"/>
                  </a:lnTo>
                  <a:lnTo>
                    <a:pt x="37235" y="360878"/>
                  </a:lnTo>
                  <a:lnTo>
                    <a:pt x="29316" y="301868"/>
                  </a:lnTo>
                  <a:lnTo>
                    <a:pt x="22072" y="242386"/>
                  </a:lnTo>
                  <a:lnTo>
                    <a:pt x="15511" y="182444"/>
                  </a:lnTo>
                  <a:lnTo>
                    <a:pt x="9640" y="122056"/>
                  </a:lnTo>
                  <a:lnTo>
                    <a:pt x="4467" y="6123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9276" y="4917947"/>
            <a:ext cx="281939" cy="30480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5218176" y="1295400"/>
            <a:ext cx="3926204" cy="1217930"/>
          </a:xfrm>
          <a:custGeom>
            <a:avLst/>
            <a:gdLst/>
            <a:ahLst/>
            <a:cxnLst/>
            <a:rect l="l" t="t" r="r" b="b"/>
            <a:pathLst>
              <a:path w="3926204" h="1217930">
                <a:moveTo>
                  <a:pt x="0" y="1217676"/>
                </a:moveTo>
                <a:lnTo>
                  <a:pt x="3925824" y="1217676"/>
                </a:lnTo>
                <a:lnTo>
                  <a:pt x="3925824" y="0"/>
                </a:lnTo>
                <a:lnTo>
                  <a:pt x="0" y="0"/>
                </a:lnTo>
                <a:lnTo>
                  <a:pt x="0" y="12176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85104" y="1465529"/>
            <a:ext cx="1259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4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≔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0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48755" y="1633727"/>
            <a:ext cx="361315" cy="15240"/>
          </a:xfrm>
          <a:custGeom>
            <a:avLst/>
            <a:gdLst/>
            <a:ahLst/>
            <a:cxnLst/>
            <a:rect l="l" t="t" r="r" b="b"/>
            <a:pathLst>
              <a:path w="361315" h="15239">
                <a:moveTo>
                  <a:pt x="361188" y="0"/>
                </a:moveTo>
                <a:lnTo>
                  <a:pt x="0" y="0"/>
                </a:lnTo>
                <a:lnTo>
                  <a:pt x="0" y="15239"/>
                </a:lnTo>
                <a:lnTo>
                  <a:pt x="361188" y="15239"/>
                </a:lnTo>
                <a:lnTo>
                  <a:pt x="361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61150" y="129209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9897" y="1617929"/>
            <a:ext cx="280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𝑑𝜃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04406" y="1726133"/>
            <a:ext cx="1104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68109" y="1503552"/>
            <a:ext cx="668020" cy="276225"/>
          </a:xfrm>
          <a:custGeom>
            <a:avLst/>
            <a:gdLst/>
            <a:ahLst/>
            <a:cxnLst/>
            <a:rect l="l" t="t" r="r" b="b"/>
            <a:pathLst>
              <a:path w="668020" h="276225">
                <a:moveTo>
                  <a:pt x="75438" y="9144"/>
                </a:moveTo>
                <a:lnTo>
                  <a:pt x="72644" y="0"/>
                </a:lnTo>
                <a:lnTo>
                  <a:pt x="56210" y="6388"/>
                </a:lnTo>
                <a:lnTo>
                  <a:pt x="41770" y="16408"/>
                </a:lnTo>
                <a:lnTo>
                  <a:pt x="18923" y="47371"/>
                </a:lnTo>
                <a:lnTo>
                  <a:pt x="4737" y="89192"/>
                </a:lnTo>
                <a:lnTo>
                  <a:pt x="0" y="138176"/>
                </a:lnTo>
                <a:lnTo>
                  <a:pt x="1130" y="162382"/>
                </a:lnTo>
                <a:lnTo>
                  <a:pt x="10655" y="208711"/>
                </a:lnTo>
                <a:lnTo>
                  <a:pt x="29349" y="245999"/>
                </a:lnTo>
                <a:lnTo>
                  <a:pt x="72644" y="276098"/>
                </a:lnTo>
                <a:lnTo>
                  <a:pt x="75438" y="266954"/>
                </a:lnTo>
                <a:lnTo>
                  <a:pt x="62738" y="260388"/>
                </a:lnTo>
                <a:lnTo>
                  <a:pt x="51701" y="250799"/>
                </a:lnTo>
                <a:lnTo>
                  <a:pt x="28448" y="204584"/>
                </a:lnTo>
                <a:lnTo>
                  <a:pt x="21564" y="163372"/>
                </a:lnTo>
                <a:lnTo>
                  <a:pt x="20574" y="138176"/>
                </a:lnTo>
                <a:lnTo>
                  <a:pt x="21450" y="113893"/>
                </a:lnTo>
                <a:lnTo>
                  <a:pt x="28448" y="71551"/>
                </a:lnTo>
                <a:lnTo>
                  <a:pt x="51701" y="25260"/>
                </a:lnTo>
                <a:lnTo>
                  <a:pt x="62738" y="15697"/>
                </a:lnTo>
                <a:lnTo>
                  <a:pt x="75438" y="9144"/>
                </a:lnTo>
                <a:close/>
              </a:path>
              <a:path w="668020" h="276225">
                <a:moveTo>
                  <a:pt x="264160" y="41529"/>
                </a:moveTo>
                <a:lnTo>
                  <a:pt x="261112" y="32893"/>
                </a:lnTo>
                <a:lnTo>
                  <a:pt x="245770" y="38442"/>
                </a:lnTo>
                <a:lnTo>
                  <a:pt x="232321" y="46482"/>
                </a:lnTo>
                <a:lnTo>
                  <a:pt x="203403" y="85001"/>
                </a:lnTo>
                <a:lnTo>
                  <a:pt x="193611" y="137668"/>
                </a:lnTo>
                <a:lnTo>
                  <a:pt x="193548" y="138811"/>
                </a:lnTo>
                <a:lnTo>
                  <a:pt x="194525" y="156337"/>
                </a:lnTo>
                <a:lnTo>
                  <a:pt x="211074" y="207645"/>
                </a:lnTo>
                <a:lnTo>
                  <a:pt x="245745" y="239077"/>
                </a:lnTo>
                <a:lnTo>
                  <a:pt x="261112" y="244602"/>
                </a:lnTo>
                <a:lnTo>
                  <a:pt x="263779" y="236093"/>
                </a:lnTo>
                <a:lnTo>
                  <a:pt x="251726" y="230695"/>
                </a:lnTo>
                <a:lnTo>
                  <a:pt x="241312" y="223227"/>
                </a:lnTo>
                <a:lnTo>
                  <a:pt x="219938" y="188531"/>
                </a:lnTo>
                <a:lnTo>
                  <a:pt x="213017" y="138811"/>
                </a:lnTo>
                <a:lnTo>
                  <a:pt x="212979" y="137668"/>
                </a:lnTo>
                <a:lnTo>
                  <a:pt x="213741" y="119621"/>
                </a:lnTo>
                <a:lnTo>
                  <a:pt x="225425" y="75057"/>
                </a:lnTo>
                <a:lnTo>
                  <a:pt x="251942" y="46850"/>
                </a:lnTo>
                <a:lnTo>
                  <a:pt x="264160" y="41529"/>
                </a:lnTo>
                <a:close/>
              </a:path>
              <a:path w="668020" h="276225">
                <a:moveTo>
                  <a:pt x="565277" y="138811"/>
                </a:moveTo>
                <a:lnTo>
                  <a:pt x="555459" y="85001"/>
                </a:lnTo>
                <a:lnTo>
                  <a:pt x="526554" y="46482"/>
                </a:lnTo>
                <a:lnTo>
                  <a:pt x="497713" y="32893"/>
                </a:lnTo>
                <a:lnTo>
                  <a:pt x="494792" y="41529"/>
                </a:lnTo>
                <a:lnTo>
                  <a:pt x="506996" y="46850"/>
                </a:lnTo>
                <a:lnTo>
                  <a:pt x="517537" y="54203"/>
                </a:lnTo>
                <a:lnTo>
                  <a:pt x="538949" y="88328"/>
                </a:lnTo>
                <a:lnTo>
                  <a:pt x="545973" y="137668"/>
                </a:lnTo>
                <a:lnTo>
                  <a:pt x="545185" y="156349"/>
                </a:lnTo>
                <a:lnTo>
                  <a:pt x="533400" y="202057"/>
                </a:lnTo>
                <a:lnTo>
                  <a:pt x="507136" y="230695"/>
                </a:lnTo>
                <a:lnTo>
                  <a:pt x="495046" y="236093"/>
                </a:lnTo>
                <a:lnTo>
                  <a:pt x="497713" y="244602"/>
                </a:lnTo>
                <a:lnTo>
                  <a:pt x="538226" y="220599"/>
                </a:lnTo>
                <a:lnTo>
                  <a:pt x="560908" y="176237"/>
                </a:lnTo>
                <a:lnTo>
                  <a:pt x="564172" y="158267"/>
                </a:lnTo>
                <a:lnTo>
                  <a:pt x="565277" y="138811"/>
                </a:lnTo>
                <a:close/>
              </a:path>
              <a:path w="668020" h="276225">
                <a:moveTo>
                  <a:pt x="667626" y="138176"/>
                </a:moveTo>
                <a:lnTo>
                  <a:pt x="666496" y="113893"/>
                </a:lnTo>
                <a:lnTo>
                  <a:pt x="666445" y="112737"/>
                </a:lnTo>
                <a:lnTo>
                  <a:pt x="662889" y="89192"/>
                </a:lnTo>
                <a:lnTo>
                  <a:pt x="648716" y="47371"/>
                </a:lnTo>
                <a:lnTo>
                  <a:pt x="625856" y="16408"/>
                </a:lnTo>
                <a:lnTo>
                  <a:pt x="594995" y="0"/>
                </a:lnTo>
                <a:lnTo>
                  <a:pt x="592201" y="9144"/>
                </a:lnTo>
                <a:lnTo>
                  <a:pt x="604913" y="15697"/>
                </a:lnTo>
                <a:lnTo>
                  <a:pt x="615988" y="25260"/>
                </a:lnTo>
                <a:lnTo>
                  <a:pt x="639241" y="71551"/>
                </a:lnTo>
                <a:lnTo>
                  <a:pt x="646176" y="113893"/>
                </a:lnTo>
                <a:lnTo>
                  <a:pt x="647065" y="138176"/>
                </a:lnTo>
                <a:lnTo>
                  <a:pt x="646176" y="162382"/>
                </a:lnTo>
                <a:lnTo>
                  <a:pt x="639241" y="204584"/>
                </a:lnTo>
                <a:lnTo>
                  <a:pt x="615988" y="250799"/>
                </a:lnTo>
                <a:lnTo>
                  <a:pt x="592201" y="266954"/>
                </a:lnTo>
                <a:lnTo>
                  <a:pt x="594995" y="276098"/>
                </a:lnTo>
                <a:lnTo>
                  <a:pt x="638276" y="245999"/>
                </a:lnTo>
                <a:lnTo>
                  <a:pt x="656971" y="208711"/>
                </a:lnTo>
                <a:lnTo>
                  <a:pt x="666445" y="163372"/>
                </a:lnTo>
                <a:lnTo>
                  <a:pt x="667626" y="138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025893" y="1465529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𝐽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𝜃</a:t>
            </a:r>
            <a:r>
              <a:rPr sz="1950" spc="-5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30721" y="1950973"/>
            <a:ext cx="1066800" cy="486409"/>
          </a:xfrm>
          <a:custGeom>
            <a:avLst/>
            <a:gdLst/>
            <a:ahLst/>
            <a:cxnLst/>
            <a:rect l="l" t="t" r="r" b="b"/>
            <a:pathLst>
              <a:path w="1066800" h="486410">
                <a:moveTo>
                  <a:pt x="70599" y="282956"/>
                </a:moveTo>
                <a:lnTo>
                  <a:pt x="67551" y="274320"/>
                </a:lnTo>
                <a:lnTo>
                  <a:pt x="52222" y="279869"/>
                </a:lnTo>
                <a:lnTo>
                  <a:pt x="38773" y="287909"/>
                </a:lnTo>
                <a:lnTo>
                  <a:pt x="9855" y="326428"/>
                </a:lnTo>
                <a:lnTo>
                  <a:pt x="63" y="379095"/>
                </a:lnTo>
                <a:lnTo>
                  <a:pt x="0" y="380238"/>
                </a:lnTo>
                <a:lnTo>
                  <a:pt x="977" y="397764"/>
                </a:lnTo>
                <a:lnTo>
                  <a:pt x="17526" y="449072"/>
                </a:lnTo>
                <a:lnTo>
                  <a:pt x="52197" y="480504"/>
                </a:lnTo>
                <a:lnTo>
                  <a:pt x="67551" y="486029"/>
                </a:lnTo>
                <a:lnTo>
                  <a:pt x="70231" y="477520"/>
                </a:lnTo>
                <a:lnTo>
                  <a:pt x="58178" y="472122"/>
                </a:lnTo>
                <a:lnTo>
                  <a:pt x="47764" y="464654"/>
                </a:lnTo>
                <a:lnTo>
                  <a:pt x="26390" y="429958"/>
                </a:lnTo>
                <a:lnTo>
                  <a:pt x="19469" y="380238"/>
                </a:lnTo>
                <a:lnTo>
                  <a:pt x="19431" y="379095"/>
                </a:lnTo>
                <a:lnTo>
                  <a:pt x="20193" y="361048"/>
                </a:lnTo>
                <a:lnTo>
                  <a:pt x="31877" y="316484"/>
                </a:lnTo>
                <a:lnTo>
                  <a:pt x="58394" y="288277"/>
                </a:lnTo>
                <a:lnTo>
                  <a:pt x="70599" y="282956"/>
                </a:lnTo>
                <a:close/>
              </a:path>
              <a:path w="1066800" h="486410">
                <a:moveTo>
                  <a:pt x="70599" y="8636"/>
                </a:moveTo>
                <a:lnTo>
                  <a:pt x="67551" y="0"/>
                </a:lnTo>
                <a:lnTo>
                  <a:pt x="52222" y="5549"/>
                </a:lnTo>
                <a:lnTo>
                  <a:pt x="38773" y="13589"/>
                </a:lnTo>
                <a:lnTo>
                  <a:pt x="9855" y="52108"/>
                </a:lnTo>
                <a:lnTo>
                  <a:pt x="63" y="104775"/>
                </a:lnTo>
                <a:lnTo>
                  <a:pt x="0" y="105918"/>
                </a:lnTo>
                <a:lnTo>
                  <a:pt x="977" y="123456"/>
                </a:lnTo>
                <a:lnTo>
                  <a:pt x="17526" y="174752"/>
                </a:lnTo>
                <a:lnTo>
                  <a:pt x="52197" y="206184"/>
                </a:lnTo>
                <a:lnTo>
                  <a:pt x="67551" y="211709"/>
                </a:lnTo>
                <a:lnTo>
                  <a:pt x="70231" y="203200"/>
                </a:lnTo>
                <a:lnTo>
                  <a:pt x="58178" y="197802"/>
                </a:lnTo>
                <a:lnTo>
                  <a:pt x="47764" y="190334"/>
                </a:lnTo>
                <a:lnTo>
                  <a:pt x="26390" y="155638"/>
                </a:lnTo>
                <a:lnTo>
                  <a:pt x="19469" y="105918"/>
                </a:lnTo>
                <a:lnTo>
                  <a:pt x="19431" y="104775"/>
                </a:lnTo>
                <a:lnTo>
                  <a:pt x="20193" y="86728"/>
                </a:lnTo>
                <a:lnTo>
                  <a:pt x="31877" y="42164"/>
                </a:lnTo>
                <a:lnTo>
                  <a:pt x="58394" y="13957"/>
                </a:lnTo>
                <a:lnTo>
                  <a:pt x="70599" y="8636"/>
                </a:lnTo>
                <a:close/>
              </a:path>
              <a:path w="1066800" h="486410">
                <a:moveTo>
                  <a:pt x="982853" y="380238"/>
                </a:moveTo>
                <a:lnTo>
                  <a:pt x="973035" y="326428"/>
                </a:lnTo>
                <a:lnTo>
                  <a:pt x="944130" y="287909"/>
                </a:lnTo>
                <a:lnTo>
                  <a:pt x="915289" y="274320"/>
                </a:lnTo>
                <a:lnTo>
                  <a:pt x="912368" y="282956"/>
                </a:lnTo>
                <a:lnTo>
                  <a:pt x="924572" y="288277"/>
                </a:lnTo>
                <a:lnTo>
                  <a:pt x="935113" y="295630"/>
                </a:lnTo>
                <a:lnTo>
                  <a:pt x="956525" y="329755"/>
                </a:lnTo>
                <a:lnTo>
                  <a:pt x="963549" y="379095"/>
                </a:lnTo>
                <a:lnTo>
                  <a:pt x="962761" y="397776"/>
                </a:lnTo>
                <a:lnTo>
                  <a:pt x="950976" y="443484"/>
                </a:lnTo>
                <a:lnTo>
                  <a:pt x="924712" y="472122"/>
                </a:lnTo>
                <a:lnTo>
                  <a:pt x="912622" y="477520"/>
                </a:lnTo>
                <a:lnTo>
                  <a:pt x="915289" y="486029"/>
                </a:lnTo>
                <a:lnTo>
                  <a:pt x="955802" y="462026"/>
                </a:lnTo>
                <a:lnTo>
                  <a:pt x="978484" y="417664"/>
                </a:lnTo>
                <a:lnTo>
                  <a:pt x="981748" y="399694"/>
                </a:lnTo>
                <a:lnTo>
                  <a:pt x="982853" y="380238"/>
                </a:lnTo>
                <a:close/>
              </a:path>
              <a:path w="1066800" h="486410">
                <a:moveTo>
                  <a:pt x="1066673" y="105918"/>
                </a:moveTo>
                <a:lnTo>
                  <a:pt x="1056855" y="52108"/>
                </a:lnTo>
                <a:lnTo>
                  <a:pt x="1027950" y="13589"/>
                </a:lnTo>
                <a:lnTo>
                  <a:pt x="999109" y="0"/>
                </a:lnTo>
                <a:lnTo>
                  <a:pt x="996188" y="8636"/>
                </a:lnTo>
                <a:lnTo>
                  <a:pt x="1008392" y="13957"/>
                </a:lnTo>
                <a:lnTo>
                  <a:pt x="1018933" y="21310"/>
                </a:lnTo>
                <a:lnTo>
                  <a:pt x="1040345" y="55435"/>
                </a:lnTo>
                <a:lnTo>
                  <a:pt x="1047369" y="104775"/>
                </a:lnTo>
                <a:lnTo>
                  <a:pt x="1046581" y="123456"/>
                </a:lnTo>
                <a:lnTo>
                  <a:pt x="1034796" y="169164"/>
                </a:lnTo>
                <a:lnTo>
                  <a:pt x="1008532" y="197802"/>
                </a:lnTo>
                <a:lnTo>
                  <a:pt x="996442" y="203200"/>
                </a:lnTo>
                <a:lnTo>
                  <a:pt x="999109" y="211709"/>
                </a:lnTo>
                <a:lnTo>
                  <a:pt x="1039622" y="187706"/>
                </a:lnTo>
                <a:lnTo>
                  <a:pt x="1062304" y="143344"/>
                </a:lnTo>
                <a:lnTo>
                  <a:pt x="1065568" y="125374"/>
                </a:lnTo>
                <a:lnTo>
                  <a:pt x="1066673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85104" y="1880742"/>
            <a:ext cx="3615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6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≔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3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𝑛𝑒𝑔𝑎𝑡𝑖𝑣𝑒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𝜃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6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≔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3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𝑝𝑜𝑠𝑖𝑡𝑖𝑣𝑒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Decreases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𝜃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18176" y="2590800"/>
            <a:ext cx="3926204" cy="203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86385" marR="635" indent="-286385" algn="ctr">
              <a:lnSpc>
                <a:spcPts val="2155"/>
              </a:lnSpc>
              <a:spcBef>
                <a:spcPts val="254"/>
              </a:spcBef>
              <a:buFont typeface="Arial MT"/>
              <a:buChar char="•"/>
              <a:tabLst>
                <a:tab pos="28638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steepness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9525"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gradient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  <a:p>
            <a:pPr marL="378460" marR="1492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become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smaller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minimum,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even</a:t>
            </a:r>
            <a:endParaRPr sz="18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fixed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𝛼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78460" indent="-286385">
              <a:lnSpc>
                <a:spcPts val="2155"/>
              </a:lnSpc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too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small,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takes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378460">
              <a:lnSpc>
                <a:spcPts val="2155"/>
              </a:lnSpc>
            </a:pP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minimum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8447" y="5422391"/>
            <a:ext cx="2816352" cy="673607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8739" y="6807"/>
            <a:ext cx="1490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Step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43B31-BFFD-389D-7E80-6A06060E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2634-6299-F037-216F-63A3B4E1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with ONE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A92C-3FDE-CF83-422D-04799ADC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Supervised/unsupervised?</a:t>
            </a:r>
          </a:p>
          <a:p>
            <a:r>
              <a:rPr lang="en-US" dirty="0"/>
              <a:t>Classification/regression/clustering?</a:t>
            </a:r>
          </a:p>
          <a:p>
            <a:r>
              <a:rPr lang="en-US" b="1" dirty="0"/>
              <a:t>Notations:</a:t>
            </a:r>
          </a:p>
          <a:p>
            <a:pPr lvl="1"/>
            <a:r>
              <a:rPr lang="en-US" dirty="0"/>
              <a:t>m = number of training examples</a:t>
            </a:r>
          </a:p>
          <a:p>
            <a:pPr lvl="1"/>
            <a:r>
              <a:rPr lang="en-US" dirty="0" err="1"/>
              <a:t>x’s</a:t>
            </a:r>
            <a:r>
              <a:rPr lang="en-US" dirty="0"/>
              <a:t> = </a:t>
            </a:r>
            <a:r>
              <a:rPr lang="en-US" b="1" i="1" dirty="0"/>
              <a:t>input</a:t>
            </a:r>
            <a:r>
              <a:rPr lang="en-US" dirty="0"/>
              <a:t> variable/feature</a:t>
            </a:r>
          </a:p>
          <a:p>
            <a:pPr lvl="1"/>
            <a:r>
              <a:rPr lang="en-US" dirty="0" err="1"/>
              <a:t>y’s</a:t>
            </a:r>
            <a:r>
              <a:rPr lang="en-US" dirty="0"/>
              <a:t> = </a:t>
            </a:r>
            <a:r>
              <a:rPr lang="en-US" b="1" i="1" dirty="0"/>
              <a:t>output</a:t>
            </a:r>
            <a:r>
              <a:rPr lang="en-US" dirty="0"/>
              <a:t>/target variable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)=one </a:t>
            </a:r>
            <a:r>
              <a:rPr lang="en-US" b="1" i="1" dirty="0"/>
              <a:t>training example</a:t>
            </a:r>
          </a:p>
          <a:p>
            <a:pPr lvl="1"/>
            <a:r>
              <a:rPr lang="en-US" dirty="0"/>
              <a:t>(x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),</a:t>
            </a:r>
            <a:r>
              <a:rPr lang="en-US" dirty="0"/>
              <a:t>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)=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training example</a:t>
            </a:r>
          </a:p>
          <a:p>
            <a:pPr lvl="1"/>
            <a:r>
              <a:rPr lang="en-US" dirty="0"/>
              <a:t>{(x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),</a:t>
            </a:r>
            <a:r>
              <a:rPr lang="en-US" dirty="0"/>
              <a:t>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);</a:t>
            </a:r>
            <a:r>
              <a:rPr lang="en-US" dirty="0" err="1"/>
              <a:t>i</a:t>
            </a:r>
            <a:r>
              <a:rPr lang="en-US" dirty="0"/>
              <a:t>=1,…….,m} = </a:t>
            </a:r>
            <a:r>
              <a:rPr lang="en-US" b="1" i="1" dirty="0"/>
              <a:t>training 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3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25" y="1174241"/>
            <a:ext cx="4693920" cy="3240405"/>
          </a:xfrm>
          <a:custGeom>
            <a:avLst/>
            <a:gdLst/>
            <a:ahLst/>
            <a:cxnLst/>
            <a:rect l="l" t="t" r="r" b="b"/>
            <a:pathLst>
              <a:path w="4693920" h="3240404">
                <a:moveTo>
                  <a:pt x="781812" y="3159252"/>
                </a:moveTo>
                <a:lnTo>
                  <a:pt x="781812" y="0"/>
                </a:lnTo>
              </a:path>
              <a:path w="4693920" h="3240404">
                <a:moveTo>
                  <a:pt x="701040" y="3159252"/>
                </a:moveTo>
                <a:lnTo>
                  <a:pt x="862584" y="3159252"/>
                </a:lnTo>
              </a:path>
              <a:path w="4693920" h="3240404">
                <a:moveTo>
                  <a:pt x="701040" y="2106168"/>
                </a:moveTo>
                <a:lnTo>
                  <a:pt x="862584" y="2106168"/>
                </a:lnTo>
              </a:path>
              <a:path w="4693920" h="3240404">
                <a:moveTo>
                  <a:pt x="701040" y="1053084"/>
                </a:moveTo>
                <a:lnTo>
                  <a:pt x="862584" y="1053084"/>
                </a:lnTo>
              </a:path>
              <a:path w="4693920" h="3240404">
                <a:moveTo>
                  <a:pt x="701040" y="0"/>
                </a:moveTo>
                <a:lnTo>
                  <a:pt x="862584" y="0"/>
                </a:lnTo>
              </a:path>
              <a:path w="4693920" h="3240404">
                <a:moveTo>
                  <a:pt x="0" y="3159252"/>
                </a:moveTo>
                <a:lnTo>
                  <a:pt x="4693920" y="3159252"/>
                </a:lnTo>
              </a:path>
              <a:path w="4693920" h="3240404">
                <a:moveTo>
                  <a:pt x="0" y="3078480"/>
                </a:moveTo>
                <a:lnTo>
                  <a:pt x="0" y="3240024"/>
                </a:lnTo>
              </a:path>
              <a:path w="4693920" h="3240404">
                <a:moveTo>
                  <a:pt x="781812" y="3078480"/>
                </a:moveTo>
                <a:lnTo>
                  <a:pt x="781812" y="3240024"/>
                </a:lnTo>
              </a:path>
              <a:path w="4693920" h="3240404">
                <a:moveTo>
                  <a:pt x="1563624" y="3078480"/>
                </a:moveTo>
                <a:lnTo>
                  <a:pt x="1563624" y="3240024"/>
                </a:lnTo>
              </a:path>
              <a:path w="4693920" h="3240404">
                <a:moveTo>
                  <a:pt x="2346960" y="3078480"/>
                </a:moveTo>
                <a:lnTo>
                  <a:pt x="2346960" y="3240024"/>
                </a:lnTo>
              </a:path>
              <a:path w="4693920" h="3240404">
                <a:moveTo>
                  <a:pt x="3128772" y="3078480"/>
                </a:moveTo>
                <a:lnTo>
                  <a:pt x="3128772" y="3240024"/>
                </a:lnTo>
              </a:path>
              <a:path w="4693920" h="3240404">
                <a:moveTo>
                  <a:pt x="3910584" y="3078480"/>
                </a:moveTo>
                <a:lnTo>
                  <a:pt x="3910584" y="3240024"/>
                </a:lnTo>
              </a:path>
              <a:path w="4693920" h="3240404">
                <a:moveTo>
                  <a:pt x="4693920" y="3078480"/>
                </a:moveTo>
                <a:lnTo>
                  <a:pt x="4693920" y="3240024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149" y="4140530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49" y="3087370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149" y="2033777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149" y="980058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" y="4470857"/>
            <a:ext cx="426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377" y="447085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1202" y="4470857"/>
            <a:ext cx="347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170" y="447085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6351" y="4470857"/>
            <a:ext cx="347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1.5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5064" y="447085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1117" y="4470857"/>
            <a:ext cx="347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2.5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247" y="1744979"/>
            <a:ext cx="4285615" cy="2630805"/>
            <a:chOff x="79247" y="1744979"/>
            <a:chExt cx="4285615" cy="263080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2459735"/>
              <a:ext cx="806196" cy="3596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847" y="1744979"/>
              <a:ext cx="3294888" cy="26304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30782" y="1766442"/>
              <a:ext cx="3177540" cy="2529205"/>
            </a:xfrm>
            <a:custGeom>
              <a:avLst/>
              <a:gdLst/>
              <a:ahLst/>
              <a:cxnLst/>
              <a:rect l="l" t="t" r="r" b="b"/>
              <a:pathLst>
                <a:path w="3177540" h="2529204">
                  <a:moveTo>
                    <a:pt x="3176930" y="10033"/>
                  </a:moveTo>
                  <a:lnTo>
                    <a:pt x="3172291" y="71917"/>
                  </a:lnTo>
                  <a:lnTo>
                    <a:pt x="3166944" y="133316"/>
                  </a:lnTo>
                  <a:lnTo>
                    <a:pt x="3160896" y="194218"/>
                  </a:lnTo>
                  <a:lnTo>
                    <a:pt x="3154156" y="254612"/>
                  </a:lnTo>
                  <a:lnTo>
                    <a:pt x="3146732" y="314485"/>
                  </a:lnTo>
                  <a:lnTo>
                    <a:pt x="3138633" y="373827"/>
                  </a:lnTo>
                  <a:lnTo>
                    <a:pt x="3129866" y="432624"/>
                  </a:lnTo>
                  <a:lnTo>
                    <a:pt x="3120441" y="490866"/>
                  </a:lnTo>
                  <a:lnTo>
                    <a:pt x="3110366" y="548541"/>
                  </a:lnTo>
                  <a:lnTo>
                    <a:pt x="3099649" y="605637"/>
                  </a:lnTo>
                  <a:lnTo>
                    <a:pt x="3088298" y="662143"/>
                  </a:lnTo>
                  <a:lnTo>
                    <a:pt x="3076322" y="718046"/>
                  </a:lnTo>
                  <a:lnTo>
                    <a:pt x="3063729" y="773335"/>
                  </a:lnTo>
                  <a:lnTo>
                    <a:pt x="3050527" y="827999"/>
                  </a:lnTo>
                  <a:lnTo>
                    <a:pt x="3036726" y="882025"/>
                  </a:lnTo>
                  <a:lnTo>
                    <a:pt x="3022333" y="935402"/>
                  </a:lnTo>
                  <a:lnTo>
                    <a:pt x="3007356" y="988118"/>
                  </a:lnTo>
                  <a:lnTo>
                    <a:pt x="2991805" y="1040162"/>
                  </a:lnTo>
                  <a:lnTo>
                    <a:pt x="2975686" y="1091521"/>
                  </a:lnTo>
                  <a:lnTo>
                    <a:pt x="2959010" y="1142184"/>
                  </a:lnTo>
                  <a:lnTo>
                    <a:pt x="2941784" y="1192140"/>
                  </a:lnTo>
                  <a:lnTo>
                    <a:pt x="2924016" y="1241376"/>
                  </a:lnTo>
                  <a:lnTo>
                    <a:pt x="2905715" y="1289881"/>
                  </a:lnTo>
                  <a:lnTo>
                    <a:pt x="2886890" y="1337644"/>
                  </a:lnTo>
                  <a:lnTo>
                    <a:pt x="2867547" y="1384651"/>
                  </a:lnTo>
                  <a:lnTo>
                    <a:pt x="2847697" y="1430893"/>
                  </a:lnTo>
                  <a:lnTo>
                    <a:pt x="2827348" y="1476357"/>
                  </a:lnTo>
                  <a:lnTo>
                    <a:pt x="2806507" y="1521031"/>
                  </a:lnTo>
                  <a:lnTo>
                    <a:pt x="2785183" y="1564903"/>
                  </a:lnTo>
                  <a:lnTo>
                    <a:pt x="2763384" y="1607963"/>
                  </a:lnTo>
                  <a:lnTo>
                    <a:pt x="2741120" y="1650198"/>
                  </a:lnTo>
                  <a:lnTo>
                    <a:pt x="2718397" y="1691596"/>
                  </a:lnTo>
                  <a:lnTo>
                    <a:pt x="2695226" y="1732146"/>
                  </a:lnTo>
                  <a:lnTo>
                    <a:pt x="2671613" y="1771836"/>
                  </a:lnTo>
                  <a:lnTo>
                    <a:pt x="2647567" y="1810655"/>
                  </a:lnTo>
                  <a:lnTo>
                    <a:pt x="2623097" y="1848590"/>
                  </a:lnTo>
                  <a:lnTo>
                    <a:pt x="2598211" y="1885630"/>
                  </a:lnTo>
                  <a:lnTo>
                    <a:pt x="2572918" y="1921764"/>
                  </a:lnTo>
                  <a:lnTo>
                    <a:pt x="2547225" y="1956978"/>
                  </a:lnTo>
                  <a:lnTo>
                    <a:pt x="2521142" y="1991263"/>
                  </a:lnTo>
                  <a:lnTo>
                    <a:pt x="2494676" y="2024606"/>
                  </a:lnTo>
                  <a:lnTo>
                    <a:pt x="2467836" y="2056995"/>
                  </a:lnTo>
                  <a:lnTo>
                    <a:pt x="2440630" y="2088419"/>
                  </a:lnTo>
                  <a:lnTo>
                    <a:pt x="2413067" y="2118866"/>
                  </a:lnTo>
                  <a:lnTo>
                    <a:pt x="2385155" y="2148325"/>
                  </a:lnTo>
                  <a:lnTo>
                    <a:pt x="2356902" y="2176783"/>
                  </a:lnTo>
                  <a:lnTo>
                    <a:pt x="2328317" y="2204228"/>
                  </a:lnTo>
                  <a:lnTo>
                    <a:pt x="2299409" y="2230650"/>
                  </a:lnTo>
                  <a:lnTo>
                    <a:pt x="2270184" y="2256036"/>
                  </a:lnTo>
                  <a:lnTo>
                    <a:pt x="2240653" y="2280375"/>
                  </a:lnTo>
                  <a:lnTo>
                    <a:pt x="2180702" y="2325865"/>
                  </a:lnTo>
                  <a:lnTo>
                    <a:pt x="2119623" y="2367024"/>
                  </a:lnTo>
                  <a:lnTo>
                    <a:pt x="2057483" y="2403761"/>
                  </a:lnTo>
                  <a:lnTo>
                    <a:pt x="1994349" y="2435980"/>
                  </a:lnTo>
                  <a:lnTo>
                    <a:pt x="1930288" y="2463589"/>
                  </a:lnTo>
                  <a:lnTo>
                    <a:pt x="1865366" y="2486493"/>
                  </a:lnTo>
                  <a:lnTo>
                    <a:pt x="1799651" y="2504600"/>
                  </a:lnTo>
                  <a:lnTo>
                    <a:pt x="1733210" y="2517814"/>
                  </a:lnTo>
                  <a:lnTo>
                    <a:pt x="1666109" y="2526044"/>
                  </a:lnTo>
                  <a:lnTo>
                    <a:pt x="1598416" y="2529194"/>
                  </a:lnTo>
                  <a:lnTo>
                    <a:pt x="1564369" y="2528835"/>
                  </a:lnTo>
                  <a:lnTo>
                    <a:pt x="1495913" y="2524191"/>
                  </a:lnTo>
                  <a:lnTo>
                    <a:pt x="1427032" y="2514234"/>
                  </a:lnTo>
                  <a:lnTo>
                    <a:pt x="1358338" y="2499006"/>
                  </a:lnTo>
                  <a:lnTo>
                    <a:pt x="1290822" y="2478772"/>
                  </a:lnTo>
                  <a:lnTo>
                    <a:pt x="1224311" y="2453589"/>
                  </a:lnTo>
                  <a:lnTo>
                    <a:pt x="1158863" y="2423565"/>
                  </a:lnTo>
                  <a:lnTo>
                    <a:pt x="1094541" y="2388811"/>
                  </a:lnTo>
                  <a:lnTo>
                    <a:pt x="1031404" y="2349435"/>
                  </a:lnTo>
                  <a:lnTo>
                    <a:pt x="969513" y="2305547"/>
                  </a:lnTo>
                  <a:lnTo>
                    <a:pt x="939053" y="2281945"/>
                  </a:lnTo>
                  <a:lnTo>
                    <a:pt x="908928" y="2257255"/>
                  </a:lnTo>
                  <a:lnTo>
                    <a:pt x="879145" y="2231493"/>
                  </a:lnTo>
                  <a:lnTo>
                    <a:pt x="849711" y="2204670"/>
                  </a:lnTo>
                  <a:lnTo>
                    <a:pt x="820634" y="2176801"/>
                  </a:lnTo>
                  <a:lnTo>
                    <a:pt x="791922" y="2147900"/>
                  </a:lnTo>
                  <a:lnTo>
                    <a:pt x="763582" y="2117980"/>
                  </a:lnTo>
                  <a:lnTo>
                    <a:pt x="735621" y="2087054"/>
                  </a:lnTo>
                  <a:lnTo>
                    <a:pt x="708048" y="2055137"/>
                  </a:lnTo>
                  <a:lnTo>
                    <a:pt x="680870" y="2022242"/>
                  </a:lnTo>
                  <a:lnTo>
                    <a:pt x="654094" y="1988383"/>
                  </a:lnTo>
                  <a:lnTo>
                    <a:pt x="627728" y="1953573"/>
                  </a:lnTo>
                  <a:lnTo>
                    <a:pt x="601779" y="1917826"/>
                  </a:lnTo>
                  <a:lnTo>
                    <a:pt x="576256" y="1881156"/>
                  </a:lnTo>
                  <a:lnTo>
                    <a:pt x="551165" y="1843576"/>
                  </a:lnTo>
                  <a:lnTo>
                    <a:pt x="526515" y="1805100"/>
                  </a:lnTo>
                  <a:lnTo>
                    <a:pt x="502313" y="1765742"/>
                  </a:lnTo>
                  <a:lnTo>
                    <a:pt x="478566" y="1725514"/>
                  </a:lnTo>
                  <a:lnTo>
                    <a:pt x="455282" y="1684432"/>
                  </a:lnTo>
                  <a:lnTo>
                    <a:pt x="432468" y="1642509"/>
                  </a:lnTo>
                  <a:lnTo>
                    <a:pt x="410133" y="1599757"/>
                  </a:lnTo>
                  <a:lnTo>
                    <a:pt x="388284" y="1556192"/>
                  </a:lnTo>
                  <a:lnTo>
                    <a:pt x="366928" y="1511826"/>
                  </a:lnTo>
                  <a:lnTo>
                    <a:pt x="346073" y="1466673"/>
                  </a:lnTo>
                  <a:lnTo>
                    <a:pt x="325726" y="1420747"/>
                  </a:lnTo>
                  <a:lnTo>
                    <a:pt x="305895" y="1374061"/>
                  </a:lnTo>
                  <a:lnTo>
                    <a:pt x="286588" y="1326630"/>
                  </a:lnTo>
                  <a:lnTo>
                    <a:pt x="267812" y="1278466"/>
                  </a:lnTo>
                  <a:lnTo>
                    <a:pt x="249575" y="1229584"/>
                  </a:lnTo>
                  <a:lnTo>
                    <a:pt x="231884" y="1179996"/>
                  </a:lnTo>
                  <a:lnTo>
                    <a:pt x="214747" y="1129718"/>
                  </a:lnTo>
                  <a:lnTo>
                    <a:pt x="198172" y="1078762"/>
                  </a:lnTo>
                  <a:lnTo>
                    <a:pt x="182166" y="1027142"/>
                  </a:lnTo>
                  <a:lnTo>
                    <a:pt x="166736" y="974871"/>
                  </a:lnTo>
                  <a:lnTo>
                    <a:pt x="151891" y="921964"/>
                  </a:lnTo>
                  <a:lnTo>
                    <a:pt x="137637" y="868434"/>
                  </a:lnTo>
                  <a:lnTo>
                    <a:pt x="123983" y="814294"/>
                  </a:lnTo>
                  <a:lnTo>
                    <a:pt x="110936" y="759559"/>
                  </a:lnTo>
                  <a:lnTo>
                    <a:pt x="98503" y="704242"/>
                  </a:lnTo>
                  <a:lnTo>
                    <a:pt x="86692" y="648356"/>
                  </a:lnTo>
                  <a:lnTo>
                    <a:pt x="75511" y="591915"/>
                  </a:lnTo>
                  <a:lnTo>
                    <a:pt x="64967" y="534933"/>
                  </a:lnTo>
                  <a:lnTo>
                    <a:pt x="55068" y="477424"/>
                  </a:lnTo>
                  <a:lnTo>
                    <a:pt x="45822" y="419401"/>
                  </a:lnTo>
                  <a:lnTo>
                    <a:pt x="37235" y="360878"/>
                  </a:lnTo>
                  <a:lnTo>
                    <a:pt x="29316" y="301868"/>
                  </a:lnTo>
                  <a:lnTo>
                    <a:pt x="22072" y="242386"/>
                  </a:lnTo>
                  <a:lnTo>
                    <a:pt x="15511" y="182444"/>
                  </a:lnTo>
                  <a:lnTo>
                    <a:pt x="9640" y="122056"/>
                  </a:lnTo>
                  <a:lnTo>
                    <a:pt x="4467" y="6123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1803" y="3904449"/>
              <a:ext cx="1264920" cy="36732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84095" y="3998975"/>
              <a:ext cx="1069975" cy="212090"/>
            </a:xfrm>
            <a:custGeom>
              <a:avLst/>
              <a:gdLst/>
              <a:ahLst/>
              <a:cxnLst/>
              <a:rect l="l" t="t" r="r" b="b"/>
              <a:pathLst>
                <a:path w="1069975" h="212089">
                  <a:moveTo>
                    <a:pt x="953604" y="37743"/>
                  </a:moveTo>
                  <a:lnTo>
                    <a:pt x="0" y="173990"/>
                  </a:lnTo>
                  <a:lnTo>
                    <a:pt x="5334" y="211581"/>
                  </a:lnTo>
                  <a:lnTo>
                    <a:pt x="959023" y="75465"/>
                  </a:lnTo>
                  <a:lnTo>
                    <a:pt x="953604" y="37743"/>
                  </a:lnTo>
                  <a:close/>
                </a:path>
                <a:path w="1069975" h="212089">
                  <a:moveTo>
                    <a:pt x="1053448" y="35051"/>
                  </a:moveTo>
                  <a:lnTo>
                    <a:pt x="972439" y="35051"/>
                  </a:lnTo>
                  <a:lnTo>
                    <a:pt x="977900" y="72771"/>
                  </a:lnTo>
                  <a:lnTo>
                    <a:pt x="959023" y="75465"/>
                  </a:lnTo>
                  <a:lnTo>
                    <a:pt x="964438" y="113156"/>
                  </a:lnTo>
                  <a:lnTo>
                    <a:pt x="1069467" y="40386"/>
                  </a:lnTo>
                  <a:lnTo>
                    <a:pt x="1053448" y="35051"/>
                  </a:lnTo>
                  <a:close/>
                </a:path>
                <a:path w="1069975" h="212089">
                  <a:moveTo>
                    <a:pt x="972439" y="35051"/>
                  </a:moveTo>
                  <a:lnTo>
                    <a:pt x="953604" y="37743"/>
                  </a:lnTo>
                  <a:lnTo>
                    <a:pt x="959023" y="75465"/>
                  </a:lnTo>
                  <a:lnTo>
                    <a:pt x="977900" y="72771"/>
                  </a:lnTo>
                  <a:lnTo>
                    <a:pt x="972439" y="35051"/>
                  </a:lnTo>
                  <a:close/>
                </a:path>
                <a:path w="1069975" h="212089">
                  <a:moveTo>
                    <a:pt x="948182" y="0"/>
                  </a:moveTo>
                  <a:lnTo>
                    <a:pt x="953604" y="37743"/>
                  </a:lnTo>
                  <a:lnTo>
                    <a:pt x="972439" y="35051"/>
                  </a:lnTo>
                  <a:lnTo>
                    <a:pt x="1053448" y="35051"/>
                  </a:lnTo>
                  <a:lnTo>
                    <a:pt x="9481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628" y="2913887"/>
              <a:ext cx="2109216" cy="12039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72361" y="3048761"/>
              <a:ext cx="1913889" cy="1007744"/>
            </a:xfrm>
            <a:custGeom>
              <a:avLst/>
              <a:gdLst/>
              <a:ahLst/>
              <a:cxnLst/>
              <a:rect l="l" t="t" r="r" b="b"/>
              <a:pathLst>
                <a:path w="1913889" h="1007745">
                  <a:moveTo>
                    <a:pt x="110194" y="35812"/>
                  </a:moveTo>
                  <a:lnTo>
                    <a:pt x="92608" y="69629"/>
                  </a:lnTo>
                  <a:lnTo>
                    <a:pt x="1896237" y="1007490"/>
                  </a:lnTo>
                  <a:lnTo>
                    <a:pt x="1913763" y="973708"/>
                  </a:lnTo>
                  <a:lnTo>
                    <a:pt x="110194" y="35812"/>
                  </a:lnTo>
                  <a:close/>
                </a:path>
                <a:path w="1913889" h="1007745">
                  <a:moveTo>
                    <a:pt x="0" y="0"/>
                  </a:moveTo>
                  <a:lnTo>
                    <a:pt x="75056" y="103377"/>
                  </a:lnTo>
                  <a:lnTo>
                    <a:pt x="92608" y="69629"/>
                  </a:lnTo>
                  <a:lnTo>
                    <a:pt x="75691" y="60833"/>
                  </a:lnTo>
                  <a:lnTo>
                    <a:pt x="93344" y="27050"/>
                  </a:lnTo>
                  <a:lnTo>
                    <a:pt x="114750" y="27050"/>
                  </a:lnTo>
                  <a:lnTo>
                    <a:pt x="127762" y="2032"/>
                  </a:lnTo>
                  <a:lnTo>
                    <a:pt x="0" y="0"/>
                  </a:lnTo>
                  <a:close/>
                </a:path>
                <a:path w="1913889" h="1007745">
                  <a:moveTo>
                    <a:pt x="93344" y="27050"/>
                  </a:moveTo>
                  <a:lnTo>
                    <a:pt x="75691" y="60833"/>
                  </a:lnTo>
                  <a:lnTo>
                    <a:pt x="92608" y="69629"/>
                  </a:lnTo>
                  <a:lnTo>
                    <a:pt x="110194" y="35812"/>
                  </a:lnTo>
                  <a:lnTo>
                    <a:pt x="93344" y="27050"/>
                  </a:lnTo>
                  <a:close/>
                </a:path>
                <a:path w="1913889" h="1007745">
                  <a:moveTo>
                    <a:pt x="114750" y="27050"/>
                  </a:moveTo>
                  <a:lnTo>
                    <a:pt x="93344" y="27050"/>
                  </a:lnTo>
                  <a:lnTo>
                    <a:pt x="110194" y="35812"/>
                  </a:lnTo>
                  <a:lnTo>
                    <a:pt x="114750" y="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5128" y="2913951"/>
              <a:ext cx="2787396" cy="3109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48561" y="2991611"/>
              <a:ext cx="2590800" cy="114300"/>
            </a:xfrm>
            <a:custGeom>
              <a:avLst/>
              <a:gdLst/>
              <a:ahLst/>
              <a:cxnLst/>
              <a:rect l="l" t="t" r="r" b="b"/>
              <a:pathLst>
                <a:path w="2590800" h="114300">
                  <a:moveTo>
                    <a:pt x="2476500" y="0"/>
                  </a:moveTo>
                  <a:lnTo>
                    <a:pt x="2476500" y="114300"/>
                  </a:lnTo>
                  <a:lnTo>
                    <a:pt x="2552700" y="76200"/>
                  </a:lnTo>
                  <a:lnTo>
                    <a:pt x="2495550" y="76200"/>
                  </a:lnTo>
                  <a:lnTo>
                    <a:pt x="2495550" y="38100"/>
                  </a:lnTo>
                  <a:lnTo>
                    <a:pt x="2552700" y="38100"/>
                  </a:lnTo>
                  <a:lnTo>
                    <a:pt x="2476500" y="0"/>
                  </a:lnTo>
                  <a:close/>
                </a:path>
                <a:path w="2590800" h="114300">
                  <a:moveTo>
                    <a:pt x="24765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476500" y="76200"/>
                  </a:lnTo>
                  <a:lnTo>
                    <a:pt x="2476500" y="38100"/>
                  </a:lnTo>
                  <a:close/>
                </a:path>
                <a:path w="2590800" h="114300">
                  <a:moveTo>
                    <a:pt x="2552700" y="38100"/>
                  </a:moveTo>
                  <a:lnTo>
                    <a:pt x="2495550" y="38100"/>
                  </a:lnTo>
                  <a:lnTo>
                    <a:pt x="2495550" y="76200"/>
                  </a:lnTo>
                  <a:lnTo>
                    <a:pt x="2552700" y="76200"/>
                  </a:lnTo>
                  <a:lnTo>
                    <a:pt x="2590800" y="57150"/>
                  </a:lnTo>
                  <a:lnTo>
                    <a:pt x="255270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028" y="2075675"/>
              <a:ext cx="3096768" cy="10530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43761" y="2187447"/>
              <a:ext cx="2901315" cy="880110"/>
            </a:xfrm>
            <a:custGeom>
              <a:avLst/>
              <a:gdLst/>
              <a:ahLst/>
              <a:cxnLst/>
              <a:rect l="l" t="t" r="r" b="b"/>
              <a:pathLst>
                <a:path w="2901315" h="880110">
                  <a:moveTo>
                    <a:pt x="115108" y="36546"/>
                  </a:moveTo>
                  <a:lnTo>
                    <a:pt x="104494" y="73241"/>
                  </a:lnTo>
                  <a:lnTo>
                    <a:pt x="2890266" y="879601"/>
                  </a:lnTo>
                  <a:lnTo>
                    <a:pt x="2900934" y="843026"/>
                  </a:lnTo>
                  <a:lnTo>
                    <a:pt x="115108" y="36546"/>
                  </a:lnTo>
                  <a:close/>
                </a:path>
                <a:path w="2901315" h="880110">
                  <a:moveTo>
                    <a:pt x="125679" y="0"/>
                  </a:moveTo>
                  <a:lnTo>
                    <a:pt x="0" y="23113"/>
                  </a:lnTo>
                  <a:lnTo>
                    <a:pt x="93903" y="109854"/>
                  </a:lnTo>
                  <a:lnTo>
                    <a:pt x="104494" y="73241"/>
                  </a:lnTo>
                  <a:lnTo>
                    <a:pt x="86194" y="67944"/>
                  </a:lnTo>
                  <a:lnTo>
                    <a:pt x="96786" y="31241"/>
                  </a:lnTo>
                  <a:lnTo>
                    <a:pt x="116642" y="31241"/>
                  </a:lnTo>
                  <a:lnTo>
                    <a:pt x="125679" y="0"/>
                  </a:lnTo>
                  <a:close/>
                </a:path>
                <a:path w="2901315" h="880110">
                  <a:moveTo>
                    <a:pt x="96786" y="31241"/>
                  </a:moveTo>
                  <a:lnTo>
                    <a:pt x="86194" y="67944"/>
                  </a:lnTo>
                  <a:lnTo>
                    <a:pt x="104494" y="73241"/>
                  </a:lnTo>
                  <a:lnTo>
                    <a:pt x="115108" y="36546"/>
                  </a:lnTo>
                  <a:lnTo>
                    <a:pt x="96786" y="31241"/>
                  </a:lnTo>
                  <a:close/>
                </a:path>
                <a:path w="2901315" h="880110">
                  <a:moveTo>
                    <a:pt x="116642" y="31241"/>
                  </a:moveTo>
                  <a:lnTo>
                    <a:pt x="96786" y="31241"/>
                  </a:lnTo>
                  <a:lnTo>
                    <a:pt x="115108" y="36546"/>
                  </a:lnTo>
                  <a:lnTo>
                    <a:pt x="116642" y="312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89276" y="4917947"/>
            <a:ext cx="281939" cy="30480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218176" y="207263"/>
            <a:ext cx="3926204" cy="1088390"/>
          </a:xfrm>
          <a:custGeom>
            <a:avLst/>
            <a:gdLst/>
            <a:ahLst/>
            <a:cxnLst/>
            <a:rect l="l" t="t" r="r" b="b"/>
            <a:pathLst>
              <a:path w="3926204" h="1088390">
                <a:moveTo>
                  <a:pt x="0" y="1088136"/>
                </a:moveTo>
                <a:lnTo>
                  <a:pt x="3925824" y="1088136"/>
                </a:lnTo>
                <a:lnTo>
                  <a:pt x="3925824" y="0"/>
                </a:lnTo>
                <a:lnTo>
                  <a:pt x="0" y="0"/>
                </a:lnTo>
                <a:lnTo>
                  <a:pt x="0" y="10881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85104" y="80009"/>
            <a:ext cx="303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b="1" spc="-15" baseline="-21990" dirty="0">
                <a:latin typeface="Calibri"/>
                <a:cs typeface="Calibri"/>
              </a:rPr>
              <a:t>Gradient</a:t>
            </a:r>
            <a:r>
              <a:rPr sz="3600" b="1" spc="22" baseline="-21990" dirty="0">
                <a:latin typeface="Calibri"/>
                <a:cs typeface="Calibri"/>
              </a:rPr>
              <a:t> </a:t>
            </a:r>
            <a:r>
              <a:rPr sz="3600" baseline="-21990" dirty="0">
                <a:latin typeface="Calibri"/>
                <a:cs typeface="Calibri"/>
              </a:rPr>
              <a:t>=</a:t>
            </a:r>
            <a:r>
              <a:rPr sz="3600" spc="37" baseline="-21990" dirty="0">
                <a:latin typeface="Calibri"/>
                <a:cs typeface="Calibri"/>
              </a:rPr>
              <a:t> </a:t>
            </a:r>
            <a:r>
              <a:rPr sz="115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𝑦</a:t>
            </a:r>
            <a:r>
              <a:rPr sz="1425" u="heavy" baseline="-14619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2</a:t>
            </a:r>
            <a:r>
              <a:rPr sz="115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−𝑦</a:t>
            </a:r>
            <a:r>
              <a:rPr sz="1425" u="heavy" baseline="-14619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1425" spc="487" baseline="-14619" dirty="0">
                <a:latin typeface="Cambria Math"/>
                <a:cs typeface="Cambria Math"/>
              </a:rPr>
              <a:t> </a:t>
            </a:r>
            <a:r>
              <a:rPr sz="2400" baseline="-32986" dirty="0">
                <a:latin typeface="Cambria Math"/>
                <a:cs typeface="Cambria Math"/>
              </a:rPr>
              <a:t>=</a:t>
            </a:r>
            <a:r>
              <a:rPr sz="2400" spc="172" baseline="-32986" dirty="0">
                <a:latin typeface="Cambria Math"/>
                <a:cs typeface="Cambria Math"/>
              </a:rPr>
              <a:t> </a:t>
            </a:r>
            <a:r>
              <a:rPr sz="1150" u="heavy" spc="3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𝑓(𝑥</a:t>
            </a:r>
            <a:r>
              <a:rPr sz="1425" u="heavy" spc="52" baseline="-14619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2</a:t>
            </a:r>
            <a:r>
              <a:rPr sz="1150" u="heavy" spc="3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)−𝑓(𝑥</a:t>
            </a:r>
            <a:r>
              <a:rPr sz="1425" u="heavy" spc="52" baseline="-14619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1150" u="heavy" spc="3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2404" y="457962"/>
            <a:ext cx="375729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32560">
              <a:lnSpc>
                <a:spcPts val="1325"/>
              </a:lnSpc>
              <a:spcBef>
                <a:spcPts val="110"/>
              </a:spcBef>
              <a:tabLst>
                <a:tab pos="2354580" algn="l"/>
              </a:tabLst>
            </a:pPr>
            <a:r>
              <a:rPr sz="1150" spc="40" dirty="0">
                <a:latin typeface="Cambria Math"/>
                <a:cs typeface="Cambria Math"/>
              </a:rPr>
              <a:t>𝑥</a:t>
            </a:r>
            <a:r>
              <a:rPr sz="1425" spc="60" baseline="-14619" dirty="0">
                <a:latin typeface="Cambria Math"/>
                <a:cs typeface="Cambria Math"/>
              </a:rPr>
              <a:t>2</a:t>
            </a:r>
            <a:r>
              <a:rPr sz="1150" spc="40" dirty="0">
                <a:latin typeface="Cambria Math"/>
                <a:cs typeface="Cambria Math"/>
              </a:rPr>
              <a:t>−𝑥</a:t>
            </a:r>
            <a:r>
              <a:rPr sz="1425" spc="60" baseline="-14619" dirty="0">
                <a:latin typeface="Cambria Math"/>
                <a:cs typeface="Cambria Math"/>
              </a:rPr>
              <a:t>1</a:t>
            </a:r>
            <a:r>
              <a:rPr sz="1425" baseline="-14619" dirty="0">
                <a:latin typeface="Cambria Math"/>
                <a:cs typeface="Cambria Math"/>
              </a:rPr>
              <a:t>	</a:t>
            </a:r>
            <a:r>
              <a:rPr sz="1150" spc="30" dirty="0">
                <a:latin typeface="Cambria Math"/>
                <a:cs typeface="Cambria Math"/>
              </a:rPr>
              <a:t>𝑥</a:t>
            </a:r>
            <a:r>
              <a:rPr sz="1425" spc="44" baseline="-14619" dirty="0">
                <a:latin typeface="Cambria Math"/>
                <a:cs typeface="Cambria Math"/>
              </a:rPr>
              <a:t>2</a:t>
            </a:r>
            <a:r>
              <a:rPr sz="1150" spc="30" dirty="0">
                <a:latin typeface="Cambria Math"/>
                <a:cs typeface="Cambria Math"/>
              </a:rPr>
              <a:t>−𝑥</a:t>
            </a:r>
            <a:r>
              <a:rPr sz="1425" spc="44" baseline="-14619" dirty="0">
                <a:latin typeface="Cambria Math"/>
                <a:cs typeface="Cambria Math"/>
              </a:rPr>
              <a:t>1</a:t>
            </a:r>
            <a:endParaRPr sz="1425" baseline="-14619">
              <a:latin typeface="Cambria Math"/>
              <a:cs typeface="Cambria Math"/>
            </a:endParaRPr>
          </a:p>
          <a:p>
            <a:pPr marL="38100">
              <a:lnSpc>
                <a:spcPts val="1864"/>
              </a:lnSpc>
            </a:pPr>
            <a:r>
              <a:rPr sz="1600" dirty="0">
                <a:latin typeface="Cambria Math"/>
                <a:cs typeface="Cambria Math"/>
              </a:rPr>
              <a:t>The</a:t>
            </a:r>
            <a:r>
              <a:rPr sz="1600" spc="-3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limiting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case</a:t>
            </a:r>
            <a:r>
              <a:rPr sz="1600" spc="-3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is</a:t>
            </a:r>
            <a:r>
              <a:rPr sz="1600" spc="-2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when</a:t>
            </a:r>
            <a:r>
              <a:rPr sz="1600" spc="-3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x</a:t>
            </a:r>
            <a:r>
              <a:rPr sz="1575" baseline="-21164" dirty="0">
                <a:latin typeface="Cambria Math"/>
                <a:cs typeface="Cambria Math"/>
              </a:rPr>
              <a:t>2</a:t>
            </a:r>
            <a:r>
              <a:rPr sz="1575" spc="135" baseline="-21164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approaches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x</a:t>
            </a:r>
            <a:r>
              <a:rPr sz="1575" spc="-37" baseline="-21164" dirty="0">
                <a:latin typeface="Cambria Math"/>
                <a:cs typeface="Cambria Math"/>
              </a:rPr>
              <a:t>1</a:t>
            </a:r>
            <a:endParaRPr sz="1575" baseline="-21164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18531" y="1067828"/>
            <a:ext cx="1353820" cy="13970"/>
          </a:xfrm>
          <a:custGeom>
            <a:avLst/>
            <a:gdLst/>
            <a:ahLst/>
            <a:cxnLst/>
            <a:rect l="l" t="t" r="r" b="b"/>
            <a:pathLst>
              <a:path w="1353820" h="13969">
                <a:moveTo>
                  <a:pt x="185915" y="0"/>
                </a:moveTo>
                <a:lnTo>
                  <a:pt x="0" y="0"/>
                </a:lnTo>
                <a:lnTo>
                  <a:pt x="0" y="13703"/>
                </a:lnTo>
                <a:lnTo>
                  <a:pt x="185915" y="13703"/>
                </a:lnTo>
                <a:lnTo>
                  <a:pt x="185915" y="0"/>
                </a:lnTo>
                <a:close/>
              </a:path>
              <a:path w="1353820" h="13969">
                <a:moveTo>
                  <a:pt x="1353312" y="0"/>
                </a:moveTo>
                <a:lnTo>
                  <a:pt x="1161288" y="0"/>
                </a:lnTo>
                <a:lnTo>
                  <a:pt x="1161288" y="13703"/>
                </a:lnTo>
                <a:lnTo>
                  <a:pt x="1353312" y="13703"/>
                </a:lnTo>
                <a:lnTo>
                  <a:pt x="1353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72404" y="916686"/>
            <a:ext cx="164782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585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35" dirty="0">
                <a:latin typeface="Cambria Math"/>
                <a:cs typeface="Cambria Math"/>
              </a:rPr>
              <a:t> </a:t>
            </a:r>
            <a:r>
              <a:rPr sz="1725" baseline="45893" dirty="0">
                <a:latin typeface="Cambria Math"/>
                <a:cs typeface="Cambria Math"/>
              </a:rPr>
              <a:t>∆𝑦</a:t>
            </a:r>
            <a:r>
              <a:rPr sz="1725" spc="97" baseline="45893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𝑎𝑠∆𝑥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dirty="0">
                <a:latin typeface="Calibri"/>
                <a:cs typeface="Calibri"/>
              </a:rPr>
              <a:t>0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725" spc="75" baseline="45893" dirty="0">
                <a:latin typeface="Cambria Math"/>
                <a:cs typeface="Cambria Math"/>
              </a:rPr>
              <a:t>𝑑𝑦</a:t>
            </a:r>
            <a:endParaRPr sz="1725" baseline="45893">
              <a:latin typeface="Cambria Math"/>
              <a:cs typeface="Cambria Math"/>
            </a:endParaRPr>
          </a:p>
          <a:p>
            <a:pPr marL="249554">
              <a:lnSpc>
                <a:spcPts val="1045"/>
              </a:lnSpc>
              <a:tabLst>
                <a:tab pos="1410970" algn="l"/>
              </a:tabLst>
            </a:pPr>
            <a:r>
              <a:rPr sz="1150" spc="-25" dirty="0">
                <a:latin typeface="Cambria Math"/>
                <a:cs typeface="Cambria Math"/>
              </a:rPr>
              <a:t>∆𝑥</a:t>
            </a:r>
            <a:r>
              <a:rPr sz="1150" dirty="0">
                <a:latin typeface="Cambria Math"/>
                <a:cs typeface="Cambria Math"/>
              </a:rPr>
              <a:t>	</a:t>
            </a:r>
            <a:r>
              <a:rPr sz="1150" spc="50" dirty="0">
                <a:latin typeface="Cambria Math"/>
                <a:cs typeface="Cambria Math"/>
              </a:rPr>
              <a:t>𝑑𝑥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18176" y="1371600"/>
            <a:ext cx="3926204" cy="1217930"/>
          </a:xfrm>
          <a:custGeom>
            <a:avLst/>
            <a:gdLst/>
            <a:ahLst/>
            <a:cxnLst/>
            <a:rect l="l" t="t" r="r" b="b"/>
            <a:pathLst>
              <a:path w="3926204" h="1217930">
                <a:moveTo>
                  <a:pt x="0" y="1217676"/>
                </a:moveTo>
                <a:lnTo>
                  <a:pt x="3925824" y="1217676"/>
                </a:lnTo>
                <a:lnTo>
                  <a:pt x="3925824" y="0"/>
                </a:lnTo>
                <a:lnTo>
                  <a:pt x="0" y="0"/>
                </a:lnTo>
                <a:lnTo>
                  <a:pt x="0" y="12176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85104" y="1541729"/>
            <a:ext cx="1259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≔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0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48755" y="1709927"/>
            <a:ext cx="361315" cy="15240"/>
          </a:xfrm>
          <a:custGeom>
            <a:avLst/>
            <a:gdLst/>
            <a:ahLst/>
            <a:cxnLst/>
            <a:rect l="l" t="t" r="r" b="b"/>
            <a:pathLst>
              <a:path w="361315" h="15239">
                <a:moveTo>
                  <a:pt x="361188" y="0"/>
                </a:moveTo>
                <a:lnTo>
                  <a:pt x="0" y="0"/>
                </a:lnTo>
                <a:lnTo>
                  <a:pt x="0" y="15239"/>
                </a:lnTo>
                <a:lnTo>
                  <a:pt x="361188" y="15239"/>
                </a:lnTo>
                <a:lnTo>
                  <a:pt x="361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661150" y="136829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49897" y="1694129"/>
            <a:ext cx="280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𝑑𝜃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04406" y="1803019"/>
            <a:ext cx="109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68109" y="1579752"/>
            <a:ext cx="668020" cy="276225"/>
          </a:xfrm>
          <a:custGeom>
            <a:avLst/>
            <a:gdLst/>
            <a:ahLst/>
            <a:cxnLst/>
            <a:rect l="l" t="t" r="r" b="b"/>
            <a:pathLst>
              <a:path w="668020" h="276225">
                <a:moveTo>
                  <a:pt x="75438" y="9144"/>
                </a:moveTo>
                <a:lnTo>
                  <a:pt x="72644" y="0"/>
                </a:lnTo>
                <a:lnTo>
                  <a:pt x="56210" y="6388"/>
                </a:lnTo>
                <a:lnTo>
                  <a:pt x="41770" y="16408"/>
                </a:lnTo>
                <a:lnTo>
                  <a:pt x="18923" y="47371"/>
                </a:lnTo>
                <a:lnTo>
                  <a:pt x="4737" y="89192"/>
                </a:lnTo>
                <a:lnTo>
                  <a:pt x="0" y="138176"/>
                </a:lnTo>
                <a:lnTo>
                  <a:pt x="1130" y="162382"/>
                </a:lnTo>
                <a:lnTo>
                  <a:pt x="10655" y="208711"/>
                </a:lnTo>
                <a:lnTo>
                  <a:pt x="29349" y="245999"/>
                </a:lnTo>
                <a:lnTo>
                  <a:pt x="72644" y="276098"/>
                </a:lnTo>
                <a:lnTo>
                  <a:pt x="75438" y="266954"/>
                </a:lnTo>
                <a:lnTo>
                  <a:pt x="62738" y="260388"/>
                </a:lnTo>
                <a:lnTo>
                  <a:pt x="51701" y="250799"/>
                </a:lnTo>
                <a:lnTo>
                  <a:pt x="28448" y="204584"/>
                </a:lnTo>
                <a:lnTo>
                  <a:pt x="21564" y="163372"/>
                </a:lnTo>
                <a:lnTo>
                  <a:pt x="20574" y="138176"/>
                </a:lnTo>
                <a:lnTo>
                  <a:pt x="21450" y="113893"/>
                </a:lnTo>
                <a:lnTo>
                  <a:pt x="28448" y="71551"/>
                </a:lnTo>
                <a:lnTo>
                  <a:pt x="51701" y="25260"/>
                </a:lnTo>
                <a:lnTo>
                  <a:pt x="62738" y="15697"/>
                </a:lnTo>
                <a:lnTo>
                  <a:pt x="75438" y="9144"/>
                </a:lnTo>
                <a:close/>
              </a:path>
              <a:path w="668020" h="276225">
                <a:moveTo>
                  <a:pt x="264160" y="41529"/>
                </a:moveTo>
                <a:lnTo>
                  <a:pt x="261112" y="32893"/>
                </a:lnTo>
                <a:lnTo>
                  <a:pt x="245770" y="38442"/>
                </a:lnTo>
                <a:lnTo>
                  <a:pt x="232321" y="46482"/>
                </a:lnTo>
                <a:lnTo>
                  <a:pt x="203403" y="85001"/>
                </a:lnTo>
                <a:lnTo>
                  <a:pt x="193611" y="137668"/>
                </a:lnTo>
                <a:lnTo>
                  <a:pt x="193548" y="138811"/>
                </a:lnTo>
                <a:lnTo>
                  <a:pt x="194525" y="156337"/>
                </a:lnTo>
                <a:lnTo>
                  <a:pt x="211074" y="207645"/>
                </a:lnTo>
                <a:lnTo>
                  <a:pt x="245745" y="239077"/>
                </a:lnTo>
                <a:lnTo>
                  <a:pt x="261112" y="244602"/>
                </a:lnTo>
                <a:lnTo>
                  <a:pt x="263779" y="236093"/>
                </a:lnTo>
                <a:lnTo>
                  <a:pt x="251726" y="230695"/>
                </a:lnTo>
                <a:lnTo>
                  <a:pt x="241312" y="223227"/>
                </a:lnTo>
                <a:lnTo>
                  <a:pt x="219938" y="188531"/>
                </a:lnTo>
                <a:lnTo>
                  <a:pt x="213017" y="138811"/>
                </a:lnTo>
                <a:lnTo>
                  <a:pt x="212979" y="137668"/>
                </a:lnTo>
                <a:lnTo>
                  <a:pt x="213741" y="119621"/>
                </a:lnTo>
                <a:lnTo>
                  <a:pt x="225425" y="75057"/>
                </a:lnTo>
                <a:lnTo>
                  <a:pt x="251942" y="46850"/>
                </a:lnTo>
                <a:lnTo>
                  <a:pt x="264160" y="41529"/>
                </a:lnTo>
                <a:close/>
              </a:path>
              <a:path w="668020" h="276225">
                <a:moveTo>
                  <a:pt x="565277" y="138811"/>
                </a:moveTo>
                <a:lnTo>
                  <a:pt x="555459" y="85001"/>
                </a:lnTo>
                <a:lnTo>
                  <a:pt x="526554" y="46482"/>
                </a:lnTo>
                <a:lnTo>
                  <a:pt x="497713" y="32893"/>
                </a:lnTo>
                <a:lnTo>
                  <a:pt x="494792" y="41529"/>
                </a:lnTo>
                <a:lnTo>
                  <a:pt x="506996" y="46850"/>
                </a:lnTo>
                <a:lnTo>
                  <a:pt x="517537" y="54203"/>
                </a:lnTo>
                <a:lnTo>
                  <a:pt x="538949" y="88328"/>
                </a:lnTo>
                <a:lnTo>
                  <a:pt x="545973" y="137668"/>
                </a:lnTo>
                <a:lnTo>
                  <a:pt x="545185" y="156349"/>
                </a:lnTo>
                <a:lnTo>
                  <a:pt x="533400" y="202057"/>
                </a:lnTo>
                <a:lnTo>
                  <a:pt x="507136" y="230695"/>
                </a:lnTo>
                <a:lnTo>
                  <a:pt x="495046" y="236093"/>
                </a:lnTo>
                <a:lnTo>
                  <a:pt x="497713" y="244602"/>
                </a:lnTo>
                <a:lnTo>
                  <a:pt x="538226" y="220599"/>
                </a:lnTo>
                <a:lnTo>
                  <a:pt x="560908" y="176237"/>
                </a:lnTo>
                <a:lnTo>
                  <a:pt x="564172" y="158267"/>
                </a:lnTo>
                <a:lnTo>
                  <a:pt x="565277" y="138811"/>
                </a:lnTo>
                <a:close/>
              </a:path>
              <a:path w="668020" h="276225">
                <a:moveTo>
                  <a:pt x="667626" y="138176"/>
                </a:moveTo>
                <a:lnTo>
                  <a:pt x="666496" y="113893"/>
                </a:lnTo>
                <a:lnTo>
                  <a:pt x="666445" y="112737"/>
                </a:lnTo>
                <a:lnTo>
                  <a:pt x="662889" y="89192"/>
                </a:lnTo>
                <a:lnTo>
                  <a:pt x="648716" y="47371"/>
                </a:lnTo>
                <a:lnTo>
                  <a:pt x="625856" y="16408"/>
                </a:lnTo>
                <a:lnTo>
                  <a:pt x="594995" y="0"/>
                </a:lnTo>
                <a:lnTo>
                  <a:pt x="592201" y="9144"/>
                </a:lnTo>
                <a:lnTo>
                  <a:pt x="604913" y="15697"/>
                </a:lnTo>
                <a:lnTo>
                  <a:pt x="615988" y="25260"/>
                </a:lnTo>
                <a:lnTo>
                  <a:pt x="639241" y="71551"/>
                </a:lnTo>
                <a:lnTo>
                  <a:pt x="646176" y="113893"/>
                </a:lnTo>
                <a:lnTo>
                  <a:pt x="647065" y="138176"/>
                </a:lnTo>
                <a:lnTo>
                  <a:pt x="646176" y="162382"/>
                </a:lnTo>
                <a:lnTo>
                  <a:pt x="639241" y="204584"/>
                </a:lnTo>
                <a:lnTo>
                  <a:pt x="615988" y="250799"/>
                </a:lnTo>
                <a:lnTo>
                  <a:pt x="592201" y="266954"/>
                </a:lnTo>
                <a:lnTo>
                  <a:pt x="594995" y="276098"/>
                </a:lnTo>
                <a:lnTo>
                  <a:pt x="638276" y="245999"/>
                </a:lnTo>
                <a:lnTo>
                  <a:pt x="656971" y="208711"/>
                </a:lnTo>
                <a:lnTo>
                  <a:pt x="666445" y="163372"/>
                </a:lnTo>
                <a:lnTo>
                  <a:pt x="667626" y="138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25893" y="1541729"/>
            <a:ext cx="462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𝐽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𝜃</a:t>
            </a:r>
            <a:r>
              <a:rPr sz="1950" spc="-5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30721" y="2027173"/>
            <a:ext cx="1066800" cy="486409"/>
          </a:xfrm>
          <a:custGeom>
            <a:avLst/>
            <a:gdLst/>
            <a:ahLst/>
            <a:cxnLst/>
            <a:rect l="l" t="t" r="r" b="b"/>
            <a:pathLst>
              <a:path w="1066800" h="486410">
                <a:moveTo>
                  <a:pt x="70599" y="282956"/>
                </a:moveTo>
                <a:lnTo>
                  <a:pt x="67551" y="274320"/>
                </a:lnTo>
                <a:lnTo>
                  <a:pt x="52222" y="279869"/>
                </a:lnTo>
                <a:lnTo>
                  <a:pt x="38773" y="287909"/>
                </a:lnTo>
                <a:lnTo>
                  <a:pt x="9855" y="326428"/>
                </a:lnTo>
                <a:lnTo>
                  <a:pt x="63" y="379095"/>
                </a:lnTo>
                <a:lnTo>
                  <a:pt x="0" y="380238"/>
                </a:lnTo>
                <a:lnTo>
                  <a:pt x="977" y="397764"/>
                </a:lnTo>
                <a:lnTo>
                  <a:pt x="17526" y="449072"/>
                </a:lnTo>
                <a:lnTo>
                  <a:pt x="52197" y="480504"/>
                </a:lnTo>
                <a:lnTo>
                  <a:pt x="67551" y="486029"/>
                </a:lnTo>
                <a:lnTo>
                  <a:pt x="70231" y="477520"/>
                </a:lnTo>
                <a:lnTo>
                  <a:pt x="58178" y="472122"/>
                </a:lnTo>
                <a:lnTo>
                  <a:pt x="47764" y="464654"/>
                </a:lnTo>
                <a:lnTo>
                  <a:pt x="26390" y="429958"/>
                </a:lnTo>
                <a:lnTo>
                  <a:pt x="19469" y="380238"/>
                </a:lnTo>
                <a:lnTo>
                  <a:pt x="19431" y="379095"/>
                </a:lnTo>
                <a:lnTo>
                  <a:pt x="20193" y="361048"/>
                </a:lnTo>
                <a:lnTo>
                  <a:pt x="31877" y="316484"/>
                </a:lnTo>
                <a:lnTo>
                  <a:pt x="58394" y="288277"/>
                </a:lnTo>
                <a:lnTo>
                  <a:pt x="70599" y="282956"/>
                </a:lnTo>
                <a:close/>
              </a:path>
              <a:path w="1066800" h="486410">
                <a:moveTo>
                  <a:pt x="70599" y="8636"/>
                </a:moveTo>
                <a:lnTo>
                  <a:pt x="67551" y="0"/>
                </a:lnTo>
                <a:lnTo>
                  <a:pt x="52222" y="5549"/>
                </a:lnTo>
                <a:lnTo>
                  <a:pt x="38773" y="13589"/>
                </a:lnTo>
                <a:lnTo>
                  <a:pt x="9855" y="52108"/>
                </a:lnTo>
                <a:lnTo>
                  <a:pt x="63" y="104775"/>
                </a:lnTo>
                <a:lnTo>
                  <a:pt x="0" y="105918"/>
                </a:lnTo>
                <a:lnTo>
                  <a:pt x="977" y="123456"/>
                </a:lnTo>
                <a:lnTo>
                  <a:pt x="17526" y="174752"/>
                </a:lnTo>
                <a:lnTo>
                  <a:pt x="52197" y="206184"/>
                </a:lnTo>
                <a:lnTo>
                  <a:pt x="67551" y="211709"/>
                </a:lnTo>
                <a:lnTo>
                  <a:pt x="70231" y="203200"/>
                </a:lnTo>
                <a:lnTo>
                  <a:pt x="58178" y="197802"/>
                </a:lnTo>
                <a:lnTo>
                  <a:pt x="47764" y="190334"/>
                </a:lnTo>
                <a:lnTo>
                  <a:pt x="26390" y="155638"/>
                </a:lnTo>
                <a:lnTo>
                  <a:pt x="19469" y="105918"/>
                </a:lnTo>
                <a:lnTo>
                  <a:pt x="19431" y="104775"/>
                </a:lnTo>
                <a:lnTo>
                  <a:pt x="20193" y="86728"/>
                </a:lnTo>
                <a:lnTo>
                  <a:pt x="31877" y="42164"/>
                </a:lnTo>
                <a:lnTo>
                  <a:pt x="58394" y="13957"/>
                </a:lnTo>
                <a:lnTo>
                  <a:pt x="70599" y="8636"/>
                </a:lnTo>
                <a:close/>
              </a:path>
              <a:path w="1066800" h="486410">
                <a:moveTo>
                  <a:pt x="982853" y="380238"/>
                </a:moveTo>
                <a:lnTo>
                  <a:pt x="973035" y="326428"/>
                </a:lnTo>
                <a:lnTo>
                  <a:pt x="944130" y="287909"/>
                </a:lnTo>
                <a:lnTo>
                  <a:pt x="915289" y="274320"/>
                </a:lnTo>
                <a:lnTo>
                  <a:pt x="912368" y="282956"/>
                </a:lnTo>
                <a:lnTo>
                  <a:pt x="924572" y="288277"/>
                </a:lnTo>
                <a:lnTo>
                  <a:pt x="935113" y="295630"/>
                </a:lnTo>
                <a:lnTo>
                  <a:pt x="956525" y="329755"/>
                </a:lnTo>
                <a:lnTo>
                  <a:pt x="963549" y="379095"/>
                </a:lnTo>
                <a:lnTo>
                  <a:pt x="962761" y="397776"/>
                </a:lnTo>
                <a:lnTo>
                  <a:pt x="950976" y="443484"/>
                </a:lnTo>
                <a:lnTo>
                  <a:pt x="924712" y="472122"/>
                </a:lnTo>
                <a:lnTo>
                  <a:pt x="912622" y="477520"/>
                </a:lnTo>
                <a:lnTo>
                  <a:pt x="915289" y="486029"/>
                </a:lnTo>
                <a:lnTo>
                  <a:pt x="955802" y="462026"/>
                </a:lnTo>
                <a:lnTo>
                  <a:pt x="978484" y="417664"/>
                </a:lnTo>
                <a:lnTo>
                  <a:pt x="981748" y="399694"/>
                </a:lnTo>
                <a:lnTo>
                  <a:pt x="982853" y="380238"/>
                </a:lnTo>
                <a:close/>
              </a:path>
              <a:path w="1066800" h="486410">
                <a:moveTo>
                  <a:pt x="1066673" y="105918"/>
                </a:moveTo>
                <a:lnTo>
                  <a:pt x="1056855" y="52108"/>
                </a:lnTo>
                <a:lnTo>
                  <a:pt x="1027950" y="13589"/>
                </a:lnTo>
                <a:lnTo>
                  <a:pt x="999109" y="0"/>
                </a:lnTo>
                <a:lnTo>
                  <a:pt x="996188" y="8636"/>
                </a:lnTo>
                <a:lnTo>
                  <a:pt x="1008392" y="13957"/>
                </a:lnTo>
                <a:lnTo>
                  <a:pt x="1018933" y="21310"/>
                </a:lnTo>
                <a:lnTo>
                  <a:pt x="1040345" y="55435"/>
                </a:lnTo>
                <a:lnTo>
                  <a:pt x="1047369" y="104775"/>
                </a:lnTo>
                <a:lnTo>
                  <a:pt x="1046581" y="123456"/>
                </a:lnTo>
                <a:lnTo>
                  <a:pt x="1034796" y="169164"/>
                </a:lnTo>
                <a:lnTo>
                  <a:pt x="1008532" y="197802"/>
                </a:lnTo>
                <a:lnTo>
                  <a:pt x="996442" y="203200"/>
                </a:lnTo>
                <a:lnTo>
                  <a:pt x="999109" y="211709"/>
                </a:lnTo>
                <a:lnTo>
                  <a:pt x="1039622" y="187706"/>
                </a:lnTo>
                <a:lnTo>
                  <a:pt x="1062304" y="143344"/>
                </a:lnTo>
                <a:lnTo>
                  <a:pt x="1065568" y="125374"/>
                </a:lnTo>
                <a:lnTo>
                  <a:pt x="1066673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85104" y="1956942"/>
            <a:ext cx="3615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6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≔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3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𝑛𝑒𝑔𝑎𝑡𝑖𝑣𝑒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𝜃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6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≔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23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𝑝𝑜𝑠𝑖𝑡𝑖𝑣𝑒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Decreases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𝜃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18176" y="2667000"/>
            <a:ext cx="3926204" cy="25850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86385" marR="635" indent="-286385" algn="ctr">
              <a:lnSpc>
                <a:spcPts val="2155"/>
              </a:lnSpc>
              <a:spcBef>
                <a:spcPts val="254"/>
              </a:spcBef>
              <a:buFont typeface="Arial MT"/>
              <a:buChar char="•"/>
              <a:tabLst>
                <a:tab pos="28638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steepness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9525" algn="ctr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gradient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  <a:p>
            <a:pPr marL="378460" marR="1492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become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smaller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minimum,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even</a:t>
            </a:r>
            <a:endParaRPr sz="18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fixed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𝛼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78460" indent="-286385">
              <a:lnSpc>
                <a:spcPts val="2155"/>
              </a:lnSpc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too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small,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takes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378460">
              <a:lnSpc>
                <a:spcPts val="2155"/>
              </a:lnSpc>
            </a:pP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minimum</a:t>
            </a:r>
            <a:endParaRPr sz="1800">
              <a:latin typeface="Calibri"/>
              <a:cs typeface="Calibri"/>
            </a:endParaRPr>
          </a:p>
          <a:p>
            <a:pPr marL="378460" marR="259715" indent="-287020">
              <a:lnSpc>
                <a:spcPts val="2150"/>
              </a:lnSpc>
              <a:spcBef>
                <a:spcPts val="95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too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minimum,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fail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5400" y="5422391"/>
            <a:ext cx="2816352" cy="673607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8739" y="6807"/>
            <a:ext cx="1490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Step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425" y="1174241"/>
            <a:ext cx="4693920" cy="3240405"/>
          </a:xfrm>
          <a:custGeom>
            <a:avLst/>
            <a:gdLst/>
            <a:ahLst/>
            <a:cxnLst/>
            <a:rect l="l" t="t" r="r" b="b"/>
            <a:pathLst>
              <a:path w="4693920" h="3240404">
                <a:moveTo>
                  <a:pt x="781812" y="3159252"/>
                </a:moveTo>
                <a:lnTo>
                  <a:pt x="781812" y="0"/>
                </a:lnTo>
              </a:path>
              <a:path w="4693920" h="3240404">
                <a:moveTo>
                  <a:pt x="701040" y="3159252"/>
                </a:moveTo>
                <a:lnTo>
                  <a:pt x="862584" y="3159252"/>
                </a:lnTo>
              </a:path>
              <a:path w="4693920" h="3240404">
                <a:moveTo>
                  <a:pt x="701040" y="2106168"/>
                </a:moveTo>
                <a:lnTo>
                  <a:pt x="862584" y="2106168"/>
                </a:lnTo>
              </a:path>
              <a:path w="4693920" h="3240404">
                <a:moveTo>
                  <a:pt x="701040" y="1053084"/>
                </a:moveTo>
                <a:lnTo>
                  <a:pt x="862584" y="1053084"/>
                </a:lnTo>
              </a:path>
              <a:path w="4693920" h="3240404">
                <a:moveTo>
                  <a:pt x="701040" y="0"/>
                </a:moveTo>
                <a:lnTo>
                  <a:pt x="862584" y="0"/>
                </a:lnTo>
              </a:path>
              <a:path w="4693920" h="3240404">
                <a:moveTo>
                  <a:pt x="0" y="3159252"/>
                </a:moveTo>
                <a:lnTo>
                  <a:pt x="4693920" y="3159252"/>
                </a:lnTo>
              </a:path>
              <a:path w="4693920" h="3240404">
                <a:moveTo>
                  <a:pt x="0" y="3078480"/>
                </a:moveTo>
                <a:lnTo>
                  <a:pt x="0" y="3240024"/>
                </a:lnTo>
              </a:path>
              <a:path w="4693920" h="3240404">
                <a:moveTo>
                  <a:pt x="781812" y="3078480"/>
                </a:moveTo>
                <a:lnTo>
                  <a:pt x="781812" y="3240024"/>
                </a:lnTo>
              </a:path>
              <a:path w="4693920" h="3240404">
                <a:moveTo>
                  <a:pt x="1563624" y="3078480"/>
                </a:moveTo>
                <a:lnTo>
                  <a:pt x="1563624" y="3240024"/>
                </a:lnTo>
              </a:path>
              <a:path w="4693920" h="3240404">
                <a:moveTo>
                  <a:pt x="2346960" y="3078480"/>
                </a:moveTo>
                <a:lnTo>
                  <a:pt x="2346960" y="3240024"/>
                </a:lnTo>
              </a:path>
              <a:path w="4693920" h="3240404">
                <a:moveTo>
                  <a:pt x="3128772" y="3078480"/>
                </a:moveTo>
                <a:lnTo>
                  <a:pt x="3128772" y="3240024"/>
                </a:lnTo>
              </a:path>
              <a:path w="4693920" h="3240404">
                <a:moveTo>
                  <a:pt x="3910584" y="3078480"/>
                </a:moveTo>
                <a:lnTo>
                  <a:pt x="3910584" y="3240024"/>
                </a:lnTo>
              </a:path>
              <a:path w="4693920" h="3240404">
                <a:moveTo>
                  <a:pt x="4693920" y="3078480"/>
                </a:moveTo>
                <a:lnTo>
                  <a:pt x="4693920" y="3240024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149" y="4140530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49" y="3087370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149" y="2033777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149" y="980058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" y="4470857"/>
            <a:ext cx="426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377" y="447085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1202" y="4470857"/>
            <a:ext cx="347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170" y="447085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6351" y="4470857"/>
            <a:ext cx="347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1.5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5064" y="447085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1117" y="4470857"/>
            <a:ext cx="347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2.5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247" y="1513966"/>
            <a:ext cx="4285615" cy="2861945"/>
            <a:chOff x="79247" y="1513966"/>
            <a:chExt cx="4285615" cy="286194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2459736"/>
              <a:ext cx="806196" cy="3596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847" y="1744979"/>
              <a:ext cx="3294888" cy="26304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30782" y="1766442"/>
              <a:ext cx="3177540" cy="2529205"/>
            </a:xfrm>
            <a:custGeom>
              <a:avLst/>
              <a:gdLst/>
              <a:ahLst/>
              <a:cxnLst/>
              <a:rect l="l" t="t" r="r" b="b"/>
              <a:pathLst>
                <a:path w="3177540" h="2529204">
                  <a:moveTo>
                    <a:pt x="3176930" y="10033"/>
                  </a:moveTo>
                  <a:lnTo>
                    <a:pt x="3172291" y="71917"/>
                  </a:lnTo>
                  <a:lnTo>
                    <a:pt x="3166944" y="133316"/>
                  </a:lnTo>
                  <a:lnTo>
                    <a:pt x="3160896" y="194218"/>
                  </a:lnTo>
                  <a:lnTo>
                    <a:pt x="3154156" y="254612"/>
                  </a:lnTo>
                  <a:lnTo>
                    <a:pt x="3146732" y="314485"/>
                  </a:lnTo>
                  <a:lnTo>
                    <a:pt x="3138633" y="373827"/>
                  </a:lnTo>
                  <a:lnTo>
                    <a:pt x="3129866" y="432624"/>
                  </a:lnTo>
                  <a:lnTo>
                    <a:pt x="3120441" y="490866"/>
                  </a:lnTo>
                  <a:lnTo>
                    <a:pt x="3110366" y="548541"/>
                  </a:lnTo>
                  <a:lnTo>
                    <a:pt x="3099649" y="605637"/>
                  </a:lnTo>
                  <a:lnTo>
                    <a:pt x="3088298" y="662143"/>
                  </a:lnTo>
                  <a:lnTo>
                    <a:pt x="3076322" y="718046"/>
                  </a:lnTo>
                  <a:lnTo>
                    <a:pt x="3063729" y="773335"/>
                  </a:lnTo>
                  <a:lnTo>
                    <a:pt x="3050527" y="827999"/>
                  </a:lnTo>
                  <a:lnTo>
                    <a:pt x="3036726" y="882025"/>
                  </a:lnTo>
                  <a:lnTo>
                    <a:pt x="3022333" y="935402"/>
                  </a:lnTo>
                  <a:lnTo>
                    <a:pt x="3007356" y="988118"/>
                  </a:lnTo>
                  <a:lnTo>
                    <a:pt x="2991805" y="1040162"/>
                  </a:lnTo>
                  <a:lnTo>
                    <a:pt x="2975686" y="1091521"/>
                  </a:lnTo>
                  <a:lnTo>
                    <a:pt x="2959010" y="1142184"/>
                  </a:lnTo>
                  <a:lnTo>
                    <a:pt x="2941784" y="1192140"/>
                  </a:lnTo>
                  <a:lnTo>
                    <a:pt x="2924016" y="1241376"/>
                  </a:lnTo>
                  <a:lnTo>
                    <a:pt x="2905715" y="1289881"/>
                  </a:lnTo>
                  <a:lnTo>
                    <a:pt x="2886890" y="1337644"/>
                  </a:lnTo>
                  <a:lnTo>
                    <a:pt x="2867547" y="1384651"/>
                  </a:lnTo>
                  <a:lnTo>
                    <a:pt x="2847697" y="1430893"/>
                  </a:lnTo>
                  <a:lnTo>
                    <a:pt x="2827348" y="1476357"/>
                  </a:lnTo>
                  <a:lnTo>
                    <a:pt x="2806507" y="1521031"/>
                  </a:lnTo>
                  <a:lnTo>
                    <a:pt x="2785183" y="1564903"/>
                  </a:lnTo>
                  <a:lnTo>
                    <a:pt x="2763384" y="1607963"/>
                  </a:lnTo>
                  <a:lnTo>
                    <a:pt x="2741120" y="1650198"/>
                  </a:lnTo>
                  <a:lnTo>
                    <a:pt x="2718397" y="1691596"/>
                  </a:lnTo>
                  <a:lnTo>
                    <a:pt x="2695226" y="1732146"/>
                  </a:lnTo>
                  <a:lnTo>
                    <a:pt x="2671613" y="1771836"/>
                  </a:lnTo>
                  <a:lnTo>
                    <a:pt x="2647567" y="1810655"/>
                  </a:lnTo>
                  <a:lnTo>
                    <a:pt x="2623097" y="1848590"/>
                  </a:lnTo>
                  <a:lnTo>
                    <a:pt x="2598211" y="1885630"/>
                  </a:lnTo>
                  <a:lnTo>
                    <a:pt x="2572918" y="1921764"/>
                  </a:lnTo>
                  <a:lnTo>
                    <a:pt x="2547225" y="1956978"/>
                  </a:lnTo>
                  <a:lnTo>
                    <a:pt x="2521142" y="1991263"/>
                  </a:lnTo>
                  <a:lnTo>
                    <a:pt x="2494676" y="2024606"/>
                  </a:lnTo>
                  <a:lnTo>
                    <a:pt x="2467836" y="2056995"/>
                  </a:lnTo>
                  <a:lnTo>
                    <a:pt x="2440630" y="2088419"/>
                  </a:lnTo>
                  <a:lnTo>
                    <a:pt x="2413067" y="2118866"/>
                  </a:lnTo>
                  <a:lnTo>
                    <a:pt x="2385155" y="2148325"/>
                  </a:lnTo>
                  <a:lnTo>
                    <a:pt x="2356902" y="2176783"/>
                  </a:lnTo>
                  <a:lnTo>
                    <a:pt x="2328317" y="2204228"/>
                  </a:lnTo>
                  <a:lnTo>
                    <a:pt x="2299409" y="2230650"/>
                  </a:lnTo>
                  <a:lnTo>
                    <a:pt x="2270184" y="2256036"/>
                  </a:lnTo>
                  <a:lnTo>
                    <a:pt x="2240653" y="2280375"/>
                  </a:lnTo>
                  <a:lnTo>
                    <a:pt x="2180702" y="2325865"/>
                  </a:lnTo>
                  <a:lnTo>
                    <a:pt x="2119623" y="2367024"/>
                  </a:lnTo>
                  <a:lnTo>
                    <a:pt x="2057483" y="2403761"/>
                  </a:lnTo>
                  <a:lnTo>
                    <a:pt x="1994349" y="2435980"/>
                  </a:lnTo>
                  <a:lnTo>
                    <a:pt x="1930288" y="2463589"/>
                  </a:lnTo>
                  <a:lnTo>
                    <a:pt x="1865366" y="2486493"/>
                  </a:lnTo>
                  <a:lnTo>
                    <a:pt x="1799651" y="2504600"/>
                  </a:lnTo>
                  <a:lnTo>
                    <a:pt x="1733210" y="2517814"/>
                  </a:lnTo>
                  <a:lnTo>
                    <a:pt x="1666109" y="2526044"/>
                  </a:lnTo>
                  <a:lnTo>
                    <a:pt x="1598416" y="2529194"/>
                  </a:lnTo>
                  <a:lnTo>
                    <a:pt x="1564369" y="2528835"/>
                  </a:lnTo>
                  <a:lnTo>
                    <a:pt x="1495913" y="2524191"/>
                  </a:lnTo>
                  <a:lnTo>
                    <a:pt x="1427032" y="2514234"/>
                  </a:lnTo>
                  <a:lnTo>
                    <a:pt x="1358338" y="2499006"/>
                  </a:lnTo>
                  <a:lnTo>
                    <a:pt x="1290822" y="2478772"/>
                  </a:lnTo>
                  <a:lnTo>
                    <a:pt x="1224311" y="2453589"/>
                  </a:lnTo>
                  <a:lnTo>
                    <a:pt x="1158863" y="2423565"/>
                  </a:lnTo>
                  <a:lnTo>
                    <a:pt x="1094541" y="2388811"/>
                  </a:lnTo>
                  <a:lnTo>
                    <a:pt x="1031404" y="2349435"/>
                  </a:lnTo>
                  <a:lnTo>
                    <a:pt x="969513" y="2305547"/>
                  </a:lnTo>
                  <a:lnTo>
                    <a:pt x="939053" y="2281945"/>
                  </a:lnTo>
                  <a:lnTo>
                    <a:pt x="908928" y="2257255"/>
                  </a:lnTo>
                  <a:lnTo>
                    <a:pt x="879145" y="2231493"/>
                  </a:lnTo>
                  <a:lnTo>
                    <a:pt x="849711" y="2204670"/>
                  </a:lnTo>
                  <a:lnTo>
                    <a:pt x="820634" y="2176801"/>
                  </a:lnTo>
                  <a:lnTo>
                    <a:pt x="791922" y="2147900"/>
                  </a:lnTo>
                  <a:lnTo>
                    <a:pt x="763582" y="2117980"/>
                  </a:lnTo>
                  <a:lnTo>
                    <a:pt x="735621" y="2087054"/>
                  </a:lnTo>
                  <a:lnTo>
                    <a:pt x="708048" y="2055137"/>
                  </a:lnTo>
                  <a:lnTo>
                    <a:pt x="680870" y="2022242"/>
                  </a:lnTo>
                  <a:lnTo>
                    <a:pt x="654094" y="1988383"/>
                  </a:lnTo>
                  <a:lnTo>
                    <a:pt x="627728" y="1953573"/>
                  </a:lnTo>
                  <a:lnTo>
                    <a:pt x="601779" y="1917826"/>
                  </a:lnTo>
                  <a:lnTo>
                    <a:pt x="576256" y="1881156"/>
                  </a:lnTo>
                  <a:lnTo>
                    <a:pt x="551165" y="1843576"/>
                  </a:lnTo>
                  <a:lnTo>
                    <a:pt x="526515" y="1805100"/>
                  </a:lnTo>
                  <a:lnTo>
                    <a:pt x="502313" y="1765742"/>
                  </a:lnTo>
                  <a:lnTo>
                    <a:pt x="478566" y="1725514"/>
                  </a:lnTo>
                  <a:lnTo>
                    <a:pt x="455282" y="1684432"/>
                  </a:lnTo>
                  <a:lnTo>
                    <a:pt x="432468" y="1642509"/>
                  </a:lnTo>
                  <a:lnTo>
                    <a:pt x="410133" y="1599757"/>
                  </a:lnTo>
                  <a:lnTo>
                    <a:pt x="388284" y="1556192"/>
                  </a:lnTo>
                  <a:lnTo>
                    <a:pt x="366928" y="1511826"/>
                  </a:lnTo>
                  <a:lnTo>
                    <a:pt x="346073" y="1466673"/>
                  </a:lnTo>
                  <a:lnTo>
                    <a:pt x="325726" y="1420747"/>
                  </a:lnTo>
                  <a:lnTo>
                    <a:pt x="305895" y="1374061"/>
                  </a:lnTo>
                  <a:lnTo>
                    <a:pt x="286588" y="1326630"/>
                  </a:lnTo>
                  <a:lnTo>
                    <a:pt x="267812" y="1278466"/>
                  </a:lnTo>
                  <a:lnTo>
                    <a:pt x="249575" y="1229584"/>
                  </a:lnTo>
                  <a:lnTo>
                    <a:pt x="231884" y="1179996"/>
                  </a:lnTo>
                  <a:lnTo>
                    <a:pt x="214747" y="1129718"/>
                  </a:lnTo>
                  <a:lnTo>
                    <a:pt x="198172" y="1078762"/>
                  </a:lnTo>
                  <a:lnTo>
                    <a:pt x="182166" y="1027142"/>
                  </a:lnTo>
                  <a:lnTo>
                    <a:pt x="166736" y="974871"/>
                  </a:lnTo>
                  <a:lnTo>
                    <a:pt x="151891" y="921964"/>
                  </a:lnTo>
                  <a:lnTo>
                    <a:pt x="137637" y="868434"/>
                  </a:lnTo>
                  <a:lnTo>
                    <a:pt x="123983" y="814294"/>
                  </a:lnTo>
                  <a:lnTo>
                    <a:pt x="110936" y="759559"/>
                  </a:lnTo>
                  <a:lnTo>
                    <a:pt x="98503" y="704242"/>
                  </a:lnTo>
                  <a:lnTo>
                    <a:pt x="86692" y="648356"/>
                  </a:lnTo>
                  <a:lnTo>
                    <a:pt x="75511" y="591915"/>
                  </a:lnTo>
                  <a:lnTo>
                    <a:pt x="64967" y="534933"/>
                  </a:lnTo>
                  <a:lnTo>
                    <a:pt x="55068" y="477424"/>
                  </a:lnTo>
                  <a:lnTo>
                    <a:pt x="45822" y="419401"/>
                  </a:lnTo>
                  <a:lnTo>
                    <a:pt x="37235" y="360878"/>
                  </a:lnTo>
                  <a:lnTo>
                    <a:pt x="29316" y="301868"/>
                  </a:lnTo>
                  <a:lnTo>
                    <a:pt x="22072" y="242386"/>
                  </a:lnTo>
                  <a:lnTo>
                    <a:pt x="15511" y="182444"/>
                  </a:lnTo>
                  <a:lnTo>
                    <a:pt x="9640" y="122056"/>
                  </a:lnTo>
                  <a:lnTo>
                    <a:pt x="4467" y="6123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239" y="2715767"/>
              <a:ext cx="714781" cy="13944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12342" y="2743961"/>
              <a:ext cx="609600" cy="1295400"/>
            </a:xfrm>
            <a:custGeom>
              <a:avLst/>
              <a:gdLst/>
              <a:ahLst/>
              <a:cxnLst/>
              <a:rect l="l" t="t" r="r" b="b"/>
              <a:pathLst>
                <a:path w="609600" h="1295400">
                  <a:moveTo>
                    <a:pt x="0" y="0"/>
                  </a:moveTo>
                  <a:lnTo>
                    <a:pt x="609600" y="1295400"/>
                  </a:lnTo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200" y="1513966"/>
              <a:ext cx="479425" cy="608330"/>
            </a:xfrm>
            <a:custGeom>
              <a:avLst/>
              <a:gdLst/>
              <a:ahLst/>
              <a:cxnLst/>
              <a:rect l="l" t="t" r="r" b="b"/>
              <a:pathLst>
                <a:path w="479425" h="608330">
                  <a:moveTo>
                    <a:pt x="17094" y="524383"/>
                  </a:moveTo>
                  <a:lnTo>
                    <a:pt x="0" y="607822"/>
                  </a:lnTo>
                  <a:lnTo>
                    <a:pt x="76962" y="571500"/>
                  </a:lnTo>
                  <a:lnTo>
                    <a:pt x="64697" y="561848"/>
                  </a:lnTo>
                  <a:lnTo>
                    <a:pt x="44208" y="561848"/>
                  </a:lnTo>
                  <a:lnTo>
                    <a:pt x="34213" y="553974"/>
                  </a:lnTo>
                  <a:lnTo>
                    <a:pt x="42035" y="544011"/>
                  </a:lnTo>
                  <a:lnTo>
                    <a:pt x="17094" y="524383"/>
                  </a:lnTo>
                  <a:close/>
                </a:path>
                <a:path w="479425" h="608330">
                  <a:moveTo>
                    <a:pt x="42035" y="544011"/>
                  </a:moveTo>
                  <a:lnTo>
                    <a:pt x="34213" y="553974"/>
                  </a:lnTo>
                  <a:lnTo>
                    <a:pt x="44208" y="561848"/>
                  </a:lnTo>
                  <a:lnTo>
                    <a:pt x="52034" y="551881"/>
                  </a:lnTo>
                  <a:lnTo>
                    <a:pt x="42035" y="544011"/>
                  </a:lnTo>
                  <a:close/>
                </a:path>
                <a:path w="479425" h="608330">
                  <a:moveTo>
                    <a:pt x="52034" y="551881"/>
                  </a:moveTo>
                  <a:lnTo>
                    <a:pt x="44208" y="561848"/>
                  </a:lnTo>
                  <a:lnTo>
                    <a:pt x="64697" y="561848"/>
                  </a:lnTo>
                  <a:lnTo>
                    <a:pt x="52034" y="551881"/>
                  </a:lnTo>
                  <a:close/>
                </a:path>
                <a:path w="479425" h="608330">
                  <a:moveTo>
                    <a:pt x="469138" y="0"/>
                  </a:moveTo>
                  <a:lnTo>
                    <a:pt x="42035" y="544011"/>
                  </a:lnTo>
                  <a:lnTo>
                    <a:pt x="52034" y="551881"/>
                  </a:lnTo>
                  <a:lnTo>
                    <a:pt x="479170" y="7874"/>
                  </a:lnTo>
                  <a:lnTo>
                    <a:pt x="469138" y="0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9276" y="4917947"/>
            <a:ext cx="281939" cy="3048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298194" y="1237234"/>
            <a:ext cx="76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Steeper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4994" y="1858771"/>
            <a:ext cx="98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Less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steep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75360" y="1499616"/>
            <a:ext cx="2416175" cy="2898775"/>
            <a:chOff x="975360" y="1499616"/>
            <a:chExt cx="2416175" cy="2898775"/>
          </a:xfrm>
        </p:grpSpPr>
        <p:sp>
          <p:nvSpPr>
            <p:cNvPr id="30" name="object 30"/>
            <p:cNvSpPr/>
            <p:nvPr/>
          </p:nvSpPr>
          <p:spPr>
            <a:xfrm>
              <a:off x="1557528" y="2139188"/>
              <a:ext cx="860425" cy="1252220"/>
            </a:xfrm>
            <a:custGeom>
              <a:avLst/>
              <a:gdLst/>
              <a:ahLst/>
              <a:cxnLst/>
              <a:rect l="l" t="t" r="r" b="b"/>
              <a:pathLst>
                <a:path w="860425" h="1252220">
                  <a:moveTo>
                    <a:pt x="11684" y="1167511"/>
                  </a:moveTo>
                  <a:lnTo>
                    <a:pt x="0" y="1251965"/>
                  </a:lnTo>
                  <a:lnTo>
                    <a:pt x="74548" y="1210564"/>
                  </a:lnTo>
                  <a:lnTo>
                    <a:pt x="63793" y="1203198"/>
                  </a:lnTo>
                  <a:lnTo>
                    <a:pt x="41147" y="1203198"/>
                  </a:lnTo>
                  <a:lnTo>
                    <a:pt x="30606" y="1195959"/>
                  </a:lnTo>
                  <a:lnTo>
                    <a:pt x="37829" y="1185416"/>
                  </a:lnTo>
                  <a:lnTo>
                    <a:pt x="11684" y="1167511"/>
                  </a:lnTo>
                  <a:close/>
                </a:path>
                <a:path w="860425" h="1252220">
                  <a:moveTo>
                    <a:pt x="37829" y="1185416"/>
                  </a:moveTo>
                  <a:lnTo>
                    <a:pt x="30606" y="1195959"/>
                  </a:lnTo>
                  <a:lnTo>
                    <a:pt x="41147" y="1203198"/>
                  </a:lnTo>
                  <a:lnTo>
                    <a:pt x="48378" y="1192641"/>
                  </a:lnTo>
                  <a:lnTo>
                    <a:pt x="37829" y="1185416"/>
                  </a:lnTo>
                  <a:close/>
                </a:path>
                <a:path w="860425" h="1252220">
                  <a:moveTo>
                    <a:pt x="48378" y="1192641"/>
                  </a:moveTo>
                  <a:lnTo>
                    <a:pt x="41147" y="1203198"/>
                  </a:lnTo>
                  <a:lnTo>
                    <a:pt x="63793" y="1203198"/>
                  </a:lnTo>
                  <a:lnTo>
                    <a:pt x="48378" y="1192641"/>
                  </a:lnTo>
                  <a:close/>
                </a:path>
                <a:path w="860425" h="1252220">
                  <a:moveTo>
                    <a:pt x="850010" y="0"/>
                  </a:moveTo>
                  <a:lnTo>
                    <a:pt x="37829" y="1185416"/>
                  </a:lnTo>
                  <a:lnTo>
                    <a:pt x="48378" y="1192641"/>
                  </a:lnTo>
                  <a:lnTo>
                    <a:pt x="860424" y="7112"/>
                  </a:lnTo>
                  <a:lnTo>
                    <a:pt x="850010" y="0"/>
                  </a:lnTo>
                  <a:close/>
                </a:path>
              </a:pathLst>
            </a:custGeom>
            <a:solidFill>
              <a:srgbClr val="B6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360" y="1499616"/>
              <a:ext cx="335254" cy="14676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30986" y="1524762"/>
              <a:ext cx="228600" cy="1371600"/>
            </a:xfrm>
            <a:custGeom>
              <a:avLst/>
              <a:gdLst/>
              <a:ahLst/>
              <a:cxnLst/>
              <a:rect l="l" t="t" r="r" b="b"/>
              <a:pathLst>
                <a:path w="228600" h="1371600">
                  <a:moveTo>
                    <a:pt x="0" y="0"/>
                  </a:moveTo>
                  <a:lnTo>
                    <a:pt x="228600" y="1371600"/>
                  </a:lnTo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4936" y="4291520"/>
              <a:ext cx="1235976" cy="10661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210562" y="4327398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11430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60194" y="2913710"/>
            <a:ext cx="1428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Gradient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minimum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48711" y="3541776"/>
            <a:ext cx="76200" cy="713740"/>
          </a:xfrm>
          <a:custGeom>
            <a:avLst/>
            <a:gdLst/>
            <a:ahLst/>
            <a:cxnLst/>
            <a:rect l="l" t="t" r="r" b="b"/>
            <a:pathLst>
              <a:path w="76200" h="713739">
                <a:moveTo>
                  <a:pt x="31750" y="637032"/>
                </a:moveTo>
                <a:lnTo>
                  <a:pt x="0" y="637032"/>
                </a:lnTo>
                <a:lnTo>
                  <a:pt x="38100" y="713232"/>
                </a:lnTo>
                <a:lnTo>
                  <a:pt x="69850" y="649732"/>
                </a:lnTo>
                <a:lnTo>
                  <a:pt x="31750" y="649732"/>
                </a:lnTo>
                <a:lnTo>
                  <a:pt x="31750" y="637032"/>
                </a:lnTo>
                <a:close/>
              </a:path>
              <a:path w="76200" h="713739">
                <a:moveTo>
                  <a:pt x="44450" y="0"/>
                </a:moveTo>
                <a:lnTo>
                  <a:pt x="31750" y="0"/>
                </a:lnTo>
                <a:lnTo>
                  <a:pt x="31750" y="649732"/>
                </a:lnTo>
                <a:lnTo>
                  <a:pt x="44450" y="649732"/>
                </a:lnTo>
                <a:lnTo>
                  <a:pt x="44450" y="0"/>
                </a:lnTo>
                <a:close/>
              </a:path>
              <a:path w="76200" h="713739">
                <a:moveTo>
                  <a:pt x="76200" y="637032"/>
                </a:moveTo>
                <a:lnTo>
                  <a:pt x="44450" y="637032"/>
                </a:lnTo>
                <a:lnTo>
                  <a:pt x="44450" y="649732"/>
                </a:lnTo>
                <a:lnTo>
                  <a:pt x="69850" y="649732"/>
                </a:lnTo>
                <a:lnTo>
                  <a:pt x="76200" y="637032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81600" y="1447800"/>
            <a:ext cx="3926204" cy="141833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78460" marR="154940" indent="-287020">
              <a:lnSpc>
                <a:spcPct val="100000"/>
              </a:lnSpc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smaller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minimum,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even</a:t>
            </a:r>
            <a:endParaRPr sz="18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fixed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𝛼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378460" indent="-286385">
              <a:lnSpc>
                <a:spcPts val="2155"/>
              </a:lnSpc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decrease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endParaRPr sz="1800" dirty="0">
              <a:latin typeface="Calibri"/>
              <a:cs typeface="Calibri"/>
            </a:endParaRPr>
          </a:p>
          <a:p>
            <a:pPr marL="378460">
              <a:lnSpc>
                <a:spcPts val="2155"/>
              </a:lnSpc>
            </a:pP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steps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2247" y="5422391"/>
            <a:ext cx="2816352" cy="673607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78739" y="6807"/>
            <a:ext cx="1490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Step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7008" y="1377696"/>
            <a:ext cx="3906520" cy="2615565"/>
            <a:chOff x="1207008" y="1377696"/>
            <a:chExt cx="3906520" cy="2615565"/>
          </a:xfrm>
        </p:grpSpPr>
        <p:sp>
          <p:nvSpPr>
            <p:cNvPr id="3" name="object 3"/>
            <p:cNvSpPr/>
            <p:nvPr/>
          </p:nvSpPr>
          <p:spPr>
            <a:xfrm>
              <a:off x="1225296" y="1377695"/>
              <a:ext cx="3886200" cy="2475230"/>
            </a:xfrm>
            <a:custGeom>
              <a:avLst/>
              <a:gdLst/>
              <a:ahLst/>
              <a:cxnLst/>
              <a:rect l="l" t="t" r="r" b="b"/>
              <a:pathLst>
                <a:path w="3886200" h="2475229">
                  <a:moveTo>
                    <a:pt x="3886200" y="2246376"/>
                  </a:moveTo>
                  <a:lnTo>
                    <a:pt x="3876586" y="2238375"/>
                  </a:lnTo>
                  <a:lnTo>
                    <a:pt x="3802634" y="2176780"/>
                  </a:lnTo>
                  <a:lnTo>
                    <a:pt x="3799332" y="2173998"/>
                  </a:lnTo>
                  <a:lnTo>
                    <a:pt x="3794379" y="2174367"/>
                  </a:lnTo>
                  <a:lnTo>
                    <a:pt x="3791458" y="2177796"/>
                  </a:lnTo>
                  <a:lnTo>
                    <a:pt x="3788664" y="2181237"/>
                  </a:lnTo>
                  <a:lnTo>
                    <a:pt x="3789172" y="2186178"/>
                  </a:lnTo>
                  <a:lnTo>
                    <a:pt x="3792474" y="2188972"/>
                  </a:lnTo>
                  <a:lnTo>
                    <a:pt x="3851757" y="2238375"/>
                  </a:lnTo>
                  <a:lnTo>
                    <a:pt x="236474" y="2238375"/>
                  </a:lnTo>
                  <a:lnTo>
                    <a:pt x="236588" y="34302"/>
                  </a:lnTo>
                  <a:lnTo>
                    <a:pt x="236474" y="34175"/>
                  </a:lnTo>
                  <a:lnTo>
                    <a:pt x="236588" y="17526"/>
                  </a:lnTo>
                  <a:lnTo>
                    <a:pt x="236588" y="34302"/>
                  </a:lnTo>
                  <a:lnTo>
                    <a:pt x="236588" y="34442"/>
                  </a:lnTo>
                  <a:lnTo>
                    <a:pt x="286004" y="93726"/>
                  </a:lnTo>
                  <a:lnTo>
                    <a:pt x="288798" y="97028"/>
                  </a:lnTo>
                  <a:lnTo>
                    <a:pt x="293751" y="97536"/>
                  </a:lnTo>
                  <a:lnTo>
                    <a:pt x="297180" y="94742"/>
                  </a:lnTo>
                  <a:lnTo>
                    <a:pt x="300609" y="91821"/>
                  </a:lnTo>
                  <a:lnTo>
                    <a:pt x="300990" y="86868"/>
                  </a:lnTo>
                  <a:lnTo>
                    <a:pt x="298196" y="83439"/>
                  </a:lnTo>
                  <a:lnTo>
                    <a:pt x="238975" y="12446"/>
                  </a:lnTo>
                  <a:lnTo>
                    <a:pt x="228600" y="0"/>
                  </a:lnTo>
                  <a:lnTo>
                    <a:pt x="159004" y="83439"/>
                  </a:lnTo>
                  <a:lnTo>
                    <a:pt x="156210" y="86868"/>
                  </a:lnTo>
                  <a:lnTo>
                    <a:pt x="156591" y="91821"/>
                  </a:lnTo>
                  <a:lnTo>
                    <a:pt x="160020" y="94742"/>
                  </a:lnTo>
                  <a:lnTo>
                    <a:pt x="163449" y="97536"/>
                  </a:lnTo>
                  <a:lnTo>
                    <a:pt x="168402" y="97028"/>
                  </a:lnTo>
                  <a:lnTo>
                    <a:pt x="171196" y="93726"/>
                  </a:lnTo>
                  <a:lnTo>
                    <a:pt x="220599" y="34442"/>
                  </a:lnTo>
                  <a:lnTo>
                    <a:pt x="220726" y="12446"/>
                  </a:lnTo>
                  <a:lnTo>
                    <a:pt x="220713" y="34302"/>
                  </a:lnTo>
                  <a:lnTo>
                    <a:pt x="220599" y="2238375"/>
                  </a:lnTo>
                  <a:lnTo>
                    <a:pt x="0" y="2238375"/>
                  </a:lnTo>
                  <a:lnTo>
                    <a:pt x="0" y="2254250"/>
                  </a:lnTo>
                  <a:lnTo>
                    <a:pt x="220599" y="2254250"/>
                  </a:lnTo>
                  <a:lnTo>
                    <a:pt x="220599" y="2475103"/>
                  </a:lnTo>
                  <a:lnTo>
                    <a:pt x="236474" y="2475103"/>
                  </a:lnTo>
                  <a:lnTo>
                    <a:pt x="236474" y="2254250"/>
                  </a:lnTo>
                  <a:lnTo>
                    <a:pt x="3851910" y="2254250"/>
                  </a:lnTo>
                  <a:lnTo>
                    <a:pt x="3861346" y="2246376"/>
                  </a:lnTo>
                  <a:lnTo>
                    <a:pt x="3851910" y="2254250"/>
                  </a:lnTo>
                  <a:lnTo>
                    <a:pt x="3792474" y="2303780"/>
                  </a:lnTo>
                  <a:lnTo>
                    <a:pt x="3789172" y="2306574"/>
                  </a:lnTo>
                  <a:lnTo>
                    <a:pt x="3788664" y="2311527"/>
                  </a:lnTo>
                  <a:lnTo>
                    <a:pt x="3791458" y="2314956"/>
                  </a:lnTo>
                  <a:lnTo>
                    <a:pt x="3794379" y="2318385"/>
                  </a:lnTo>
                  <a:lnTo>
                    <a:pt x="3799332" y="2318766"/>
                  </a:lnTo>
                  <a:lnTo>
                    <a:pt x="3802634" y="2315972"/>
                  </a:lnTo>
                  <a:lnTo>
                    <a:pt x="3876738" y="2254250"/>
                  </a:lnTo>
                  <a:lnTo>
                    <a:pt x="3886200" y="2246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4131" y="3784091"/>
              <a:ext cx="185927" cy="2087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26058" y="1588016"/>
              <a:ext cx="3680460" cy="1778000"/>
            </a:xfrm>
            <a:custGeom>
              <a:avLst/>
              <a:gdLst/>
              <a:ahLst/>
              <a:cxnLst/>
              <a:rect l="l" t="t" r="r" b="b"/>
              <a:pathLst>
                <a:path w="3680460" h="1778000">
                  <a:moveTo>
                    <a:pt x="0" y="744973"/>
                  </a:moveTo>
                  <a:lnTo>
                    <a:pt x="29628" y="700740"/>
                  </a:lnTo>
                  <a:lnTo>
                    <a:pt x="58367" y="655403"/>
                  </a:lnTo>
                  <a:lnTo>
                    <a:pt x="86487" y="610087"/>
                  </a:lnTo>
                  <a:lnTo>
                    <a:pt x="114257" y="565917"/>
                  </a:lnTo>
                  <a:lnTo>
                    <a:pt x="141948" y="524017"/>
                  </a:lnTo>
                  <a:lnTo>
                    <a:pt x="169830" y="485512"/>
                  </a:lnTo>
                  <a:lnTo>
                    <a:pt x="198172" y="451526"/>
                  </a:lnTo>
                  <a:lnTo>
                    <a:pt x="227245" y="423183"/>
                  </a:lnTo>
                  <a:lnTo>
                    <a:pt x="288660" y="387927"/>
                  </a:lnTo>
                  <a:lnTo>
                    <a:pt x="321542" y="383262"/>
                  </a:lnTo>
                  <a:lnTo>
                    <a:pt x="356234" y="388738"/>
                  </a:lnTo>
                  <a:lnTo>
                    <a:pt x="412358" y="413620"/>
                  </a:lnTo>
                  <a:lnTo>
                    <a:pt x="472898" y="455064"/>
                  </a:lnTo>
                  <a:lnTo>
                    <a:pt x="504418" y="481747"/>
                  </a:lnTo>
                  <a:lnTo>
                    <a:pt x="536554" y="512271"/>
                  </a:lnTo>
                  <a:lnTo>
                    <a:pt x="569145" y="546537"/>
                  </a:lnTo>
                  <a:lnTo>
                    <a:pt x="602027" y="584445"/>
                  </a:lnTo>
                  <a:lnTo>
                    <a:pt x="635039" y="625895"/>
                  </a:lnTo>
                  <a:lnTo>
                    <a:pt x="668018" y="670787"/>
                  </a:lnTo>
                  <a:lnTo>
                    <a:pt x="700802" y="719022"/>
                  </a:lnTo>
                  <a:lnTo>
                    <a:pt x="733228" y="770500"/>
                  </a:lnTo>
                  <a:lnTo>
                    <a:pt x="765134" y="825121"/>
                  </a:lnTo>
                  <a:lnTo>
                    <a:pt x="796357" y="882786"/>
                  </a:lnTo>
                  <a:lnTo>
                    <a:pt x="826736" y="943395"/>
                  </a:lnTo>
                  <a:lnTo>
                    <a:pt x="856106" y="1006847"/>
                  </a:lnTo>
                  <a:lnTo>
                    <a:pt x="878346" y="1059137"/>
                  </a:lnTo>
                  <a:lnTo>
                    <a:pt x="899079" y="1112031"/>
                  </a:lnTo>
                  <a:lnTo>
                    <a:pt x="918539" y="1165188"/>
                  </a:lnTo>
                  <a:lnTo>
                    <a:pt x="936955" y="1218267"/>
                  </a:lnTo>
                  <a:lnTo>
                    <a:pt x="954559" y="1270924"/>
                  </a:lnTo>
                  <a:lnTo>
                    <a:pt x="971584" y="1322818"/>
                  </a:lnTo>
                  <a:lnTo>
                    <a:pt x="988260" y="1373607"/>
                  </a:lnTo>
                  <a:lnTo>
                    <a:pt x="1004818" y="1422950"/>
                  </a:lnTo>
                  <a:lnTo>
                    <a:pt x="1021491" y="1470504"/>
                  </a:lnTo>
                  <a:lnTo>
                    <a:pt x="1038510" y="1515927"/>
                  </a:lnTo>
                  <a:lnTo>
                    <a:pt x="1056106" y="1558877"/>
                  </a:lnTo>
                  <a:lnTo>
                    <a:pt x="1074511" y="1599013"/>
                  </a:lnTo>
                  <a:lnTo>
                    <a:pt x="1093956" y="1635992"/>
                  </a:lnTo>
                  <a:lnTo>
                    <a:pt x="1114672" y="1669472"/>
                  </a:lnTo>
                  <a:lnTo>
                    <a:pt x="1160846" y="1724570"/>
                  </a:lnTo>
                  <a:lnTo>
                    <a:pt x="1214883" y="1761570"/>
                  </a:lnTo>
                  <a:lnTo>
                    <a:pt x="1278636" y="1777737"/>
                  </a:lnTo>
                  <a:lnTo>
                    <a:pt x="1324551" y="1771174"/>
                  </a:lnTo>
                  <a:lnTo>
                    <a:pt x="1365401" y="1761401"/>
                  </a:lnTo>
                  <a:lnTo>
                    <a:pt x="1401841" y="1748360"/>
                  </a:lnTo>
                  <a:lnTo>
                    <a:pt x="1464107" y="1712229"/>
                  </a:lnTo>
                  <a:lnTo>
                    <a:pt x="1516589" y="1662303"/>
                  </a:lnTo>
                  <a:lnTo>
                    <a:pt x="1540797" y="1632017"/>
                  </a:lnTo>
                  <a:lnTo>
                    <a:pt x="1564523" y="1598103"/>
                  </a:lnTo>
                  <a:lnTo>
                    <a:pt x="1588421" y="1560501"/>
                  </a:lnTo>
                  <a:lnTo>
                    <a:pt x="1613148" y="1519151"/>
                  </a:lnTo>
                  <a:lnTo>
                    <a:pt x="1639356" y="1473994"/>
                  </a:lnTo>
                  <a:lnTo>
                    <a:pt x="1667702" y="1424969"/>
                  </a:lnTo>
                  <a:lnTo>
                    <a:pt x="1698839" y="1372016"/>
                  </a:lnTo>
                  <a:lnTo>
                    <a:pt x="1733423" y="1315076"/>
                  </a:lnTo>
                  <a:lnTo>
                    <a:pt x="1771388" y="1248141"/>
                  </a:lnTo>
                  <a:lnTo>
                    <a:pt x="1791369" y="1209196"/>
                  </a:lnTo>
                  <a:lnTo>
                    <a:pt x="1811942" y="1167032"/>
                  </a:lnTo>
                  <a:lnTo>
                    <a:pt x="1833052" y="1121976"/>
                  </a:lnTo>
                  <a:lnTo>
                    <a:pt x="1854643" y="1074354"/>
                  </a:lnTo>
                  <a:lnTo>
                    <a:pt x="1876662" y="1024492"/>
                  </a:lnTo>
                  <a:lnTo>
                    <a:pt x="1899053" y="972715"/>
                  </a:lnTo>
                  <a:lnTo>
                    <a:pt x="1921761" y="919349"/>
                  </a:lnTo>
                  <a:lnTo>
                    <a:pt x="1944732" y="864720"/>
                  </a:lnTo>
                  <a:lnTo>
                    <a:pt x="1967909" y="809154"/>
                  </a:lnTo>
                  <a:lnTo>
                    <a:pt x="1991239" y="752976"/>
                  </a:lnTo>
                  <a:lnTo>
                    <a:pt x="2014665" y="696513"/>
                  </a:lnTo>
                  <a:lnTo>
                    <a:pt x="2038134" y="640090"/>
                  </a:lnTo>
                  <a:lnTo>
                    <a:pt x="2061590" y="584032"/>
                  </a:lnTo>
                  <a:lnTo>
                    <a:pt x="2084979" y="528667"/>
                  </a:lnTo>
                  <a:lnTo>
                    <a:pt x="2108245" y="474319"/>
                  </a:lnTo>
                  <a:lnTo>
                    <a:pt x="2131333" y="421314"/>
                  </a:lnTo>
                  <a:lnTo>
                    <a:pt x="2154188" y="369979"/>
                  </a:lnTo>
                  <a:lnTo>
                    <a:pt x="2176756" y="320638"/>
                  </a:lnTo>
                  <a:lnTo>
                    <a:pt x="2198981" y="273618"/>
                  </a:lnTo>
                  <a:lnTo>
                    <a:pt x="2220809" y="229245"/>
                  </a:lnTo>
                  <a:lnTo>
                    <a:pt x="2242184" y="187843"/>
                  </a:lnTo>
                  <a:lnTo>
                    <a:pt x="2263051" y="149740"/>
                  </a:lnTo>
                  <a:lnTo>
                    <a:pt x="2283356" y="115261"/>
                  </a:lnTo>
                  <a:lnTo>
                    <a:pt x="2322058" y="58478"/>
                  </a:lnTo>
                  <a:lnTo>
                    <a:pt x="2357851" y="20100"/>
                  </a:lnTo>
                  <a:lnTo>
                    <a:pt x="2397066" y="328"/>
                  </a:lnTo>
                  <a:lnTo>
                    <a:pt x="2418395" y="0"/>
                  </a:lnTo>
                  <a:lnTo>
                    <a:pt x="2438591" y="7102"/>
                  </a:lnTo>
                  <a:lnTo>
                    <a:pt x="2475931" y="41443"/>
                  </a:lnTo>
                  <a:lnTo>
                    <a:pt x="2509783" y="99037"/>
                  </a:lnTo>
                  <a:lnTo>
                    <a:pt x="2525617" y="135205"/>
                  </a:lnTo>
                  <a:lnTo>
                    <a:pt x="2540840" y="175569"/>
                  </a:lnTo>
                  <a:lnTo>
                    <a:pt x="2555538" y="219587"/>
                  </a:lnTo>
                  <a:lnTo>
                    <a:pt x="2569797" y="266723"/>
                  </a:lnTo>
                  <a:lnTo>
                    <a:pt x="2583705" y="316435"/>
                  </a:lnTo>
                  <a:lnTo>
                    <a:pt x="2597348" y="368185"/>
                  </a:lnTo>
                  <a:lnTo>
                    <a:pt x="2610814" y="421434"/>
                  </a:lnTo>
                  <a:lnTo>
                    <a:pt x="2624188" y="475641"/>
                  </a:lnTo>
                  <a:lnTo>
                    <a:pt x="2637559" y="530268"/>
                  </a:lnTo>
                  <a:lnTo>
                    <a:pt x="2651012" y="584775"/>
                  </a:lnTo>
                  <a:lnTo>
                    <a:pt x="2664634" y="638623"/>
                  </a:lnTo>
                  <a:lnTo>
                    <a:pt x="2678512" y="691273"/>
                  </a:lnTo>
                  <a:lnTo>
                    <a:pt x="2692734" y="742185"/>
                  </a:lnTo>
                  <a:lnTo>
                    <a:pt x="2707386" y="790820"/>
                  </a:lnTo>
                  <a:lnTo>
                    <a:pt x="2726618" y="852635"/>
                  </a:lnTo>
                  <a:lnTo>
                    <a:pt x="2745280" y="913628"/>
                  </a:lnTo>
                  <a:lnTo>
                    <a:pt x="2763466" y="973505"/>
                  </a:lnTo>
                  <a:lnTo>
                    <a:pt x="2781272" y="1031973"/>
                  </a:lnTo>
                  <a:lnTo>
                    <a:pt x="2798794" y="1088737"/>
                  </a:lnTo>
                  <a:lnTo>
                    <a:pt x="2816127" y="1143503"/>
                  </a:lnTo>
                  <a:lnTo>
                    <a:pt x="2833367" y="1195975"/>
                  </a:lnTo>
                  <a:lnTo>
                    <a:pt x="2850610" y="1245861"/>
                  </a:lnTo>
                  <a:lnTo>
                    <a:pt x="2867951" y="1292866"/>
                  </a:lnTo>
                  <a:lnTo>
                    <a:pt x="2885486" y="1336694"/>
                  </a:lnTo>
                  <a:lnTo>
                    <a:pt x="2903310" y="1377053"/>
                  </a:lnTo>
                  <a:lnTo>
                    <a:pt x="2921519" y="1413648"/>
                  </a:lnTo>
                  <a:lnTo>
                    <a:pt x="2959476" y="1474367"/>
                  </a:lnTo>
                  <a:lnTo>
                    <a:pt x="3000120" y="1516498"/>
                  </a:lnTo>
                  <a:lnTo>
                    <a:pt x="3064287" y="1542720"/>
                  </a:lnTo>
                  <a:lnTo>
                    <a:pt x="3098070" y="1541787"/>
                  </a:lnTo>
                  <a:lnTo>
                    <a:pt x="3168071" y="1515843"/>
                  </a:lnTo>
                  <a:lnTo>
                    <a:pt x="3203903" y="1492436"/>
                  </a:lnTo>
                  <a:lnTo>
                    <a:pt x="3240032" y="1463142"/>
                  </a:lnTo>
                  <a:lnTo>
                    <a:pt x="3276265" y="1428763"/>
                  </a:lnTo>
                  <a:lnTo>
                    <a:pt x="3312409" y="1390102"/>
                  </a:lnTo>
                  <a:lnTo>
                    <a:pt x="3348272" y="1347959"/>
                  </a:lnTo>
                  <a:lnTo>
                    <a:pt x="3383661" y="1303138"/>
                  </a:lnTo>
                  <a:lnTo>
                    <a:pt x="3405910" y="1271902"/>
                  </a:lnTo>
                  <a:lnTo>
                    <a:pt x="3427288" y="1237708"/>
                  </a:lnTo>
                  <a:lnTo>
                    <a:pt x="3447850" y="1200740"/>
                  </a:lnTo>
                  <a:lnTo>
                    <a:pt x="3467650" y="1161185"/>
                  </a:lnTo>
                  <a:lnTo>
                    <a:pt x="3486742" y="1119225"/>
                  </a:lnTo>
                  <a:lnTo>
                    <a:pt x="3505181" y="1075048"/>
                  </a:lnTo>
                  <a:lnTo>
                    <a:pt x="3523020" y="1028836"/>
                  </a:lnTo>
                  <a:lnTo>
                    <a:pt x="3540316" y="980776"/>
                  </a:lnTo>
                  <a:lnTo>
                    <a:pt x="3557121" y="931052"/>
                  </a:lnTo>
                  <a:lnTo>
                    <a:pt x="3573491" y="879849"/>
                  </a:lnTo>
                  <a:lnTo>
                    <a:pt x="3589480" y="827352"/>
                  </a:lnTo>
                  <a:lnTo>
                    <a:pt x="3605142" y="773746"/>
                  </a:lnTo>
                  <a:lnTo>
                    <a:pt x="3620532" y="719215"/>
                  </a:lnTo>
                  <a:lnTo>
                    <a:pt x="3635705" y="663944"/>
                  </a:lnTo>
                  <a:lnTo>
                    <a:pt x="3650714" y="608120"/>
                  </a:lnTo>
                  <a:lnTo>
                    <a:pt x="3665614" y="551925"/>
                  </a:lnTo>
                  <a:lnTo>
                    <a:pt x="3680459" y="495545"/>
                  </a:lnTo>
                </a:path>
              </a:pathLst>
            </a:custGeom>
            <a:ln w="3810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3296" y="3160522"/>
              <a:ext cx="840105" cy="264795"/>
            </a:xfrm>
            <a:custGeom>
              <a:avLst/>
              <a:gdLst/>
              <a:ahLst/>
              <a:cxnLst/>
              <a:rect l="l" t="t" r="r" b="b"/>
              <a:pathLst>
                <a:path w="840104" h="264795">
                  <a:moveTo>
                    <a:pt x="36568" y="29667"/>
                  </a:moveTo>
                  <a:lnTo>
                    <a:pt x="24222" y="32919"/>
                  </a:lnTo>
                  <a:lnTo>
                    <a:pt x="33044" y="41959"/>
                  </a:lnTo>
                  <a:lnTo>
                    <a:pt x="836549" y="264667"/>
                  </a:lnTo>
                  <a:lnTo>
                    <a:pt x="839851" y="252349"/>
                  </a:lnTo>
                  <a:lnTo>
                    <a:pt x="36568" y="29667"/>
                  </a:lnTo>
                  <a:close/>
                </a:path>
                <a:path w="840104" h="264795">
                  <a:moveTo>
                    <a:pt x="99187" y="0"/>
                  </a:moveTo>
                  <a:lnTo>
                    <a:pt x="0" y="26162"/>
                  </a:lnTo>
                  <a:lnTo>
                    <a:pt x="69087" y="97154"/>
                  </a:lnTo>
                  <a:lnTo>
                    <a:pt x="71627" y="99694"/>
                  </a:lnTo>
                  <a:lnTo>
                    <a:pt x="75564" y="99694"/>
                  </a:lnTo>
                  <a:lnTo>
                    <a:pt x="33044" y="41959"/>
                  </a:lnTo>
                  <a:lnTo>
                    <a:pt x="10413" y="35687"/>
                  </a:lnTo>
                  <a:lnTo>
                    <a:pt x="13842" y="23367"/>
                  </a:lnTo>
                  <a:lnTo>
                    <a:pt x="60486" y="23367"/>
                  </a:lnTo>
                  <a:lnTo>
                    <a:pt x="102488" y="12318"/>
                  </a:lnTo>
                  <a:lnTo>
                    <a:pt x="104393" y="8762"/>
                  </a:lnTo>
                  <a:lnTo>
                    <a:pt x="103504" y="5461"/>
                  </a:lnTo>
                  <a:lnTo>
                    <a:pt x="102615" y="2031"/>
                  </a:lnTo>
                  <a:lnTo>
                    <a:pt x="99187" y="0"/>
                  </a:lnTo>
                  <a:close/>
                </a:path>
                <a:path w="840104" h="264795">
                  <a:moveTo>
                    <a:pt x="13842" y="23367"/>
                  </a:moveTo>
                  <a:lnTo>
                    <a:pt x="10413" y="35687"/>
                  </a:lnTo>
                  <a:lnTo>
                    <a:pt x="33044" y="41959"/>
                  </a:lnTo>
                  <a:lnTo>
                    <a:pt x="26923" y="35687"/>
                  </a:lnTo>
                  <a:lnTo>
                    <a:pt x="13715" y="35687"/>
                  </a:lnTo>
                  <a:lnTo>
                    <a:pt x="16637" y="25145"/>
                  </a:lnTo>
                  <a:lnTo>
                    <a:pt x="20256" y="25145"/>
                  </a:lnTo>
                  <a:lnTo>
                    <a:pt x="13842" y="23367"/>
                  </a:lnTo>
                  <a:close/>
                </a:path>
                <a:path w="840104" h="264795">
                  <a:moveTo>
                    <a:pt x="16637" y="25145"/>
                  </a:moveTo>
                  <a:lnTo>
                    <a:pt x="13715" y="35687"/>
                  </a:lnTo>
                  <a:lnTo>
                    <a:pt x="24222" y="32919"/>
                  </a:lnTo>
                  <a:lnTo>
                    <a:pt x="16637" y="25145"/>
                  </a:lnTo>
                  <a:close/>
                </a:path>
                <a:path w="840104" h="264795">
                  <a:moveTo>
                    <a:pt x="24222" y="32919"/>
                  </a:moveTo>
                  <a:lnTo>
                    <a:pt x="13715" y="35687"/>
                  </a:lnTo>
                  <a:lnTo>
                    <a:pt x="26923" y="35687"/>
                  </a:lnTo>
                  <a:lnTo>
                    <a:pt x="24222" y="32919"/>
                  </a:lnTo>
                  <a:close/>
                </a:path>
                <a:path w="840104" h="264795">
                  <a:moveTo>
                    <a:pt x="20256" y="25145"/>
                  </a:moveTo>
                  <a:lnTo>
                    <a:pt x="16637" y="25145"/>
                  </a:lnTo>
                  <a:lnTo>
                    <a:pt x="24222" y="32919"/>
                  </a:lnTo>
                  <a:lnTo>
                    <a:pt x="36568" y="29667"/>
                  </a:lnTo>
                  <a:lnTo>
                    <a:pt x="20256" y="25145"/>
                  </a:lnTo>
                  <a:close/>
                </a:path>
                <a:path w="840104" h="264795">
                  <a:moveTo>
                    <a:pt x="60486" y="23367"/>
                  </a:moveTo>
                  <a:lnTo>
                    <a:pt x="13842" y="23367"/>
                  </a:lnTo>
                  <a:lnTo>
                    <a:pt x="36568" y="29667"/>
                  </a:lnTo>
                  <a:lnTo>
                    <a:pt x="60486" y="23367"/>
                  </a:lnTo>
                  <a:close/>
                </a:path>
              </a:pathLst>
            </a:custGeom>
            <a:solidFill>
              <a:srgbClr val="181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2524" y="3541775"/>
              <a:ext cx="0" cy="186055"/>
            </a:xfrm>
            <a:custGeom>
              <a:avLst/>
              <a:gdLst/>
              <a:ahLst/>
              <a:cxnLst/>
              <a:rect l="l" t="t" r="r" b="b"/>
              <a:pathLst>
                <a:path h="186054">
                  <a:moveTo>
                    <a:pt x="0" y="0"/>
                  </a:moveTo>
                  <a:lnTo>
                    <a:pt x="0" y="185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23991" y="3342513"/>
            <a:ext cx="155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local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optima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3040" y="3418332"/>
            <a:ext cx="199644" cy="22555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2044" y="4181094"/>
            <a:ext cx="1690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Current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7707" y="4248911"/>
            <a:ext cx="199644" cy="22402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518917" y="3702303"/>
            <a:ext cx="5406390" cy="1124585"/>
            <a:chOff x="2518917" y="3702303"/>
            <a:chExt cx="5406390" cy="1124585"/>
          </a:xfrm>
        </p:grpSpPr>
        <p:sp>
          <p:nvSpPr>
            <p:cNvPr id="13" name="object 13"/>
            <p:cNvSpPr/>
            <p:nvPr/>
          </p:nvSpPr>
          <p:spPr>
            <a:xfrm>
              <a:off x="2518917" y="3702303"/>
              <a:ext cx="1525905" cy="467359"/>
            </a:xfrm>
            <a:custGeom>
              <a:avLst/>
              <a:gdLst/>
              <a:ahLst/>
              <a:cxnLst/>
              <a:rect l="l" t="t" r="r" b="b"/>
              <a:pathLst>
                <a:path w="1525904" h="467360">
                  <a:moveTo>
                    <a:pt x="1489238" y="29218"/>
                  </a:moveTo>
                  <a:lnTo>
                    <a:pt x="0" y="454787"/>
                  </a:lnTo>
                  <a:lnTo>
                    <a:pt x="3556" y="466979"/>
                  </a:lnTo>
                  <a:lnTo>
                    <a:pt x="1492961" y="41363"/>
                  </a:lnTo>
                  <a:lnTo>
                    <a:pt x="1501590" y="32375"/>
                  </a:lnTo>
                  <a:lnTo>
                    <a:pt x="1489238" y="29218"/>
                  </a:lnTo>
                  <a:close/>
                </a:path>
                <a:path w="1525904" h="467360">
                  <a:moveTo>
                    <a:pt x="1515331" y="22733"/>
                  </a:moveTo>
                  <a:lnTo>
                    <a:pt x="1511934" y="22733"/>
                  </a:lnTo>
                  <a:lnTo>
                    <a:pt x="1515528" y="35052"/>
                  </a:lnTo>
                  <a:lnTo>
                    <a:pt x="1515046" y="35052"/>
                  </a:lnTo>
                  <a:lnTo>
                    <a:pt x="1492961" y="41363"/>
                  </a:lnTo>
                  <a:lnTo>
                    <a:pt x="1448054" y="88138"/>
                  </a:lnTo>
                  <a:lnTo>
                    <a:pt x="1445641" y="90678"/>
                  </a:lnTo>
                  <a:lnTo>
                    <a:pt x="1445768" y="94742"/>
                  </a:lnTo>
                  <a:lnTo>
                    <a:pt x="1448181" y="97155"/>
                  </a:lnTo>
                  <a:lnTo>
                    <a:pt x="1450720" y="99568"/>
                  </a:lnTo>
                  <a:lnTo>
                    <a:pt x="1454784" y="99441"/>
                  </a:lnTo>
                  <a:lnTo>
                    <a:pt x="1457197" y="96901"/>
                  </a:lnTo>
                  <a:lnTo>
                    <a:pt x="1525778" y="25400"/>
                  </a:lnTo>
                  <a:lnTo>
                    <a:pt x="1515331" y="22733"/>
                  </a:lnTo>
                  <a:close/>
                </a:path>
                <a:path w="1525904" h="467360">
                  <a:moveTo>
                    <a:pt x="1501590" y="32375"/>
                  </a:moveTo>
                  <a:lnTo>
                    <a:pt x="1492961" y="41363"/>
                  </a:lnTo>
                  <a:lnTo>
                    <a:pt x="1515046" y="35052"/>
                  </a:lnTo>
                  <a:lnTo>
                    <a:pt x="1512061" y="35052"/>
                  </a:lnTo>
                  <a:lnTo>
                    <a:pt x="1501590" y="32375"/>
                  </a:lnTo>
                  <a:close/>
                </a:path>
                <a:path w="1525904" h="467360">
                  <a:moveTo>
                    <a:pt x="1509141" y="24511"/>
                  </a:moveTo>
                  <a:lnTo>
                    <a:pt x="1501590" y="32375"/>
                  </a:lnTo>
                  <a:lnTo>
                    <a:pt x="1512061" y="35052"/>
                  </a:lnTo>
                  <a:lnTo>
                    <a:pt x="1509141" y="24511"/>
                  </a:lnTo>
                  <a:close/>
                </a:path>
                <a:path w="1525904" h="467360">
                  <a:moveTo>
                    <a:pt x="1512453" y="24511"/>
                  </a:moveTo>
                  <a:lnTo>
                    <a:pt x="1509141" y="24511"/>
                  </a:lnTo>
                  <a:lnTo>
                    <a:pt x="1512061" y="35052"/>
                  </a:lnTo>
                  <a:lnTo>
                    <a:pt x="1515528" y="35052"/>
                  </a:lnTo>
                  <a:lnTo>
                    <a:pt x="1512453" y="24511"/>
                  </a:lnTo>
                  <a:close/>
                </a:path>
                <a:path w="1525904" h="467360">
                  <a:moveTo>
                    <a:pt x="1511934" y="22733"/>
                  </a:moveTo>
                  <a:lnTo>
                    <a:pt x="1489238" y="29218"/>
                  </a:lnTo>
                  <a:lnTo>
                    <a:pt x="1501590" y="32375"/>
                  </a:lnTo>
                  <a:lnTo>
                    <a:pt x="1509141" y="24511"/>
                  </a:lnTo>
                  <a:lnTo>
                    <a:pt x="1512453" y="24511"/>
                  </a:lnTo>
                  <a:lnTo>
                    <a:pt x="1511934" y="22733"/>
                  </a:lnTo>
                  <a:close/>
                </a:path>
                <a:path w="1525904" h="467360">
                  <a:moveTo>
                    <a:pt x="1426336" y="0"/>
                  </a:moveTo>
                  <a:lnTo>
                    <a:pt x="1422908" y="2032"/>
                  </a:lnTo>
                  <a:lnTo>
                    <a:pt x="1421130" y="8890"/>
                  </a:lnTo>
                  <a:lnTo>
                    <a:pt x="1423289" y="12319"/>
                  </a:lnTo>
                  <a:lnTo>
                    <a:pt x="1426591" y="13208"/>
                  </a:lnTo>
                  <a:lnTo>
                    <a:pt x="1489238" y="29218"/>
                  </a:lnTo>
                  <a:lnTo>
                    <a:pt x="1511934" y="22733"/>
                  </a:lnTo>
                  <a:lnTo>
                    <a:pt x="1515331" y="22733"/>
                  </a:lnTo>
                  <a:lnTo>
                    <a:pt x="1426336" y="0"/>
                  </a:lnTo>
                  <a:close/>
                </a:path>
              </a:pathLst>
            </a:custGeom>
            <a:solidFill>
              <a:srgbClr val="181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4038599"/>
              <a:ext cx="3276600" cy="78790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problem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local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optima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-373953"/>
            <a:ext cx="822960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Gradient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descent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459" y="506729"/>
            <a:ext cx="3229355" cy="12710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0" y="989075"/>
            <a:ext cx="2732531" cy="3063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09600" y="3657600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127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2327" y="3747896"/>
            <a:ext cx="3778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Correct: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Simultaneous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563" y="4294632"/>
            <a:ext cx="2964180" cy="119176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457700" y="373380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127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83963" y="3747896"/>
            <a:ext cx="122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Incorrect: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3564" y="4294632"/>
            <a:ext cx="2964180" cy="113842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3974" y="1986533"/>
            <a:ext cx="6252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(Where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α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E.g.,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0.1,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0.01,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0.001,…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etc.)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Gradient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descent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algorithm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" y="905255"/>
            <a:ext cx="3514344" cy="13837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2355" y="1405127"/>
            <a:ext cx="2790444" cy="6111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37157"/>
            <a:ext cx="3485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Gradient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descent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362200"/>
            <a:ext cx="3514344" cy="19156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436876"/>
            <a:ext cx="2202179" cy="3063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4028" y="1533271"/>
            <a:ext cx="313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Regression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9535" y="3200400"/>
            <a:ext cx="4245864" cy="59740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495800" y="1423416"/>
            <a:ext cx="0" cy="396240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0"/>
                </a:moveTo>
                <a:lnTo>
                  <a:pt x="0" y="3962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892" y="1668017"/>
            <a:ext cx="4060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Gradient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descent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64892"/>
            <a:ext cx="5454396" cy="21168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76770" y="2921000"/>
            <a:ext cx="18935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36575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update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simultaneously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1631" y="3328415"/>
            <a:ext cx="283464" cy="3108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6616" y="3329940"/>
            <a:ext cx="274320" cy="30784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172200" y="2971800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596900"/>
                </a:lnTo>
                <a:lnTo>
                  <a:pt x="82194" y="601831"/>
                </a:lnTo>
                <a:lnTo>
                  <a:pt x="98536" y="605869"/>
                </a:lnTo>
                <a:lnTo>
                  <a:pt x="122759" y="608597"/>
                </a:lnTo>
                <a:lnTo>
                  <a:pt x="152400" y="609600"/>
                </a:lnTo>
                <a:lnTo>
                  <a:pt x="122759" y="610602"/>
                </a:lnTo>
                <a:lnTo>
                  <a:pt x="98536" y="613330"/>
                </a:lnTo>
                <a:lnTo>
                  <a:pt x="82194" y="617368"/>
                </a:lnTo>
                <a:lnTo>
                  <a:pt x="76200" y="622300"/>
                </a:lnTo>
                <a:lnTo>
                  <a:pt x="76200" y="1206500"/>
                </a:lnTo>
                <a:lnTo>
                  <a:pt x="70205" y="1211431"/>
                </a:lnTo>
                <a:lnTo>
                  <a:pt x="53863" y="1215469"/>
                </a:lnTo>
                <a:lnTo>
                  <a:pt x="29640" y="1218197"/>
                </a:lnTo>
                <a:lnTo>
                  <a:pt x="0" y="1219200"/>
                </a:lnTo>
              </a:path>
            </a:pathLst>
          </a:custGeom>
          <a:ln w="95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775" y="1075385"/>
            <a:ext cx="2067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Convex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266" y="1524000"/>
            <a:ext cx="5894933" cy="41727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6115303"/>
            <a:ext cx="3245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https://github.com/pvigier/gradient-</a:t>
            </a:r>
            <a:r>
              <a:rPr sz="1400" spc="-10" dirty="0">
                <a:latin typeface="Calibri"/>
                <a:cs typeface="Calibri"/>
              </a:rPr>
              <a:t>descent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F4D21-D4D8-B822-F92F-3143AB8BF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335C98D-D5D9-FB05-63FC-376460B9D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00228"/>
            <a:ext cx="4419599" cy="41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D772F-205E-9541-5F19-C07EFCA1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C34B-5380-F3E0-27F5-E5A80541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Learning algorithm outputs a function </a:t>
            </a:r>
            <a:r>
              <a:rPr lang="en-US" b="1" i="1" dirty="0"/>
              <a:t>h, </a:t>
            </a:r>
            <a:r>
              <a:rPr lang="en-US" dirty="0"/>
              <a:t>also called as hypothesis.</a:t>
            </a:r>
          </a:p>
          <a:p>
            <a:r>
              <a:rPr lang="en-US" b="1" i="1" dirty="0"/>
              <a:t>h </a:t>
            </a:r>
            <a:r>
              <a:rPr lang="en-US" dirty="0"/>
              <a:t>takes as input (x), the size</a:t>
            </a:r>
          </a:p>
          <a:p>
            <a:pPr>
              <a:buNone/>
            </a:pPr>
            <a:r>
              <a:rPr lang="en-US" dirty="0"/>
              <a:t>of the house and outputs </a:t>
            </a:r>
          </a:p>
          <a:p>
            <a:pPr>
              <a:buNone/>
            </a:pPr>
            <a:r>
              <a:rPr lang="en-US" dirty="0"/>
              <a:t>the estimated value of y </a:t>
            </a:r>
          </a:p>
          <a:p>
            <a:r>
              <a:rPr lang="en-US" b="1" i="1" dirty="0"/>
              <a:t>h </a:t>
            </a:r>
            <a:r>
              <a:rPr lang="en-US" dirty="0"/>
              <a:t>maps input x to output y</a:t>
            </a:r>
          </a:p>
          <a:p>
            <a:r>
              <a:rPr lang="en-US" b="1" i="1" dirty="0"/>
              <a:t>How to represent h?</a:t>
            </a:r>
          </a:p>
        </p:txBody>
      </p:sp>
    </p:spTree>
    <p:extLst>
      <p:ext uri="{BB962C8B-B14F-4D97-AF65-F5344CB8AC3E}">
        <p14:creationId xmlns:p14="http://schemas.microsoft.com/office/powerpoint/2010/main" val="71753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942185"/>
            <a:ext cx="3990441" cy="30614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985" y="1942185"/>
            <a:ext cx="3869740" cy="30650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7208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50" y="0"/>
                </a:moveTo>
                <a:lnTo>
                  <a:pt x="375589" y="15367"/>
                </a:lnTo>
                <a:lnTo>
                  <a:pt x="397473" y="24818"/>
                </a:lnTo>
                <a:lnTo>
                  <a:pt x="416261" y="37925"/>
                </a:lnTo>
                <a:lnTo>
                  <a:pt x="444550" y="75057"/>
                </a:lnTo>
                <a:lnTo>
                  <a:pt x="461298" y="125142"/>
                </a:lnTo>
                <a:lnTo>
                  <a:pt x="466902" y="186563"/>
                </a:lnTo>
                <a:lnTo>
                  <a:pt x="465499" y="219805"/>
                </a:lnTo>
                <a:lnTo>
                  <a:pt x="454311" y="277145"/>
                </a:lnTo>
                <a:lnTo>
                  <a:pt x="431856" y="321941"/>
                </a:lnTo>
                <a:lnTo>
                  <a:pt x="397705" y="352143"/>
                </a:lnTo>
                <a:lnTo>
                  <a:pt x="376224" y="361696"/>
                </a:lnTo>
                <a:lnTo>
                  <a:pt x="381050" y="376936"/>
                </a:lnTo>
                <a:lnTo>
                  <a:pt x="432390" y="352853"/>
                </a:lnTo>
                <a:lnTo>
                  <a:pt x="470204" y="311150"/>
                </a:lnTo>
                <a:lnTo>
                  <a:pt x="493461" y="255206"/>
                </a:lnTo>
                <a:lnTo>
                  <a:pt x="501192" y="188595"/>
                </a:lnTo>
                <a:lnTo>
                  <a:pt x="499280" y="154441"/>
                </a:lnTo>
                <a:lnTo>
                  <a:pt x="499260" y="154070"/>
                </a:lnTo>
                <a:lnTo>
                  <a:pt x="483726" y="92833"/>
                </a:lnTo>
                <a:lnTo>
                  <a:pt x="452863" y="42969"/>
                </a:lnTo>
                <a:lnTo>
                  <a:pt x="408337" y="9909"/>
                </a:lnTo>
                <a:lnTo>
                  <a:pt x="381050" y="0"/>
                </a:lnTo>
                <a:close/>
              </a:path>
              <a:path w="501650" h="377190">
                <a:moveTo>
                  <a:pt x="120205" y="0"/>
                </a:moveTo>
                <a:lnTo>
                  <a:pt x="68918" y="24225"/>
                </a:lnTo>
                <a:lnTo>
                  <a:pt x="31089" y="66167"/>
                </a:lnTo>
                <a:lnTo>
                  <a:pt x="7772" y="122142"/>
                </a:lnTo>
                <a:lnTo>
                  <a:pt x="114" y="186563"/>
                </a:lnTo>
                <a:lnTo>
                  <a:pt x="0" y="188595"/>
                </a:lnTo>
                <a:lnTo>
                  <a:pt x="1938" y="223246"/>
                </a:lnTo>
                <a:lnTo>
                  <a:pt x="17439" y="284499"/>
                </a:lnTo>
                <a:lnTo>
                  <a:pt x="48198" y="334198"/>
                </a:lnTo>
                <a:lnTo>
                  <a:pt x="92799" y="367103"/>
                </a:lnTo>
                <a:lnTo>
                  <a:pt x="120205" y="376936"/>
                </a:lnTo>
                <a:lnTo>
                  <a:pt x="124968" y="361696"/>
                </a:lnTo>
                <a:lnTo>
                  <a:pt x="103493" y="352143"/>
                </a:lnTo>
                <a:lnTo>
                  <a:pt x="84962" y="338899"/>
                </a:lnTo>
                <a:lnTo>
                  <a:pt x="56730" y="301244"/>
                </a:lnTo>
                <a:lnTo>
                  <a:pt x="39963" y="249999"/>
                </a:lnTo>
                <a:lnTo>
                  <a:pt x="34464" y="188595"/>
                </a:lnTo>
                <a:lnTo>
                  <a:pt x="34378" y="186563"/>
                </a:lnTo>
                <a:lnTo>
                  <a:pt x="39963" y="125142"/>
                </a:lnTo>
                <a:lnTo>
                  <a:pt x="56730" y="75057"/>
                </a:lnTo>
                <a:lnTo>
                  <a:pt x="85113" y="37925"/>
                </a:lnTo>
                <a:lnTo>
                  <a:pt x="125564" y="15367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-6546"/>
            <a:ext cx="4044315" cy="9652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10"/>
              </a:spcBef>
              <a:tabLst>
                <a:tab pos="629285" algn="l"/>
                <a:tab pos="1144270" algn="l"/>
                <a:tab pos="258318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𝟎</a:t>
            </a:r>
            <a:r>
              <a:rPr sz="3525" b="0" spc="472" baseline="-15366" dirty="0">
                <a:latin typeface="Cambria Math"/>
                <a:cs typeface="Cambria Math"/>
              </a:rPr>
              <a:t> </a:t>
            </a:r>
            <a:r>
              <a:rPr sz="3200" b="0" spc="-50" dirty="0">
                <a:latin typeface="Cambria Math"/>
                <a:cs typeface="Cambria Math"/>
              </a:rPr>
              <a:t>+</a:t>
            </a:r>
            <a:r>
              <a:rPr sz="3200" b="0" dirty="0">
                <a:latin typeface="Cambria Math"/>
                <a:cs typeface="Cambria Math"/>
              </a:rPr>
              <a:t>	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b="0" dirty="0">
                <a:latin typeface="Calibri"/>
                <a:cs typeface="Calibri"/>
              </a:rPr>
              <a:t>(for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fixed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0</a:t>
            </a:r>
            <a:r>
              <a:rPr sz="2000" b="0" dirty="0">
                <a:latin typeface="Cambria Math"/>
                <a:cs typeface="Cambria Math"/>
              </a:rPr>
              <a:t>,</a:t>
            </a:r>
            <a:r>
              <a:rPr sz="2000" b="0" spc="-110" dirty="0">
                <a:latin typeface="Cambria Math"/>
                <a:cs typeface="Cambria Math"/>
              </a:rPr>
              <a:t> </a:t>
            </a:r>
            <a:r>
              <a:rPr sz="2000" b="0" dirty="0">
                <a:latin typeface="Cambria Math"/>
                <a:cs typeface="Cambria Math"/>
              </a:rPr>
              <a:t>𝜃</a:t>
            </a:r>
            <a:r>
              <a:rPr sz="2175" b="0" baseline="-15325" dirty="0">
                <a:latin typeface="Cambria Math"/>
                <a:cs typeface="Cambria Math"/>
              </a:rPr>
              <a:t>1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this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function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mbria Math"/>
                <a:cs typeface="Cambria Math"/>
              </a:rPr>
              <a:t>𝑥</a:t>
            </a:r>
            <a:r>
              <a:rPr sz="2000" b="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538" y="199009"/>
            <a:ext cx="1316990" cy="377190"/>
          </a:xfrm>
          <a:custGeom>
            <a:avLst/>
            <a:gdLst/>
            <a:ahLst/>
            <a:cxnLst/>
            <a:rect l="l" t="t" r="r" b="b"/>
            <a:pathLst>
              <a:path w="1316990" h="377190">
                <a:moveTo>
                  <a:pt x="1196339" y="0"/>
                </a:moveTo>
                <a:lnTo>
                  <a:pt x="1190879" y="15367"/>
                </a:lnTo>
                <a:lnTo>
                  <a:pt x="1212744" y="24818"/>
                </a:lnTo>
                <a:lnTo>
                  <a:pt x="1231503" y="37925"/>
                </a:lnTo>
                <a:lnTo>
                  <a:pt x="1259839" y="75057"/>
                </a:lnTo>
                <a:lnTo>
                  <a:pt x="1276588" y="125142"/>
                </a:lnTo>
                <a:lnTo>
                  <a:pt x="1280735" y="154070"/>
                </a:lnTo>
                <a:lnTo>
                  <a:pt x="1280789" y="154441"/>
                </a:lnTo>
                <a:lnTo>
                  <a:pt x="1282191" y="186563"/>
                </a:lnTo>
                <a:lnTo>
                  <a:pt x="1280789" y="219805"/>
                </a:lnTo>
                <a:lnTo>
                  <a:pt x="1276588" y="249999"/>
                </a:lnTo>
                <a:lnTo>
                  <a:pt x="1259839" y="301244"/>
                </a:lnTo>
                <a:lnTo>
                  <a:pt x="1231534" y="338899"/>
                </a:lnTo>
                <a:lnTo>
                  <a:pt x="1191514" y="361696"/>
                </a:lnTo>
                <a:lnTo>
                  <a:pt x="1196339" y="376936"/>
                </a:lnTo>
                <a:lnTo>
                  <a:pt x="1247679" y="352853"/>
                </a:lnTo>
                <a:lnTo>
                  <a:pt x="1285493" y="311150"/>
                </a:lnTo>
                <a:lnTo>
                  <a:pt x="1308750" y="255206"/>
                </a:lnTo>
                <a:lnTo>
                  <a:pt x="1316482" y="188595"/>
                </a:lnTo>
                <a:lnTo>
                  <a:pt x="1314569" y="154441"/>
                </a:lnTo>
                <a:lnTo>
                  <a:pt x="1314549" y="154070"/>
                </a:lnTo>
                <a:lnTo>
                  <a:pt x="1299015" y="92833"/>
                </a:lnTo>
                <a:lnTo>
                  <a:pt x="1268152" y="42969"/>
                </a:lnTo>
                <a:lnTo>
                  <a:pt x="1223627" y="9909"/>
                </a:lnTo>
                <a:lnTo>
                  <a:pt x="1196339" y="0"/>
                </a:lnTo>
                <a:close/>
              </a:path>
              <a:path w="1316990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7731" y="255206"/>
                </a:lnTo>
                <a:lnTo>
                  <a:pt x="30987" y="311150"/>
                </a:lnTo>
                <a:lnTo>
                  <a:pt x="68754" y="35285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228" y="768"/>
            <a:ext cx="3660775" cy="9531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750"/>
              </a:spcBef>
              <a:tabLst>
                <a:tab pos="1336040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𝜽</a:t>
            </a:r>
            <a:r>
              <a:rPr sz="3525" baseline="-15366" dirty="0">
                <a:latin typeface="Cambria Math"/>
                <a:cs typeface="Cambria Math"/>
              </a:rPr>
              <a:t>𝟎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5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alibri"/>
                <a:cs typeface="Calibri"/>
              </a:rPr>
              <a:t>(function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4EF438-61DA-A7BF-8EDD-8636E71B30BA}"/>
              </a:ext>
            </a:extLst>
          </p:cNvPr>
          <p:cNvSpPr txBox="1"/>
          <p:nvPr/>
        </p:nvSpPr>
        <p:spPr>
          <a:xfrm>
            <a:off x="533400" y="1219200"/>
            <a:ext cx="76962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Applications</a:t>
            </a:r>
          </a:p>
          <a:p>
            <a:endParaRPr lang="en-US" sz="1400" b="1" dirty="0"/>
          </a:p>
          <a:p>
            <a:r>
              <a:rPr lang="en-US" sz="1400" b="1" dirty="0"/>
              <a:t>Economic Growth</a:t>
            </a:r>
          </a:p>
          <a:p>
            <a:endParaRPr lang="en-US" sz="1400" b="1" dirty="0"/>
          </a:p>
          <a:p>
            <a:r>
              <a:rPr lang="en-US" sz="1400" b="1" dirty="0"/>
              <a:t>Linear regression is used to determine the economic growth of a country or a state in the</a:t>
            </a:r>
          </a:p>
          <a:p>
            <a:r>
              <a:rPr lang="en-US" sz="1400" b="1" dirty="0"/>
              <a:t>upcoming quarter. It can also be used to predict a nation’s gross domestic product (GDP).</a:t>
            </a:r>
          </a:p>
          <a:p>
            <a:endParaRPr lang="en-US" sz="1400" b="1" dirty="0"/>
          </a:p>
          <a:p>
            <a:r>
              <a:rPr lang="en-US" sz="1400" b="1" dirty="0"/>
              <a:t>Product Price</a:t>
            </a:r>
          </a:p>
          <a:p>
            <a:endParaRPr lang="en-US" sz="1400" b="1" dirty="0"/>
          </a:p>
          <a:p>
            <a:r>
              <a:rPr lang="en-US" sz="1400" b="1" dirty="0"/>
              <a:t>Linear regression can be used to predict what the price of a product will be in the future,</a:t>
            </a:r>
          </a:p>
          <a:p>
            <a:r>
              <a:rPr lang="en-US" sz="1400" b="1" dirty="0"/>
              <a:t>whether prices will go up or down.</a:t>
            </a:r>
          </a:p>
          <a:p>
            <a:endParaRPr lang="en-US" sz="1400" b="1" dirty="0"/>
          </a:p>
          <a:p>
            <a:r>
              <a:rPr lang="en-US" sz="1400" b="1" dirty="0"/>
              <a:t>Housing Sales</a:t>
            </a:r>
          </a:p>
          <a:p>
            <a:endParaRPr lang="en-US" sz="1400" b="1" dirty="0"/>
          </a:p>
          <a:p>
            <a:r>
              <a:rPr lang="en-US" sz="1400" b="1" dirty="0"/>
              <a:t>Linear regression can be used to estimate the number of houses a builder will sell in the</a:t>
            </a:r>
          </a:p>
          <a:p>
            <a:r>
              <a:rPr lang="en-US" sz="1400" b="1" dirty="0"/>
              <a:t>coming months and at what price.</a:t>
            </a:r>
          </a:p>
          <a:p>
            <a:endParaRPr lang="en-US" sz="1400" b="1" dirty="0"/>
          </a:p>
          <a:p>
            <a:r>
              <a:rPr lang="en-US" sz="1400" b="1" dirty="0"/>
              <a:t>Score Predictions</a:t>
            </a:r>
          </a:p>
          <a:p>
            <a:endParaRPr lang="en-US" sz="1400" b="1" dirty="0"/>
          </a:p>
          <a:p>
            <a:r>
              <a:rPr lang="en-US" sz="1400" b="1" dirty="0"/>
              <a:t>Linear regression can be used to predict the number of runs a baseball player will score in</a:t>
            </a:r>
          </a:p>
          <a:p>
            <a:r>
              <a:rPr lang="en-US" sz="1400" b="1" dirty="0"/>
              <a:t>upcoming games based on previous </a:t>
            </a:r>
            <a:r>
              <a:rPr lang="en-US" dirty="0"/>
              <a:t>performance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89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CBA9840-30D1-4EB5-2BA3-24C70390A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539" y="74361"/>
            <a:ext cx="8986520" cy="616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5" dirty="0"/>
              <a:t>Linear</a:t>
            </a:r>
            <a:r>
              <a:rPr sz="4000" spc="-5" dirty="0"/>
              <a:t> </a:t>
            </a:r>
            <a:r>
              <a:rPr sz="4000" dirty="0"/>
              <a:t>Regression</a:t>
            </a:r>
            <a:r>
              <a:rPr sz="4000" spc="5" dirty="0"/>
              <a:t> </a:t>
            </a:r>
            <a:r>
              <a:rPr sz="4000" dirty="0"/>
              <a:t>with</a:t>
            </a:r>
            <a:r>
              <a:rPr sz="4000" spc="-15" dirty="0"/>
              <a:t> </a:t>
            </a:r>
            <a:r>
              <a:rPr sz="4000" dirty="0"/>
              <a:t>one</a:t>
            </a:r>
            <a:r>
              <a:rPr sz="4000" spc="20" dirty="0"/>
              <a:t> </a:t>
            </a:r>
            <a:r>
              <a:rPr sz="4000" spc="60" dirty="0"/>
              <a:t>variable</a:t>
            </a:r>
            <a:endParaRPr sz="40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4C1227F-B870-B824-45CF-66C4B7103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85787"/>
              </p:ext>
            </p:extLst>
          </p:nvPr>
        </p:nvGraphicFramePr>
        <p:xfrm>
          <a:off x="304800" y="803392"/>
          <a:ext cx="3044189" cy="293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𝒇𝒆𝒆𝒕</a:t>
                      </a:r>
                      <a:r>
                        <a:rPr sz="1950" spc="-15" baseline="2777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$(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1000)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2250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2740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2318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1250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object 4">
            <a:extLst>
              <a:ext uri="{FF2B5EF4-FFF2-40B4-BE49-F238E27FC236}">
                <a16:creationId xmlns:a16="http://schemas.microsoft.com/office/drawing/2014/main" id="{D44F8032-3693-0CD5-EFC1-9FEAAF15E446}"/>
              </a:ext>
            </a:extLst>
          </p:cNvPr>
          <p:cNvGrpSpPr/>
          <p:nvPr/>
        </p:nvGrpSpPr>
        <p:grpSpPr>
          <a:xfrm>
            <a:off x="4640389" y="940552"/>
            <a:ext cx="4467225" cy="2222500"/>
            <a:chOff x="4335589" y="892810"/>
            <a:chExt cx="4467225" cy="222250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3B60F208-012F-7DC6-3292-25C88054C1AB}"/>
                </a:ext>
              </a:extLst>
            </p:cNvPr>
            <p:cNvSpPr/>
            <p:nvPr/>
          </p:nvSpPr>
          <p:spPr>
            <a:xfrm>
              <a:off x="4340352" y="949452"/>
              <a:ext cx="4457700" cy="2161540"/>
            </a:xfrm>
            <a:custGeom>
              <a:avLst/>
              <a:gdLst/>
              <a:ahLst/>
              <a:cxnLst/>
              <a:rect l="l" t="t" r="r" b="b"/>
              <a:pathLst>
                <a:path w="4457700" h="2161540">
                  <a:moveTo>
                    <a:pt x="65532" y="1676400"/>
                  </a:moveTo>
                  <a:lnTo>
                    <a:pt x="4457700" y="1676400"/>
                  </a:lnTo>
                </a:path>
                <a:path w="4457700" h="2161540">
                  <a:moveTo>
                    <a:pt x="65532" y="1257300"/>
                  </a:moveTo>
                  <a:lnTo>
                    <a:pt x="4457700" y="1257300"/>
                  </a:lnTo>
                </a:path>
                <a:path w="4457700" h="2161540">
                  <a:moveTo>
                    <a:pt x="65532" y="838200"/>
                  </a:moveTo>
                  <a:lnTo>
                    <a:pt x="4457700" y="838200"/>
                  </a:lnTo>
                </a:path>
                <a:path w="4457700" h="2161540">
                  <a:moveTo>
                    <a:pt x="65532" y="419100"/>
                  </a:moveTo>
                  <a:lnTo>
                    <a:pt x="4457700" y="419100"/>
                  </a:lnTo>
                </a:path>
                <a:path w="4457700" h="2161540">
                  <a:moveTo>
                    <a:pt x="65532" y="0"/>
                  </a:moveTo>
                  <a:lnTo>
                    <a:pt x="4457700" y="0"/>
                  </a:lnTo>
                </a:path>
                <a:path w="4457700" h="2161540">
                  <a:moveTo>
                    <a:pt x="65532" y="2095500"/>
                  </a:moveTo>
                  <a:lnTo>
                    <a:pt x="65532" y="0"/>
                  </a:lnTo>
                </a:path>
                <a:path w="4457700" h="2161540">
                  <a:moveTo>
                    <a:pt x="0" y="2095500"/>
                  </a:moveTo>
                  <a:lnTo>
                    <a:pt x="65532" y="2095500"/>
                  </a:lnTo>
                </a:path>
                <a:path w="4457700" h="2161540">
                  <a:moveTo>
                    <a:pt x="0" y="1676400"/>
                  </a:moveTo>
                  <a:lnTo>
                    <a:pt x="65532" y="1676400"/>
                  </a:lnTo>
                </a:path>
                <a:path w="4457700" h="2161540">
                  <a:moveTo>
                    <a:pt x="0" y="1257300"/>
                  </a:moveTo>
                  <a:lnTo>
                    <a:pt x="65532" y="1257300"/>
                  </a:lnTo>
                </a:path>
                <a:path w="4457700" h="2161540">
                  <a:moveTo>
                    <a:pt x="0" y="838200"/>
                  </a:moveTo>
                  <a:lnTo>
                    <a:pt x="65532" y="838200"/>
                  </a:lnTo>
                </a:path>
                <a:path w="4457700" h="2161540">
                  <a:moveTo>
                    <a:pt x="0" y="419100"/>
                  </a:moveTo>
                  <a:lnTo>
                    <a:pt x="65532" y="419100"/>
                  </a:lnTo>
                </a:path>
                <a:path w="4457700" h="2161540">
                  <a:moveTo>
                    <a:pt x="0" y="0"/>
                  </a:moveTo>
                  <a:lnTo>
                    <a:pt x="65532" y="0"/>
                  </a:lnTo>
                </a:path>
                <a:path w="4457700" h="2161540">
                  <a:moveTo>
                    <a:pt x="65532" y="2095500"/>
                  </a:moveTo>
                  <a:lnTo>
                    <a:pt x="4457700" y="2095500"/>
                  </a:lnTo>
                </a:path>
                <a:path w="4457700" h="2161540">
                  <a:moveTo>
                    <a:pt x="65532" y="2095500"/>
                  </a:moveTo>
                  <a:lnTo>
                    <a:pt x="65532" y="2161032"/>
                  </a:lnTo>
                </a:path>
                <a:path w="4457700" h="2161540">
                  <a:moveTo>
                    <a:pt x="797051" y="2095500"/>
                  </a:moveTo>
                  <a:lnTo>
                    <a:pt x="797051" y="2161032"/>
                  </a:lnTo>
                </a:path>
                <a:path w="4457700" h="2161540">
                  <a:moveTo>
                    <a:pt x="1528572" y="2095500"/>
                  </a:moveTo>
                  <a:lnTo>
                    <a:pt x="1528572" y="2161032"/>
                  </a:lnTo>
                </a:path>
                <a:path w="4457700" h="2161540">
                  <a:moveTo>
                    <a:pt x="2261616" y="2095500"/>
                  </a:moveTo>
                  <a:lnTo>
                    <a:pt x="2261616" y="2161032"/>
                  </a:lnTo>
                </a:path>
                <a:path w="4457700" h="2161540">
                  <a:moveTo>
                    <a:pt x="2993136" y="2095500"/>
                  </a:moveTo>
                  <a:lnTo>
                    <a:pt x="2993136" y="2161032"/>
                  </a:lnTo>
                </a:path>
                <a:path w="4457700" h="2161540">
                  <a:moveTo>
                    <a:pt x="3726179" y="2095500"/>
                  </a:moveTo>
                  <a:lnTo>
                    <a:pt x="3726179" y="2161032"/>
                  </a:lnTo>
                </a:path>
                <a:path w="4457700" h="2161540">
                  <a:moveTo>
                    <a:pt x="4457700" y="2095500"/>
                  </a:moveTo>
                  <a:lnTo>
                    <a:pt x="4457700" y="2161032"/>
                  </a:lnTo>
                </a:path>
                <a:path w="4457700" h="2161540">
                  <a:moveTo>
                    <a:pt x="65532" y="1676400"/>
                  </a:moveTo>
                  <a:lnTo>
                    <a:pt x="4457700" y="1676400"/>
                  </a:lnTo>
                </a:path>
                <a:path w="4457700" h="2161540">
                  <a:moveTo>
                    <a:pt x="65532" y="1257300"/>
                  </a:moveTo>
                  <a:lnTo>
                    <a:pt x="4457700" y="1257300"/>
                  </a:lnTo>
                </a:path>
                <a:path w="4457700" h="2161540">
                  <a:moveTo>
                    <a:pt x="65532" y="838200"/>
                  </a:moveTo>
                  <a:lnTo>
                    <a:pt x="4457700" y="838200"/>
                  </a:lnTo>
                </a:path>
                <a:path w="4457700" h="2161540">
                  <a:moveTo>
                    <a:pt x="65532" y="419100"/>
                  </a:moveTo>
                  <a:lnTo>
                    <a:pt x="4457700" y="419100"/>
                  </a:lnTo>
                </a:path>
                <a:path w="4457700" h="2161540">
                  <a:moveTo>
                    <a:pt x="65532" y="0"/>
                  </a:moveTo>
                  <a:lnTo>
                    <a:pt x="4457700" y="0"/>
                  </a:lnTo>
                </a:path>
                <a:path w="4457700" h="2161540">
                  <a:moveTo>
                    <a:pt x="65532" y="2095500"/>
                  </a:moveTo>
                  <a:lnTo>
                    <a:pt x="65532" y="0"/>
                  </a:lnTo>
                </a:path>
                <a:path w="4457700" h="2161540">
                  <a:moveTo>
                    <a:pt x="0" y="2095500"/>
                  </a:moveTo>
                  <a:lnTo>
                    <a:pt x="65532" y="2095500"/>
                  </a:lnTo>
                </a:path>
                <a:path w="4457700" h="2161540">
                  <a:moveTo>
                    <a:pt x="0" y="1676400"/>
                  </a:moveTo>
                  <a:lnTo>
                    <a:pt x="65532" y="1676400"/>
                  </a:lnTo>
                </a:path>
                <a:path w="4457700" h="2161540">
                  <a:moveTo>
                    <a:pt x="0" y="1257300"/>
                  </a:moveTo>
                  <a:lnTo>
                    <a:pt x="65532" y="1257300"/>
                  </a:lnTo>
                </a:path>
                <a:path w="4457700" h="2161540">
                  <a:moveTo>
                    <a:pt x="0" y="838200"/>
                  </a:moveTo>
                  <a:lnTo>
                    <a:pt x="65532" y="838200"/>
                  </a:lnTo>
                </a:path>
                <a:path w="4457700" h="2161540">
                  <a:moveTo>
                    <a:pt x="0" y="419100"/>
                  </a:moveTo>
                  <a:lnTo>
                    <a:pt x="65532" y="419100"/>
                  </a:lnTo>
                </a:path>
                <a:path w="4457700" h="2161540">
                  <a:moveTo>
                    <a:pt x="0" y="0"/>
                  </a:moveTo>
                  <a:lnTo>
                    <a:pt x="65532" y="0"/>
                  </a:lnTo>
                </a:path>
                <a:path w="4457700" h="2161540">
                  <a:moveTo>
                    <a:pt x="65532" y="2095500"/>
                  </a:moveTo>
                  <a:lnTo>
                    <a:pt x="4457700" y="2095500"/>
                  </a:lnTo>
                </a:path>
                <a:path w="4457700" h="2161540">
                  <a:moveTo>
                    <a:pt x="65532" y="2095500"/>
                  </a:moveTo>
                  <a:lnTo>
                    <a:pt x="65532" y="2161032"/>
                  </a:lnTo>
                </a:path>
                <a:path w="4457700" h="2161540">
                  <a:moveTo>
                    <a:pt x="797051" y="2095500"/>
                  </a:moveTo>
                  <a:lnTo>
                    <a:pt x="797051" y="2161032"/>
                  </a:lnTo>
                </a:path>
                <a:path w="4457700" h="2161540">
                  <a:moveTo>
                    <a:pt x="1528572" y="2095500"/>
                  </a:moveTo>
                  <a:lnTo>
                    <a:pt x="1528572" y="2161032"/>
                  </a:lnTo>
                </a:path>
                <a:path w="4457700" h="2161540">
                  <a:moveTo>
                    <a:pt x="2261616" y="2095500"/>
                  </a:moveTo>
                  <a:lnTo>
                    <a:pt x="2261616" y="2161032"/>
                  </a:lnTo>
                </a:path>
                <a:path w="4457700" h="2161540">
                  <a:moveTo>
                    <a:pt x="2993136" y="2095500"/>
                  </a:moveTo>
                  <a:lnTo>
                    <a:pt x="2993136" y="2161032"/>
                  </a:lnTo>
                </a:path>
                <a:path w="4457700" h="2161540">
                  <a:moveTo>
                    <a:pt x="3726179" y="2095500"/>
                  </a:moveTo>
                  <a:lnTo>
                    <a:pt x="3726179" y="2161032"/>
                  </a:lnTo>
                </a:path>
                <a:path w="4457700" h="2161540">
                  <a:moveTo>
                    <a:pt x="4457700" y="2095500"/>
                  </a:moveTo>
                  <a:lnTo>
                    <a:pt x="4457700" y="2161032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0BCB822-8321-DB62-B4F4-06825CFD9DDF}"/>
                </a:ext>
              </a:extLst>
            </p:cNvPr>
            <p:cNvSpPr/>
            <p:nvPr/>
          </p:nvSpPr>
          <p:spPr>
            <a:xfrm>
              <a:off x="5602224" y="899160"/>
              <a:ext cx="2714625" cy="1484630"/>
            </a:xfrm>
            <a:custGeom>
              <a:avLst/>
              <a:gdLst/>
              <a:ahLst/>
              <a:cxnLst/>
              <a:rect l="l" t="t" r="r" b="b"/>
              <a:pathLst>
                <a:path w="2714625" h="1484630">
                  <a:moveTo>
                    <a:pt x="1933955" y="519684"/>
                  </a:moveTo>
                  <a:lnTo>
                    <a:pt x="1833372" y="419100"/>
                  </a:lnTo>
                </a:path>
                <a:path w="2714625" h="1484630">
                  <a:moveTo>
                    <a:pt x="1833372" y="519684"/>
                  </a:moveTo>
                  <a:lnTo>
                    <a:pt x="1933955" y="419100"/>
                  </a:lnTo>
                </a:path>
                <a:path w="2714625" h="1484630">
                  <a:moveTo>
                    <a:pt x="1196340" y="813815"/>
                  </a:moveTo>
                  <a:lnTo>
                    <a:pt x="1095755" y="713231"/>
                  </a:lnTo>
                </a:path>
                <a:path w="2714625" h="1484630">
                  <a:moveTo>
                    <a:pt x="1095755" y="813815"/>
                  </a:moveTo>
                  <a:lnTo>
                    <a:pt x="1196340" y="713231"/>
                  </a:lnTo>
                </a:path>
                <a:path w="2714625" h="1484630">
                  <a:moveTo>
                    <a:pt x="2368296" y="649224"/>
                  </a:moveTo>
                  <a:lnTo>
                    <a:pt x="2267711" y="548639"/>
                  </a:lnTo>
                </a:path>
                <a:path w="2714625" h="1484630">
                  <a:moveTo>
                    <a:pt x="2267711" y="649224"/>
                  </a:moveTo>
                  <a:lnTo>
                    <a:pt x="2368296" y="548639"/>
                  </a:lnTo>
                </a:path>
                <a:path w="2714625" h="1484630">
                  <a:moveTo>
                    <a:pt x="926592" y="1223772"/>
                  </a:moveTo>
                  <a:lnTo>
                    <a:pt x="826008" y="1123188"/>
                  </a:lnTo>
                </a:path>
                <a:path w="2714625" h="1484630">
                  <a:moveTo>
                    <a:pt x="826008" y="1223772"/>
                  </a:moveTo>
                  <a:lnTo>
                    <a:pt x="926592" y="1123188"/>
                  </a:lnTo>
                </a:path>
                <a:path w="2714625" h="1484630">
                  <a:moveTo>
                    <a:pt x="1760220" y="938784"/>
                  </a:moveTo>
                  <a:lnTo>
                    <a:pt x="1659635" y="838200"/>
                  </a:lnTo>
                </a:path>
                <a:path w="2714625" h="1484630">
                  <a:moveTo>
                    <a:pt x="1659635" y="938784"/>
                  </a:moveTo>
                  <a:lnTo>
                    <a:pt x="1760220" y="838200"/>
                  </a:lnTo>
                </a:path>
                <a:path w="2714625" h="1484630">
                  <a:moveTo>
                    <a:pt x="1100327" y="876300"/>
                  </a:moveTo>
                  <a:lnTo>
                    <a:pt x="999744" y="775715"/>
                  </a:lnTo>
                </a:path>
                <a:path w="2714625" h="1484630">
                  <a:moveTo>
                    <a:pt x="999744" y="876300"/>
                  </a:moveTo>
                  <a:lnTo>
                    <a:pt x="1100327" y="775715"/>
                  </a:lnTo>
                </a:path>
                <a:path w="2714625" h="1484630">
                  <a:moveTo>
                    <a:pt x="943355" y="1362455"/>
                  </a:moveTo>
                  <a:lnTo>
                    <a:pt x="842772" y="1261872"/>
                  </a:lnTo>
                </a:path>
                <a:path w="2714625" h="1484630">
                  <a:moveTo>
                    <a:pt x="842772" y="1362455"/>
                  </a:moveTo>
                  <a:lnTo>
                    <a:pt x="943355" y="1261872"/>
                  </a:lnTo>
                </a:path>
                <a:path w="2714625" h="1484630">
                  <a:moveTo>
                    <a:pt x="874776" y="1307591"/>
                  </a:moveTo>
                  <a:lnTo>
                    <a:pt x="774191" y="1207007"/>
                  </a:lnTo>
                </a:path>
                <a:path w="2714625" h="1484630">
                  <a:moveTo>
                    <a:pt x="774191" y="1307591"/>
                  </a:moveTo>
                  <a:lnTo>
                    <a:pt x="874776" y="1207007"/>
                  </a:lnTo>
                </a:path>
                <a:path w="2714625" h="1484630">
                  <a:moveTo>
                    <a:pt x="1040892" y="1179576"/>
                  </a:moveTo>
                  <a:lnTo>
                    <a:pt x="940307" y="1078991"/>
                  </a:lnTo>
                </a:path>
                <a:path w="2714625" h="1484630">
                  <a:moveTo>
                    <a:pt x="940307" y="1179576"/>
                  </a:moveTo>
                  <a:lnTo>
                    <a:pt x="1040892" y="1078991"/>
                  </a:lnTo>
                </a:path>
                <a:path w="2714625" h="1484630">
                  <a:moveTo>
                    <a:pt x="1694687" y="1190243"/>
                  </a:moveTo>
                  <a:lnTo>
                    <a:pt x="1594103" y="1089660"/>
                  </a:lnTo>
                </a:path>
                <a:path w="2714625" h="1484630">
                  <a:moveTo>
                    <a:pt x="1594103" y="1190243"/>
                  </a:moveTo>
                  <a:lnTo>
                    <a:pt x="1694687" y="1089660"/>
                  </a:lnTo>
                </a:path>
                <a:path w="2714625" h="1484630">
                  <a:moveTo>
                    <a:pt x="1781555" y="742188"/>
                  </a:moveTo>
                  <a:lnTo>
                    <a:pt x="1680972" y="641603"/>
                  </a:lnTo>
                </a:path>
                <a:path w="2714625" h="1484630">
                  <a:moveTo>
                    <a:pt x="1680972" y="742188"/>
                  </a:moveTo>
                  <a:lnTo>
                    <a:pt x="1781555" y="641603"/>
                  </a:lnTo>
                </a:path>
                <a:path w="2714625" h="1484630">
                  <a:moveTo>
                    <a:pt x="1621535" y="813815"/>
                  </a:moveTo>
                  <a:lnTo>
                    <a:pt x="1520952" y="713231"/>
                  </a:lnTo>
                </a:path>
                <a:path w="2714625" h="1484630">
                  <a:moveTo>
                    <a:pt x="1520952" y="813815"/>
                  </a:moveTo>
                  <a:lnTo>
                    <a:pt x="1621535" y="713231"/>
                  </a:lnTo>
                </a:path>
                <a:path w="2714625" h="1484630">
                  <a:moveTo>
                    <a:pt x="710184" y="1107948"/>
                  </a:moveTo>
                  <a:lnTo>
                    <a:pt x="609600" y="1007363"/>
                  </a:lnTo>
                </a:path>
                <a:path w="2714625" h="1484630">
                  <a:moveTo>
                    <a:pt x="609600" y="1107948"/>
                  </a:moveTo>
                  <a:lnTo>
                    <a:pt x="710184" y="1007363"/>
                  </a:lnTo>
                </a:path>
                <a:path w="2714625" h="1484630">
                  <a:moveTo>
                    <a:pt x="2221992" y="310895"/>
                  </a:moveTo>
                  <a:lnTo>
                    <a:pt x="2121407" y="210312"/>
                  </a:lnTo>
                </a:path>
                <a:path w="2714625" h="1484630">
                  <a:moveTo>
                    <a:pt x="2121407" y="310895"/>
                  </a:moveTo>
                  <a:lnTo>
                    <a:pt x="2221992" y="210312"/>
                  </a:lnTo>
                </a:path>
                <a:path w="2714625" h="1484630">
                  <a:moveTo>
                    <a:pt x="786384" y="938784"/>
                  </a:moveTo>
                  <a:lnTo>
                    <a:pt x="685800" y="838200"/>
                  </a:lnTo>
                </a:path>
                <a:path w="2714625" h="1484630">
                  <a:moveTo>
                    <a:pt x="685800" y="938784"/>
                  </a:moveTo>
                  <a:lnTo>
                    <a:pt x="786384" y="838200"/>
                  </a:lnTo>
                </a:path>
                <a:path w="2714625" h="1484630">
                  <a:moveTo>
                    <a:pt x="662939" y="1359407"/>
                  </a:moveTo>
                  <a:lnTo>
                    <a:pt x="562355" y="1258824"/>
                  </a:lnTo>
                </a:path>
                <a:path w="2714625" h="1484630">
                  <a:moveTo>
                    <a:pt x="562355" y="1359407"/>
                  </a:moveTo>
                  <a:lnTo>
                    <a:pt x="662939" y="1258824"/>
                  </a:lnTo>
                </a:path>
                <a:path w="2714625" h="1484630">
                  <a:moveTo>
                    <a:pt x="2673096" y="100584"/>
                  </a:moveTo>
                  <a:lnTo>
                    <a:pt x="2572511" y="0"/>
                  </a:lnTo>
                </a:path>
                <a:path w="2714625" h="1484630">
                  <a:moveTo>
                    <a:pt x="2572511" y="100584"/>
                  </a:moveTo>
                  <a:lnTo>
                    <a:pt x="2673096" y="0"/>
                  </a:lnTo>
                </a:path>
                <a:path w="2714625" h="1484630">
                  <a:moveTo>
                    <a:pt x="1440179" y="1136903"/>
                  </a:moveTo>
                  <a:lnTo>
                    <a:pt x="1339596" y="1036319"/>
                  </a:lnTo>
                </a:path>
                <a:path w="2714625" h="1484630">
                  <a:moveTo>
                    <a:pt x="1339596" y="1136903"/>
                  </a:moveTo>
                  <a:lnTo>
                    <a:pt x="1440179" y="1036319"/>
                  </a:lnTo>
                </a:path>
                <a:path w="2714625" h="1484630">
                  <a:moveTo>
                    <a:pt x="1618487" y="1127760"/>
                  </a:moveTo>
                  <a:lnTo>
                    <a:pt x="1517903" y="1027176"/>
                  </a:lnTo>
                </a:path>
                <a:path w="2714625" h="1484630">
                  <a:moveTo>
                    <a:pt x="1517903" y="1127760"/>
                  </a:moveTo>
                  <a:lnTo>
                    <a:pt x="1618487" y="1027176"/>
                  </a:lnTo>
                </a:path>
                <a:path w="2714625" h="1484630">
                  <a:moveTo>
                    <a:pt x="1202435" y="1178052"/>
                  </a:moveTo>
                  <a:lnTo>
                    <a:pt x="1101852" y="1077467"/>
                  </a:lnTo>
                </a:path>
                <a:path w="2714625" h="1484630">
                  <a:moveTo>
                    <a:pt x="1101852" y="1178052"/>
                  </a:moveTo>
                  <a:lnTo>
                    <a:pt x="1202435" y="1077467"/>
                  </a:lnTo>
                </a:path>
                <a:path w="2714625" h="1484630">
                  <a:moveTo>
                    <a:pt x="1726692" y="1107948"/>
                  </a:moveTo>
                  <a:lnTo>
                    <a:pt x="1626107" y="1007363"/>
                  </a:lnTo>
                </a:path>
                <a:path w="2714625" h="1484630">
                  <a:moveTo>
                    <a:pt x="1626107" y="1107948"/>
                  </a:moveTo>
                  <a:lnTo>
                    <a:pt x="1726692" y="1007363"/>
                  </a:lnTo>
                </a:path>
                <a:path w="2714625" h="1484630">
                  <a:moveTo>
                    <a:pt x="464820" y="1149095"/>
                  </a:moveTo>
                  <a:lnTo>
                    <a:pt x="364236" y="1048512"/>
                  </a:lnTo>
                </a:path>
                <a:path w="2714625" h="1484630">
                  <a:moveTo>
                    <a:pt x="364236" y="1149095"/>
                  </a:moveTo>
                  <a:lnTo>
                    <a:pt x="464820" y="1048512"/>
                  </a:lnTo>
                </a:path>
                <a:path w="2714625" h="1484630">
                  <a:moveTo>
                    <a:pt x="989076" y="249936"/>
                  </a:moveTo>
                  <a:lnTo>
                    <a:pt x="888491" y="149351"/>
                  </a:lnTo>
                </a:path>
                <a:path w="2714625" h="1484630">
                  <a:moveTo>
                    <a:pt x="888491" y="249936"/>
                  </a:moveTo>
                  <a:lnTo>
                    <a:pt x="989076" y="149351"/>
                  </a:lnTo>
                </a:path>
                <a:path w="2714625" h="1484630">
                  <a:moveTo>
                    <a:pt x="2552700" y="230124"/>
                  </a:moveTo>
                  <a:lnTo>
                    <a:pt x="2452116" y="129539"/>
                  </a:lnTo>
                </a:path>
                <a:path w="2714625" h="1484630">
                  <a:moveTo>
                    <a:pt x="2452116" y="230124"/>
                  </a:moveTo>
                  <a:lnTo>
                    <a:pt x="2552700" y="129539"/>
                  </a:lnTo>
                </a:path>
                <a:path w="2714625" h="1484630">
                  <a:moveTo>
                    <a:pt x="2074164" y="205739"/>
                  </a:moveTo>
                  <a:lnTo>
                    <a:pt x="1973579" y="105155"/>
                  </a:lnTo>
                </a:path>
                <a:path w="2714625" h="1484630">
                  <a:moveTo>
                    <a:pt x="1973579" y="205739"/>
                  </a:moveTo>
                  <a:lnTo>
                    <a:pt x="2074164" y="105155"/>
                  </a:lnTo>
                </a:path>
                <a:path w="2714625" h="1484630">
                  <a:moveTo>
                    <a:pt x="2714244" y="938784"/>
                  </a:moveTo>
                  <a:lnTo>
                    <a:pt x="2613659" y="838200"/>
                  </a:lnTo>
                </a:path>
                <a:path w="2714625" h="1484630">
                  <a:moveTo>
                    <a:pt x="2613659" y="938784"/>
                  </a:moveTo>
                  <a:lnTo>
                    <a:pt x="2714244" y="838200"/>
                  </a:lnTo>
                </a:path>
                <a:path w="2714625" h="1484630">
                  <a:moveTo>
                    <a:pt x="1546859" y="729995"/>
                  </a:moveTo>
                  <a:lnTo>
                    <a:pt x="1446276" y="629412"/>
                  </a:lnTo>
                </a:path>
                <a:path w="2714625" h="1484630">
                  <a:moveTo>
                    <a:pt x="1446276" y="729995"/>
                  </a:moveTo>
                  <a:lnTo>
                    <a:pt x="1546859" y="629412"/>
                  </a:lnTo>
                </a:path>
                <a:path w="2714625" h="1484630">
                  <a:moveTo>
                    <a:pt x="316991" y="1484376"/>
                  </a:moveTo>
                  <a:lnTo>
                    <a:pt x="216408" y="1383791"/>
                  </a:lnTo>
                </a:path>
                <a:path w="2714625" h="1484630">
                  <a:moveTo>
                    <a:pt x="216408" y="1484376"/>
                  </a:moveTo>
                  <a:lnTo>
                    <a:pt x="316991" y="1383791"/>
                  </a:lnTo>
                </a:path>
                <a:path w="2714625" h="1484630">
                  <a:moveTo>
                    <a:pt x="1840992" y="876300"/>
                  </a:moveTo>
                  <a:lnTo>
                    <a:pt x="1740407" y="775715"/>
                  </a:lnTo>
                </a:path>
                <a:path w="2714625" h="1484630">
                  <a:moveTo>
                    <a:pt x="1740407" y="876300"/>
                  </a:moveTo>
                  <a:lnTo>
                    <a:pt x="1840992" y="775715"/>
                  </a:lnTo>
                </a:path>
                <a:path w="2714625" h="1484630">
                  <a:moveTo>
                    <a:pt x="1505711" y="998219"/>
                  </a:moveTo>
                  <a:lnTo>
                    <a:pt x="1405127" y="897636"/>
                  </a:lnTo>
                </a:path>
                <a:path w="2714625" h="1484630">
                  <a:moveTo>
                    <a:pt x="1405127" y="998219"/>
                  </a:moveTo>
                  <a:lnTo>
                    <a:pt x="1505711" y="897636"/>
                  </a:lnTo>
                </a:path>
                <a:path w="2714625" h="1484630">
                  <a:moveTo>
                    <a:pt x="957072" y="1149095"/>
                  </a:moveTo>
                  <a:lnTo>
                    <a:pt x="856488" y="1048512"/>
                  </a:lnTo>
                </a:path>
                <a:path w="2714625" h="1484630">
                  <a:moveTo>
                    <a:pt x="856488" y="1149095"/>
                  </a:moveTo>
                  <a:lnTo>
                    <a:pt x="957072" y="1048512"/>
                  </a:lnTo>
                </a:path>
                <a:path w="2714625" h="1484630">
                  <a:moveTo>
                    <a:pt x="667512" y="1232915"/>
                  </a:moveTo>
                  <a:lnTo>
                    <a:pt x="566927" y="1132331"/>
                  </a:lnTo>
                </a:path>
                <a:path w="2714625" h="1484630">
                  <a:moveTo>
                    <a:pt x="566927" y="1232915"/>
                  </a:moveTo>
                  <a:lnTo>
                    <a:pt x="667512" y="1132331"/>
                  </a:lnTo>
                </a:path>
                <a:path w="2714625" h="1484630">
                  <a:moveTo>
                    <a:pt x="1975103" y="749807"/>
                  </a:moveTo>
                  <a:lnTo>
                    <a:pt x="1874520" y="649224"/>
                  </a:lnTo>
                </a:path>
                <a:path w="2714625" h="1484630">
                  <a:moveTo>
                    <a:pt x="1874520" y="749807"/>
                  </a:moveTo>
                  <a:lnTo>
                    <a:pt x="1975103" y="649224"/>
                  </a:lnTo>
                </a:path>
                <a:path w="2714625" h="1484630">
                  <a:moveTo>
                    <a:pt x="2019300" y="993648"/>
                  </a:moveTo>
                  <a:lnTo>
                    <a:pt x="1918716" y="893063"/>
                  </a:lnTo>
                </a:path>
                <a:path w="2714625" h="1484630">
                  <a:moveTo>
                    <a:pt x="1918716" y="993648"/>
                  </a:moveTo>
                  <a:lnTo>
                    <a:pt x="2019300" y="893063"/>
                  </a:lnTo>
                </a:path>
                <a:path w="2714625" h="1484630">
                  <a:moveTo>
                    <a:pt x="1289303" y="652272"/>
                  </a:moveTo>
                  <a:lnTo>
                    <a:pt x="1188720" y="551688"/>
                  </a:lnTo>
                </a:path>
                <a:path w="2714625" h="1484630">
                  <a:moveTo>
                    <a:pt x="1188720" y="652272"/>
                  </a:moveTo>
                  <a:lnTo>
                    <a:pt x="1289303" y="551688"/>
                  </a:lnTo>
                </a:path>
                <a:path w="2714625" h="1484630">
                  <a:moveTo>
                    <a:pt x="2130552" y="813815"/>
                  </a:moveTo>
                  <a:lnTo>
                    <a:pt x="2029968" y="713231"/>
                  </a:lnTo>
                </a:path>
                <a:path w="2714625" h="1484630">
                  <a:moveTo>
                    <a:pt x="2029968" y="813815"/>
                  </a:moveTo>
                  <a:lnTo>
                    <a:pt x="2130552" y="713231"/>
                  </a:lnTo>
                </a:path>
                <a:path w="2714625" h="1484630">
                  <a:moveTo>
                    <a:pt x="2612135" y="880872"/>
                  </a:moveTo>
                  <a:lnTo>
                    <a:pt x="2511552" y="780288"/>
                  </a:lnTo>
                </a:path>
                <a:path w="2714625" h="1484630">
                  <a:moveTo>
                    <a:pt x="2511552" y="880872"/>
                  </a:moveTo>
                  <a:lnTo>
                    <a:pt x="2612135" y="780288"/>
                  </a:lnTo>
                </a:path>
                <a:path w="2714625" h="1484630">
                  <a:moveTo>
                    <a:pt x="611124" y="943355"/>
                  </a:moveTo>
                  <a:lnTo>
                    <a:pt x="510539" y="842772"/>
                  </a:lnTo>
                </a:path>
                <a:path w="2714625" h="1484630">
                  <a:moveTo>
                    <a:pt x="510539" y="943355"/>
                  </a:moveTo>
                  <a:lnTo>
                    <a:pt x="611124" y="842772"/>
                  </a:lnTo>
                </a:path>
                <a:path w="2714625" h="1484630">
                  <a:moveTo>
                    <a:pt x="100584" y="1443227"/>
                  </a:moveTo>
                  <a:lnTo>
                    <a:pt x="0" y="1342643"/>
                  </a:lnTo>
                </a:path>
                <a:path w="2714625" h="1484630">
                  <a:moveTo>
                    <a:pt x="0" y="1443227"/>
                  </a:moveTo>
                  <a:lnTo>
                    <a:pt x="100584" y="1342643"/>
                  </a:lnTo>
                </a:path>
                <a:path w="2714625" h="1484630">
                  <a:moveTo>
                    <a:pt x="1565148" y="938784"/>
                  </a:moveTo>
                  <a:lnTo>
                    <a:pt x="1464564" y="838200"/>
                  </a:lnTo>
                </a:path>
                <a:path w="2714625" h="1484630">
                  <a:moveTo>
                    <a:pt x="1464564" y="938784"/>
                  </a:moveTo>
                  <a:lnTo>
                    <a:pt x="1565148" y="838200"/>
                  </a:lnTo>
                </a:path>
                <a:path w="2714625" h="1484630">
                  <a:moveTo>
                    <a:pt x="615696" y="1193291"/>
                  </a:moveTo>
                  <a:lnTo>
                    <a:pt x="515112" y="1092707"/>
                  </a:lnTo>
                </a:path>
                <a:path w="2714625" h="1484630">
                  <a:moveTo>
                    <a:pt x="515112" y="1193291"/>
                  </a:moveTo>
                  <a:lnTo>
                    <a:pt x="615696" y="1092707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1620B03B-1420-99ED-3D9C-099710D76B65}"/>
              </a:ext>
            </a:extLst>
          </p:cNvPr>
          <p:cNvSpPr txBox="1"/>
          <p:nvPr/>
        </p:nvSpPr>
        <p:spPr>
          <a:xfrm>
            <a:off x="4646421" y="320127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46C0309-464E-B17F-5879-F163A7B19AA0}"/>
              </a:ext>
            </a:extLst>
          </p:cNvPr>
          <p:cNvSpPr txBox="1"/>
          <p:nvPr/>
        </p:nvSpPr>
        <p:spPr>
          <a:xfrm>
            <a:off x="5275834" y="3201278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500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06CFDD8-99D0-665C-C489-D82F76D230C1}"/>
              </a:ext>
            </a:extLst>
          </p:cNvPr>
          <p:cNvSpPr txBox="1"/>
          <p:nvPr/>
        </p:nvSpPr>
        <p:spPr>
          <a:xfrm>
            <a:off x="3450589" y="840348"/>
            <a:ext cx="1134745" cy="236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500</a:t>
            </a:r>
            <a:endParaRPr sz="1600" dirty="0">
              <a:latin typeface="Calibri"/>
              <a:cs typeface="Calibri"/>
            </a:endParaRPr>
          </a:p>
          <a:p>
            <a:pPr marR="55880" algn="r">
              <a:lnSpc>
                <a:spcPct val="100000"/>
              </a:lnSpc>
              <a:spcBef>
                <a:spcPts val="1380"/>
              </a:spcBef>
            </a:pPr>
            <a:r>
              <a:rPr sz="1600" spc="-25" dirty="0">
                <a:latin typeface="Calibri"/>
                <a:cs typeface="Calibri"/>
              </a:rPr>
              <a:t>400</a:t>
            </a:r>
            <a:endParaRPr sz="1600" dirty="0">
              <a:latin typeface="Calibri"/>
              <a:cs typeface="Calibri"/>
            </a:endParaRPr>
          </a:p>
          <a:p>
            <a:pPr marL="88900">
              <a:lnSpc>
                <a:spcPts val="2675"/>
              </a:lnSpc>
              <a:spcBef>
                <a:spcPts val="1850"/>
              </a:spcBef>
            </a:pPr>
            <a:r>
              <a:rPr sz="2400" dirty="0">
                <a:latin typeface="Calibri"/>
                <a:cs typeface="Calibri"/>
              </a:rPr>
              <a:t>Price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37" baseline="43402" dirty="0">
                <a:latin typeface="Calibri"/>
                <a:cs typeface="Calibri"/>
              </a:rPr>
              <a:t>300</a:t>
            </a:r>
            <a:endParaRPr sz="2400" baseline="43402" dirty="0">
              <a:latin typeface="Calibri"/>
              <a:cs typeface="Calibri"/>
            </a:endParaRPr>
          </a:p>
          <a:p>
            <a:pPr marL="63500">
              <a:lnSpc>
                <a:spcPts val="1664"/>
              </a:lnSpc>
            </a:pPr>
            <a:r>
              <a:rPr sz="1100" dirty="0">
                <a:latin typeface="Calibri"/>
                <a:cs typeface="Calibri"/>
              </a:rPr>
              <a:t>(in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1000s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2400" spc="-37" baseline="-12152" dirty="0">
                <a:latin typeface="Calibri"/>
                <a:cs typeface="Calibri"/>
              </a:rPr>
              <a:t>200</a:t>
            </a:r>
            <a:endParaRPr sz="2400" baseline="-12152" dirty="0">
              <a:latin typeface="Calibri"/>
              <a:cs typeface="Calibri"/>
            </a:endParaRPr>
          </a:p>
          <a:p>
            <a:pPr marL="185420">
              <a:lnSpc>
                <a:spcPts val="1270"/>
              </a:lnSpc>
            </a:pPr>
            <a:r>
              <a:rPr sz="1100" spc="-10" dirty="0">
                <a:latin typeface="Calibri"/>
                <a:cs typeface="Calibri"/>
              </a:rPr>
              <a:t>dollars)</a:t>
            </a:r>
            <a:endParaRPr sz="1100" dirty="0">
              <a:latin typeface="Calibri"/>
              <a:cs typeface="Calibri"/>
            </a:endParaRPr>
          </a:p>
          <a:p>
            <a:pPr marR="55880" algn="r">
              <a:lnSpc>
                <a:spcPct val="100000"/>
              </a:lnSpc>
              <a:spcBef>
                <a:spcPts val="530"/>
              </a:spcBef>
            </a:pPr>
            <a:r>
              <a:rPr sz="1600" spc="-25" dirty="0">
                <a:latin typeface="Calibri"/>
                <a:cs typeface="Calibri"/>
              </a:rPr>
              <a:t>100</a:t>
            </a:r>
            <a:endParaRPr sz="1600" dirty="0">
              <a:latin typeface="Calibri"/>
              <a:cs typeface="Calibri"/>
            </a:endParaRPr>
          </a:p>
          <a:p>
            <a:pPr marR="55244" algn="r">
              <a:lnSpc>
                <a:spcPct val="100000"/>
              </a:lnSpc>
              <a:spcBef>
                <a:spcPts val="1380"/>
              </a:spcBef>
            </a:pPr>
            <a:r>
              <a:rPr sz="1600" spc="-50" dirty="0">
                <a:latin typeface="Calibri"/>
                <a:cs typeface="Calibri"/>
              </a:rPr>
              <a:t>0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BF2945F3-7E1B-9771-8157-05C0F30F077C}"/>
              </a:ext>
            </a:extLst>
          </p:cNvPr>
          <p:cNvGrpSpPr/>
          <p:nvPr/>
        </p:nvGrpSpPr>
        <p:grpSpPr>
          <a:xfrm>
            <a:off x="4505451" y="1184681"/>
            <a:ext cx="4285871" cy="2299478"/>
            <a:chOff x="3913632" y="952499"/>
            <a:chExt cx="5008245" cy="2615565"/>
          </a:xfrm>
        </p:grpSpPr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65A5EF58-3EBB-6B6F-A73C-4FF3293BF6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9611" y="2913887"/>
              <a:ext cx="310959" cy="653796"/>
            </a:xfrm>
            <a:prstGeom prst="rect">
              <a:avLst/>
            </a:prstGeom>
          </p:spPr>
        </p:pic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F018591C-49B0-7B2C-D65F-CE987FBA7F77}"/>
                </a:ext>
              </a:extLst>
            </p:cNvPr>
            <p:cNvSpPr/>
            <p:nvPr/>
          </p:nvSpPr>
          <p:spPr>
            <a:xfrm>
              <a:off x="6140196" y="304876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57200"/>
                  </a:lnTo>
                  <a:lnTo>
                    <a:pt x="76200" y="457200"/>
                  </a:lnTo>
                  <a:lnTo>
                    <a:pt x="76200" y="95250"/>
                  </a:lnTo>
                  <a:close/>
                </a:path>
                <a:path w="114300" h="45720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5720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0349D205-ACD3-DC47-15E7-3A1FFB9A6BC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3632" y="952499"/>
              <a:ext cx="5007864" cy="2022348"/>
            </a:xfrm>
            <a:prstGeom prst="rect">
              <a:avLst/>
            </a:prstGeom>
          </p:spPr>
        </p:pic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78A3A64A-DD12-36A7-85D1-0AFC11FEFEA2}"/>
                </a:ext>
              </a:extLst>
            </p:cNvPr>
            <p:cNvSpPr/>
            <p:nvPr/>
          </p:nvSpPr>
          <p:spPr>
            <a:xfrm>
              <a:off x="3963162" y="991361"/>
              <a:ext cx="4901565" cy="1905000"/>
            </a:xfrm>
            <a:custGeom>
              <a:avLst/>
              <a:gdLst/>
              <a:ahLst/>
              <a:cxnLst/>
              <a:rect l="l" t="t" r="r" b="b"/>
              <a:pathLst>
                <a:path w="4901565" h="1905000">
                  <a:moveTo>
                    <a:pt x="0" y="1905000"/>
                  </a:moveTo>
                  <a:lnTo>
                    <a:pt x="4901565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34ADDF0C-1594-562D-25F5-8871CE6AEFF5}"/>
                </a:ext>
              </a:extLst>
            </p:cNvPr>
            <p:cNvSpPr/>
            <p:nvPr/>
          </p:nvSpPr>
          <p:spPr>
            <a:xfrm>
              <a:off x="4367784" y="1999487"/>
              <a:ext cx="1828800" cy="1048385"/>
            </a:xfrm>
            <a:custGeom>
              <a:avLst/>
              <a:gdLst/>
              <a:ahLst/>
              <a:cxnLst/>
              <a:rect l="l" t="t" r="r" b="b"/>
              <a:pathLst>
                <a:path w="1828800" h="1048385">
                  <a:moveTo>
                    <a:pt x="1828800" y="1047876"/>
                  </a:moveTo>
                  <a:lnTo>
                    <a:pt x="1828800" y="0"/>
                  </a:lnTo>
                </a:path>
                <a:path w="1828800" h="1048385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id="{B25D427B-F5EE-5B89-50BD-B38B9B1E6C0F}"/>
              </a:ext>
            </a:extLst>
          </p:cNvPr>
          <p:cNvSpPr txBox="1"/>
          <p:nvPr/>
        </p:nvSpPr>
        <p:spPr>
          <a:xfrm>
            <a:off x="5931153" y="3119796"/>
            <a:ext cx="3430270" cy="8388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  <a:tabLst>
                <a:tab pos="770255" algn="l"/>
                <a:tab pos="1502410" algn="l"/>
                <a:tab pos="2234565" algn="l"/>
                <a:tab pos="2967355" algn="l"/>
              </a:tabLst>
            </a:pPr>
            <a:r>
              <a:rPr sz="1600" spc="-20" dirty="0">
                <a:latin typeface="Calibri"/>
                <a:cs typeface="Calibri"/>
              </a:rPr>
              <a:t>1000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0" dirty="0">
                <a:latin typeface="Calibri"/>
                <a:cs typeface="Calibri"/>
              </a:rPr>
              <a:t>1500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0" dirty="0">
                <a:latin typeface="Calibri"/>
                <a:cs typeface="Calibri"/>
              </a:rPr>
              <a:t>2000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0" dirty="0">
                <a:latin typeface="Calibri"/>
                <a:cs typeface="Calibri"/>
              </a:rPr>
              <a:t>2500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0" dirty="0">
                <a:latin typeface="Calibri"/>
                <a:cs typeface="Calibri"/>
              </a:rPr>
              <a:t>3000</a:t>
            </a:r>
            <a:endParaRPr sz="160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latin typeface="Calibri"/>
                <a:cs typeface="Calibri"/>
              </a:rPr>
              <a:t>Size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(feet</a:t>
            </a:r>
            <a:r>
              <a:rPr sz="2400" spc="-15" baseline="24305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AD6B98B3-9FC1-8781-1181-33B400A29F72}"/>
              </a:ext>
            </a:extLst>
          </p:cNvPr>
          <p:cNvSpPr txBox="1">
            <a:spLocks/>
          </p:cNvSpPr>
          <p:nvPr/>
        </p:nvSpPr>
        <p:spPr>
          <a:xfrm>
            <a:off x="4540122" y="6492839"/>
            <a:ext cx="219075" cy="360679"/>
          </a:xfrm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240"/>
                </a:lnSpc>
              </a:pPr>
              <a:t>5</a:t>
            </a:fld>
            <a:endParaRPr lang="en-US" spc="-25" dirty="0"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6B09E91-8E4D-FFC6-9A57-139CDADAB86B}"/>
              </a:ext>
            </a:extLst>
          </p:cNvPr>
          <p:cNvSpPr txBox="1"/>
          <p:nvPr/>
        </p:nvSpPr>
        <p:spPr>
          <a:xfrm>
            <a:off x="332232" y="4023934"/>
            <a:ext cx="1283970" cy="190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Notation:</a:t>
            </a:r>
            <a:endParaRPr sz="2400" dirty="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Cambria Math"/>
                <a:cs typeface="Cambria Math"/>
              </a:rPr>
              <a:t>𝒎</a:t>
            </a:r>
            <a:endParaRPr sz="2400" dirty="0">
              <a:latin typeface="Cambria Math"/>
              <a:cs typeface="Cambria Math"/>
            </a:endParaRPr>
          </a:p>
          <a:p>
            <a:pPr marL="952500">
              <a:lnSpc>
                <a:spcPct val="100000"/>
              </a:lnSpc>
            </a:pPr>
            <a:r>
              <a:rPr sz="2400" spc="-50" dirty="0">
                <a:latin typeface="Cambria Math"/>
                <a:cs typeface="Cambria Math"/>
              </a:rPr>
              <a:t>𝒏</a:t>
            </a:r>
            <a:endParaRPr sz="2400" dirty="0">
              <a:latin typeface="Cambria Math"/>
              <a:cs typeface="Cambria Math"/>
            </a:endParaRPr>
          </a:p>
          <a:p>
            <a:pPr marL="952500">
              <a:lnSpc>
                <a:spcPct val="100000"/>
              </a:lnSpc>
              <a:spcBef>
                <a:spcPts val="25"/>
              </a:spcBef>
            </a:pPr>
            <a:r>
              <a:rPr sz="2400" spc="-25" dirty="0">
                <a:latin typeface="Cambria Math"/>
                <a:cs typeface="Cambria Math"/>
              </a:rPr>
              <a:t>𝒙</a:t>
            </a:r>
            <a:r>
              <a:rPr sz="2625" spc="-37" baseline="-15873" dirty="0">
                <a:latin typeface="Cambria Math"/>
                <a:cs typeface="Cambria Math"/>
              </a:rPr>
              <a:t>𝒋</a:t>
            </a:r>
            <a:endParaRPr sz="2625" baseline="-15873" dirty="0">
              <a:latin typeface="Cambria Math"/>
              <a:cs typeface="Cambria Math"/>
            </a:endParaRPr>
          </a:p>
          <a:p>
            <a:pPr marL="952500">
              <a:lnSpc>
                <a:spcPct val="100000"/>
              </a:lnSpc>
              <a:spcBef>
                <a:spcPts val="250"/>
              </a:spcBef>
            </a:pPr>
            <a:r>
              <a:rPr sz="2400" spc="-50" dirty="0">
                <a:latin typeface="Cambria Math"/>
                <a:cs typeface="Cambria Math"/>
              </a:rPr>
              <a:t>𝒚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5EFD6878-FA0C-FBC3-07C0-7172C51E6581}"/>
              </a:ext>
            </a:extLst>
          </p:cNvPr>
          <p:cNvSpPr txBox="1"/>
          <p:nvPr/>
        </p:nvSpPr>
        <p:spPr>
          <a:xfrm>
            <a:off x="2186685" y="4407144"/>
            <a:ext cx="3688079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samples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𝑗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C80491E-2BB8-7EC6-635E-B6A8C6054B8E}"/>
              </a:ext>
            </a:extLst>
          </p:cNvPr>
          <p:cNvSpPr txBox="1"/>
          <p:nvPr/>
        </p:nvSpPr>
        <p:spPr>
          <a:xfrm>
            <a:off x="1246936" y="5916158"/>
            <a:ext cx="475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(𝒙</a:t>
            </a:r>
            <a:r>
              <a:rPr sz="2625" baseline="28571" dirty="0">
                <a:latin typeface="Cambria Math"/>
                <a:cs typeface="Cambria Math"/>
              </a:rPr>
              <a:t>𝒊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𝒚</a:t>
            </a:r>
            <a:r>
              <a:rPr sz="2625" baseline="28571" dirty="0">
                <a:latin typeface="Cambria Math"/>
                <a:cs typeface="Cambria Math"/>
              </a:rPr>
              <a:t>𝒊</a:t>
            </a:r>
            <a:r>
              <a:rPr sz="2400" dirty="0">
                <a:latin typeface="Cambria Math"/>
                <a:cs typeface="Cambria Math"/>
              </a:rPr>
              <a:t>)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𝑖𝑡ℎ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38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311FF30-4700-5463-E5B4-0C961CA7FD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9" y="26619"/>
            <a:ext cx="8986520" cy="616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5" dirty="0"/>
              <a:t>Linear</a:t>
            </a:r>
            <a:r>
              <a:rPr sz="4000" spc="-5" dirty="0"/>
              <a:t> </a:t>
            </a:r>
            <a:r>
              <a:rPr sz="4000" dirty="0"/>
              <a:t>Regression</a:t>
            </a:r>
            <a:r>
              <a:rPr sz="4000" spc="5" dirty="0"/>
              <a:t> </a:t>
            </a:r>
            <a:r>
              <a:rPr sz="4000" dirty="0"/>
              <a:t>with</a:t>
            </a:r>
            <a:r>
              <a:rPr sz="4000" spc="-15" dirty="0"/>
              <a:t> </a:t>
            </a:r>
            <a:r>
              <a:rPr sz="4000" dirty="0"/>
              <a:t>one</a:t>
            </a:r>
            <a:r>
              <a:rPr sz="4000" spc="20" dirty="0"/>
              <a:t> </a:t>
            </a:r>
            <a:r>
              <a:rPr sz="4000" spc="60" dirty="0"/>
              <a:t>variable</a:t>
            </a:r>
            <a:endParaRPr sz="400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078F3D5-0EDE-B33D-BF95-E994B7DEE127}"/>
              </a:ext>
            </a:extLst>
          </p:cNvPr>
          <p:cNvSpPr/>
          <p:nvPr/>
        </p:nvSpPr>
        <p:spPr>
          <a:xfrm>
            <a:off x="2129789" y="887857"/>
            <a:ext cx="437515" cy="328930"/>
          </a:xfrm>
          <a:custGeom>
            <a:avLst/>
            <a:gdLst/>
            <a:ahLst/>
            <a:cxnLst/>
            <a:rect l="l" t="t" r="r" b="b"/>
            <a:pathLst>
              <a:path w="437514" h="328930">
                <a:moveTo>
                  <a:pt x="332105" y="0"/>
                </a:moveTo>
                <a:lnTo>
                  <a:pt x="327406" y="13334"/>
                </a:lnTo>
                <a:lnTo>
                  <a:pt x="346456" y="21597"/>
                </a:lnTo>
                <a:lnTo>
                  <a:pt x="362838" y="33051"/>
                </a:lnTo>
                <a:lnTo>
                  <a:pt x="387604" y="65531"/>
                </a:lnTo>
                <a:lnTo>
                  <a:pt x="402177" y="109219"/>
                </a:lnTo>
                <a:lnTo>
                  <a:pt x="407035" y="162813"/>
                </a:lnTo>
                <a:lnTo>
                  <a:pt x="405800" y="191845"/>
                </a:lnTo>
                <a:lnTo>
                  <a:pt x="395997" y="241859"/>
                </a:lnTo>
                <a:lnTo>
                  <a:pt x="376455" y="280965"/>
                </a:lnTo>
                <a:lnTo>
                  <a:pt x="346650" y="307306"/>
                </a:lnTo>
                <a:lnTo>
                  <a:pt x="327914" y="315594"/>
                </a:lnTo>
                <a:lnTo>
                  <a:pt x="332105" y="328929"/>
                </a:lnTo>
                <a:lnTo>
                  <a:pt x="376936" y="307895"/>
                </a:lnTo>
                <a:lnTo>
                  <a:pt x="409956" y="271525"/>
                </a:lnTo>
                <a:lnTo>
                  <a:pt x="430244" y="222678"/>
                </a:lnTo>
                <a:lnTo>
                  <a:pt x="437007" y="164591"/>
                </a:lnTo>
                <a:lnTo>
                  <a:pt x="435317" y="134790"/>
                </a:lnTo>
                <a:lnTo>
                  <a:pt x="435296" y="134417"/>
                </a:lnTo>
                <a:lnTo>
                  <a:pt x="421683" y="80974"/>
                </a:lnTo>
                <a:lnTo>
                  <a:pt x="394827" y="37468"/>
                </a:lnTo>
                <a:lnTo>
                  <a:pt x="355965" y="8616"/>
                </a:lnTo>
                <a:lnTo>
                  <a:pt x="332105" y="0"/>
                </a:lnTo>
                <a:close/>
              </a:path>
              <a:path w="437514" h="328930">
                <a:moveTo>
                  <a:pt x="104902" y="0"/>
                </a:moveTo>
                <a:lnTo>
                  <a:pt x="60118" y="21113"/>
                </a:lnTo>
                <a:lnTo>
                  <a:pt x="27051" y="57657"/>
                </a:lnTo>
                <a:lnTo>
                  <a:pt x="6762" y="106552"/>
                </a:lnTo>
                <a:lnTo>
                  <a:pt x="99" y="162813"/>
                </a:lnTo>
                <a:lnTo>
                  <a:pt x="0" y="164591"/>
                </a:lnTo>
                <a:lnTo>
                  <a:pt x="6762" y="222678"/>
                </a:lnTo>
                <a:lnTo>
                  <a:pt x="27051" y="271525"/>
                </a:lnTo>
                <a:lnTo>
                  <a:pt x="60023" y="307895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30046" y="164591"/>
                </a:lnTo>
                <a:lnTo>
                  <a:pt x="29972" y="162813"/>
                </a:lnTo>
                <a:lnTo>
                  <a:pt x="34845" y="109220"/>
                </a:lnTo>
                <a:lnTo>
                  <a:pt x="49530" y="65531"/>
                </a:lnTo>
                <a:lnTo>
                  <a:pt x="74279" y="33051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20ADB4-BB48-0128-7D6C-71A0FB3A1C15}"/>
              </a:ext>
            </a:extLst>
          </p:cNvPr>
          <p:cNvSpPr txBox="1"/>
          <p:nvPr/>
        </p:nvSpPr>
        <p:spPr>
          <a:xfrm>
            <a:off x="1632966" y="786129"/>
            <a:ext cx="2893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613410" algn="l"/>
                <a:tab pos="1064260" algn="l"/>
              </a:tabLst>
            </a:pPr>
            <a:r>
              <a:rPr sz="2800" spc="-25" dirty="0">
                <a:latin typeface="Cambria Math"/>
                <a:cs typeface="Cambria Math"/>
              </a:rPr>
              <a:t>𝒉</a:t>
            </a:r>
            <a:r>
              <a:rPr sz="3075" spc="-37" baseline="-16260" dirty="0">
                <a:latin typeface="Cambria Math"/>
                <a:cs typeface="Cambria Math"/>
              </a:rPr>
              <a:t>𝜽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𝒙</a:t>
            </a:r>
            <a:r>
              <a:rPr sz="2800" dirty="0">
                <a:latin typeface="Cambria Math"/>
                <a:cs typeface="Cambria Math"/>
              </a:rPr>
              <a:t>	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𝜽</a:t>
            </a:r>
            <a:r>
              <a:rPr sz="3075" baseline="-16260" dirty="0">
                <a:latin typeface="Cambria Math"/>
                <a:cs typeface="Cambria Math"/>
              </a:rPr>
              <a:t>𝟎</a:t>
            </a:r>
            <a:r>
              <a:rPr sz="3075" spc="419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𝜽</a:t>
            </a:r>
            <a:r>
              <a:rPr sz="3075" spc="-37" baseline="-16260" dirty="0">
                <a:latin typeface="Cambria Math"/>
                <a:cs typeface="Cambria Math"/>
              </a:rPr>
              <a:t>𝟏</a:t>
            </a:r>
            <a:r>
              <a:rPr sz="2800" spc="-25" dirty="0">
                <a:latin typeface="Cambria Math"/>
                <a:cs typeface="Cambria Math"/>
              </a:rPr>
              <a:t>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1565E71-2E98-2FA7-05FC-1AFBAF1BB2BB}"/>
              </a:ext>
            </a:extLst>
          </p:cNvPr>
          <p:cNvSpPr txBox="1"/>
          <p:nvPr/>
        </p:nvSpPr>
        <p:spPr>
          <a:xfrm>
            <a:off x="53339" y="1297889"/>
            <a:ext cx="5921375" cy="2998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Linear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variable, </a:t>
            </a:r>
            <a:r>
              <a:rPr sz="2800" dirty="0">
                <a:latin typeface="Arial MT"/>
                <a:cs typeface="Arial MT"/>
              </a:rPr>
              <a:t>univariate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linear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regression,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simple </a:t>
            </a:r>
            <a:r>
              <a:rPr sz="2800" dirty="0">
                <a:latin typeface="Arial MT"/>
                <a:cs typeface="Arial MT"/>
              </a:rPr>
              <a:t>linear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regression</a:t>
            </a:r>
            <a:endParaRPr sz="28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Arial"/>
                <a:cs typeface="Arial"/>
              </a:rPr>
              <a:t>Parameters</a:t>
            </a:r>
            <a:endParaRPr sz="2800" dirty="0">
              <a:latin typeface="Arial"/>
              <a:cs typeface="Arial"/>
            </a:endParaRPr>
          </a:p>
          <a:p>
            <a:pPr marL="128905" algn="ctr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mbria Math"/>
                <a:cs typeface="Cambria Math"/>
              </a:rPr>
              <a:t>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 dirty="0">
              <a:latin typeface="Cambria Math"/>
              <a:cs typeface="Cambria Math"/>
            </a:endParaRPr>
          </a:p>
          <a:p>
            <a:pPr marL="38100">
              <a:lnSpc>
                <a:spcPts val="3080"/>
              </a:lnSpc>
              <a:spcBef>
                <a:spcPts val="670"/>
              </a:spcBef>
            </a:pPr>
            <a:r>
              <a:rPr sz="2800" b="1" dirty="0">
                <a:latin typeface="Arial"/>
                <a:cs typeface="Arial"/>
              </a:rPr>
              <a:t>Cost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function</a:t>
            </a:r>
            <a:endParaRPr sz="2800" dirty="0">
              <a:latin typeface="Arial"/>
              <a:cs typeface="Arial"/>
            </a:endParaRPr>
          </a:p>
          <a:p>
            <a:pPr marR="100965" algn="ctr">
              <a:lnSpc>
                <a:spcPts val="2180"/>
              </a:lnSpc>
            </a:pPr>
            <a:endParaRPr sz="2050" dirty="0">
              <a:latin typeface="Cambria Math"/>
              <a:cs typeface="Cambria Math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17D9787B-1E50-1E7E-B60A-4B5D4332B6BC}"/>
              </a:ext>
            </a:extLst>
          </p:cNvPr>
          <p:cNvSpPr txBox="1"/>
          <p:nvPr/>
        </p:nvSpPr>
        <p:spPr>
          <a:xfrm>
            <a:off x="40640" y="4392929"/>
            <a:ext cx="355282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endParaRPr sz="280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Goal: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42449AA4-1ABB-A79E-9FE4-AD29772CD35B}"/>
              </a:ext>
            </a:extLst>
          </p:cNvPr>
          <p:cNvSpPr txBox="1"/>
          <p:nvPr/>
        </p:nvSpPr>
        <p:spPr>
          <a:xfrm>
            <a:off x="1344422" y="5795264"/>
            <a:ext cx="3481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𝑀𝑖𝑛𝑖𝑚𝑖𝑧𝑒</a:t>
            </a:r>
            <a:r>
              <a:rPr sz="3075" baseline="-16260" dirty="0">
                <a:latin typeface="Cambria Math"/>
                <a:cs typeface="Cambria Math"/>
              </a:rPr>
              <a:t>𝜃</a:t>
            </a:r>
            <a:r>
              <a:rPr sz="2475" baseline="-33670" dirty="0">
                <a:latin typeface="Cambria Math"/>
                <a:cs typeface="Cambria Math"/>
              </a:rPr>
              <a:t>0</a:t>
            </a:r>
            <a:r>
              <a:rPr sz="3075" baseline="-16260" dirty="0">
                <a:latin typeface="Cambria Math"/>
                <a:cs typeface="Cambria Math"/>
              </a:rPr>
              <a:t>,𝜃</a:t>
            </a:r>
            <a:r>
              <a:rPr sz="2475" baseline="-33670" dirty="0">
                <a:latin typeface="Cambria Math"/>
                <a:cs typeface="Cambria Math"/>
              </a:rPr>
              <a:t>1</a:t>
            </a:r>
            <a:r>
              <a:rPr sz="2475" spc="-135" baseline="-3367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𝐽(𝜃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r>
              <a:rPr sz="2800" spc="-2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24" name="object 22">
            <a:extLst>
              <a:ext uri="{FF2B5EF4-FFF2-40B4-BE49-F238E27FC236}">
                <a16:creationId xmlns:a16="http://schemas.microsoft.com/office/drawing/2014/main" id="{C2C7BF9B-765F-7379-CE46-E49FE330E35C}"/>
              </a:ext>
            </a:extLst>
          </p:cNvPr>
          <p:cNvGrpSpPr/>
          <p:nvPr/>
        </p:nvGrpSpPr>
        <p:grpSpPr>
          <a:xfrm>
            <a:off x="6624828" y="1103630"/>
            <a:ext cx="2379345" cy="822960"/>
            <a:chOff x="6624828" y="1103630"/>
            <a:chExt cx="2379345" cy="822960"/>
          </a:xfrm>
        </p:grpSpPr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903CBAEA-9DB6-4F16-179A-8894FDA27EBB}"/>
                </a:ext>
              </a:extLst>
            </p:cNvPr>
            <p:cNvSpPr/>
            <p:nvPr/>
          </p:nvSpPr>
          <p:spPr>
            <a:xfrm>
              <a:off x="6624828" y="1223772"/>
              <a:ext cx="2379345" cy="698500"/>
            </a:xfrm>
            <a:custGeom>
              <a:avLst/>
              <a:gdLst/>
              <a:ahLst/>
              <a:cxnLst/>
              <a:rect l="l" t="t" r="r" b="b"/>
              <a:pathLst>
                <a:path w="2379345" h="698500">
                  <a:moveTo>
                    <a:pt x="0" y="348995"/>
                  </a:moveTo>
                  <a:lnTo>
                    <a:pt x="2378964" y="348995"/>
                  </a:lnTo>
                </a:path>
                <a:path w="2379345" h="698500">
                  <a:moveTo>
                    <a:pt x="0" y="0"/>
                  </a:moveTo>
                  <a:lnTo>
                    <a:pt x="2378964" y="0"/>
                  </a:lnTo>
                </a:path>
                <a:path w="2379345" h="698500">
                  <a:moveTo>
                    <a:pt x="0" y="697991"/>
                  </a:moveTo>
                  <a:lnTo>
                    <a:pt x="2378964" y="69799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29FFBDF9-31B0-ABDE-E144-44C21C48EDB0}"/>
                </a:ext>
              </a:extLst>
            </p:cNvPr>
            <p:cNvSpPr/>
            <p:nvPr/>
          </p:nvSpPr>
          <p:spPr>
            <a:xfrm>
              <a:off x="6922770" y="1224534"/>
              <a:ext cx="1784985" cy="523240"/>
            </a:xfrm>
            <a:custGeom>
              <a:avLst/>
              <a:gdLst/>
              <a:ahLst/>
              <a:cxnLst/>
              <a:rect l="l" t="t" r="r" b="b"/>
              <a:pathLst>
                <a:path w="1784984" h="523239">
                  <a:moveTo>
                    <a:pt x="0" y="522731"/>
                  </a:moveTo>
                  <a:lnTo>
                    <a:pt x="594359" y="348995"/>
                  </a:lnTo>
                  <a:lnTo>
                    <a:pt x="1188720" y="173736"/>
                  </a:lnTo>
                  <a:lnTo>
                    <a:pt x="178460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35982DF5-C47D-437F-265A-B5A7C412A7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742" y="1179830"/>
              <a:ext cx="71119" cy="71120"/>
            </a:xfrm>
            <a:prstGeom prst="rect">
              <a:avLst/>
            </a:prstGeom>
          </p:spPr>
        </p:pic>
        <p:pic>
          <p:nvPicPr>
            <p:cNvPr id="28" name="object 26">
              <a:extLst>
                <a:ext uri="{FF2B5EF4-FFF2-40B4-BE49-F238E27FC236}">
                  <a16:creationId xmlns:a16="http://schemas.microsoft.com/office/drawing/2014/main" id="{28E43772-BF34-2101-503F-E2386FA86C2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4262" y="1332230"/>
              <a:ext cx="71120" cy="71120"/>
            </a:xfrm>
            <a:prstGeom prst="rect">
              <a:avLst/>
            </a:prstGeom>
          </p:spPr>
        </p:pic>
        <p:pic>
          <p:nvPicPr>
            <p:cNvPr id="29" name="object 27">
              <a:extLst>
                <a:ext uri="{FF2B5EF4-FFF2-40B4-BE49-F238E27FC236}">
                  <a16:creationId xmlns:a16="http://schemas.microsoft.com/office/drawing/2014/main" id="{D2C84892-1AB7-7D98-FBE7-9357DB487E4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542" y="1743710"/>
              <a:ext cx="71119" cy="71119"/>
            </a:xfrm>
            <a:prstGeom prst="rect">
              <a:avLst/>
            </a:prstGeom>
          </p:spPr>
        </p:pic>
        <p:pic>
          <p:nvPicPr>
            <p:cNvPr id="30" name="object 28">
              <a:extLst>
                <a:ext uri="{FF2B5EF4-FFF2-40B4-BE49-F238E27FC236}">
                  <a16:creationId xmlns:a16="http://schemas.microsoft.com/office/drawing/2014/main" id="{883976BA-A30A-995C-AEC7-01479A84007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6062" y="1667510"/>
              <a:ext cx="71120" cy="71119"/>
            </a:xfrm>
            <a:prstGeom prst="rect">
              <a:avLst/>
            </a:prstGeom>
          </p:spPr>
        </p:pic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3B237EDF-504A-52C8-A9D5-A1C17AA992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8462" y="1819910"/>
              <a:ext cx="71120" cy="71119"/>
            </a:xfrm>
            <a:prstGeom prst="rect">
              <a:avLst/>
            </a:prstGeom>
          </p:spPr>
        </p:pic>
        <p:pic>
          <p:nvPicPr>
            <p:cNvPr id="32" name="object 30">
              <a:extLst>
                <a:ext uri="{FF2B5EF4-FFF2-40B4-BE49-F238E27FC236}">
                  <a16:creationId xmlns:a16="http://schemas.microsoft.com/office/drawing/2014/main" id="{A6BA62AF-96F4-6253-7782-7D103754416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662" y="1256030"/>
              <a:ext cx="71120" cy="71120"/>
            </a:xfrm>
            <a:prstGeom prst="rect">
              <a:avLst/>
            </a:prstGeom>
          </p:spPr>
        </p:pic>
        <p:pic>
          <p:nvPicPr>
            <p:cNvPr id="33" name="object 31">
              <a:extLst>
                <a:ext uri="{FF2B5EF4-FFF2-40B4-BE49-F238E27FC236}">
                  <a16:creationId xmlns:a16="http://schemas.microsoft.com/office/drawing/2014/main" id="{37744C6E-6743-57D9-6BA6-11402FB9CD5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9942" y="1438910"/>
              <a:ext cx="71119" cy="71119"/>
            </a:xfrm>
            <a:prstGeom prst="rect">
              <a:avLst/>
            </a:prstGeom>
          </p:spPr>
        </p:pic>
        <p:pic>
          <p:nvPicPr>
            <p:cNvPr id="34" name="object 32">
              <a:extLst>
                <a:ext uri="{FF2B5EF4-FFF2-40B4-BE49-F238E27FC236}">
                  <a16:creationId xmlns:a16="http://schemas.microsoft.com/office/drawing/2014/main" id="{D91DAAEF-5696-0D77-C1F9-27A5F5CB18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4742" y="1560830"/>
              <a:ext cx="71119" cy="71120"/>
            </a:xfrm>
            <a:prstGeom prst="rect">
              <a:avLst/>
            </a:prstGeom>
          </p:spPr>
        </p:pic>
        <p:pic>
          <p:nvPicPr>
            <p:cNvPr id="35" name="object 33">
              <a:extLst>
                <a:ext uri="{FF2B5EF4-FFF2-40B4-BE49-F238E27FC236}">
                  <a16:creationId xmlns:a16="http://schemas.microsoft.com/office/drawing/2014/main" id="{936112F9-B1BE-E178-B3CE-60128E1329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9542" y="1408430"/>
              <a:ext cx="71119" cy="71120"/>
            </a:xfrm>
            <a:prstGeom prst="rect">
              <a:avLst/>
            </a:prstGeom>
          </p:spPr>
        </p:pic>
        <p:pic>
          <p:nvPicPr>
            <p:cNvPr id="36" name="object 34">
              <a:extLst>
                <a:ext uri="{FF2B5EF4-FFF2-40B4-BE49-F238E27FC236}">
                  <a16:creationId xmlns:a16="http://schemas.microsoft.com/office/drawing/2014/main" id="{DAE3CA9B-B0A5-1943-9579-9D34EB4A97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2862" y="1179830"/>
              <a:ext cx="71120" cy="71120"/>
            </a:xfrm>
            <a:prstGeom prst="rect">
              <a:avLst/>
            </a:prstGeom>
          </p:spPr>
        </p:pic>
        <p:pic>
          <p:nvPicPr>
            <p:cNvPr id="37" name="object 35">
              <a:extLst>
                <a:ext uri="{FF2B5EF4-FFF2-40B4-BE49-F238E27FC236}">
                  <a16:creationId xmlns:a16="http://schemas.microsoft.com/office/drawing/2014/main" id="{B1D1369B-ABD8-2F12-B9AE-84F5C83BF32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342" y="1103630"/>
              <a:ext cx="71119" cy="71120"/>
            </a:xfrm>
            <a:prstGeom prst="rect">
              <a:avLst/>
            </a:prstGeom>
          </p:spPr>
        </p:pic>
        <p:pic>
          <p:nvPicPr>
            <p:cNvPr id="38" name="object 36">
              <a:extLst>
                <a:ext uri="{FF2B5EF4-FFF2-40B4-BE49-F238E27FC236}">
                  <a16:creationId xmlns:a16="http://schemas.microsoft.com/office/drawing/2014/main" id="{D94283E8-E0A8-3BE8-AD1A-C582B87518F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6742" y="1515110"/>
              <a:ext cx="71119" cy="71119"/>
            </a:xfrm>
            <a:prstGeom prst="rect">
              <a:avLst/>
            </a:prstGeom>
          </p:spPr>
        </p:pic>
        <p:pic>
          <p:nvPicPr>
            <p:cNvPr id="39" name="object 37">
              <a:extLst>
                <a:ext uri="{FF2B5EF4-FFF2-40B4-BE49-F238E27FC236}">
                  <a16:creationId xmlns:a16="http://schemas.microsoft.com/office/drawing/2014/main" id="{709534A9-3A5B-5A01-3B69-A8A92D134E5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8062" y="1134110"/>
              <a:ext cx="71120" cy="71119"/>
            </a:xfrm>
            <a:prstGeom prst="rect">
              <a:avLst/>
            </a:prstGeom>
          </p:spPr>
        </p:pic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D844E226-DEEE-36DC-C61B-5B6A5580693F}"/>
              </a:ext>
            </a:extLst>
          </p:cNvPr>
          <p:cNvSpPr/>
          <p:nvPr/>
        </p:nvSpPr>
        <p:spPr>
          <a:xfrm>
            <a:off x="6624828" y="876300"/>
            <a:ext cx="2379345" cy="0"/>
          </a:xfrm>
          <a:custGeom>
            <a:avLst/>
            <a:gdLst/>
            <a:ahLst/>
            <a:cxnLst/>
            <a:rect l="l" t="t" r="r" b="b"/>
            <a:pathLst>
              <a:path w="2379345">
                <a:moveTo>
                  <a:pt x="0" y="0"/>
                </a:moveTo>
                <a:lnTo>
                  <a:pt x="237896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D2257ED8-163C-7588-1D0C-6BB9424A2B9B}"/>
              </a:ext>
            </a:extLst>
          </p:cNvPr>
          <p:cNvSpPr txBox="1"/>
          <p:nvPr/>
        </p:nvSpPr>
        <p:spPr>
          <a:xfrm>
            <a:off x="6395465" y="180060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51EC4FD9-9423-766D-8241-B49295599233}"/>
              </a:ext>
            </a:extLst>
          </p:cNvPr>
          <p:cNvSpPr txBox="1"/>
          <p:nvPr/>
        </p:nvSpPr>
        <p:spPr>
          <a:xfrm>
            <a:off x="6395465" y="14518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8864D0E9-DE4C-A362-C889-A3992765D504}"/>
              </a:ext>
            </a:extLst>
          </p:cNvPr>
          <p:cNvSpPr txBox="1"/>
          <p:nvPr/>
        </p:nvSpPr>
        <p:spPr>
          <a:xfrm>
            <a:off x="6395465" y="110312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96720251-76F2-4042-1CAA-11D9C457EDA6}"/>
              </a:ext>
            </a:extLst>
          </p:cNvPr>
          <p:cNvSpPr txBox="1"/>
          <p:nvPr/>
        </p:nvSpPr>
        <p:spPr>
          <a:xfrm>
            <a:off x="6395465" y="75450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A5A9698E-DE75-CD05-26C5-A3615E7288E2}"/>
              </a:ext>
            </a:extLst>
          </p:cNvPr>
          <p:cNvSpPr txBox="1"/>
          <p:nvPr/>
        </p:nvSpPr>
        <p:spPr>
          <a:xfrm>
            <a:off x="6872478" y="1998090"/>
            <a:ext cx="697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060" algn="l"/>
              </a:tabLst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E41F6564-A709-9AE8-D3E4-6306B368BF68}"/>
              </a:ext>
            </a:extLst>
          </p:cNvPr>
          <p:cNvSpPr txBox="1"/>
          <p:nvPr/>
        </p:nvSpPr>
        <p:spPr>
          <a:xfrm>
            <a:off x="8062086" y="1998090"/>
            <a:ext cx="697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060" algn="l"/>
              </a:tabLst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49AB832E-B0C9-6A30-AC14-EA763BC1F2BC}"/>
              </a:ext>
            </a:extLst>
          </p:cNvPr>
          <p:cNvSpPr txBox="1"/>
          <p:nvPr/>
        </p:nvSpPr>
        <p:spPr>
          <a:xfrm>
            <a:off x="7652131" y="2078862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665A8906-9150-9FBE-A692-3A18EC72817D}"/>
              </a:ext>
            </a:extLst>
          </p:cNvPr>
          <p:cNvSpPr txBox="1"/>
          <p:nvPr/>
        </p:nvSpPr>
        <p:spPr>
          <a:xfrm>
            <a:off x="6204330" y="1164081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9" name="object 47">
            <a:extLst>
              <a:ext uri="{FF2B5EF4-FFF2-40B4-BE49-F238E27FC236}">
                <a16:creationId xmlns:a16="http://schemas.microsoft.com/office/drawing/2014/main" id="{811424E3-3697-C7C2-F54A-59DD2801E6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7142" y="1057910"/>
            <a:ext cx="71119" cy="71119"/>
          </a:xfrm>
          <a:prstGeom prst="rect">
            <a:avLst/>
          </a:prstGeom>
        </p:spPr>
      </p:pic>
      <p:sp>
        <p:nvSpPr>
          <p:cNvPr id="50" name="object 48">
            <a:extLst>
              <a:ext uri="{FF2B5EF4-FFF2-40B4-BE49-F238E27FC236}">
                <a16:creationId xmlns:a16="http://schemas.microsoft.com/office/drawing/2014/main" id="{113D9D51-B418-A791-4B1B-ADD2965B888A}"/>
              </a:ext>
            </a:extLst>
          </p:cNvPr>
          <p:cNvSpPr txBox="1"/>
          <p:nvPr/>
        </p:nvSpPr>
        <p:spPr>
          <a:xfrm>
            <a:off x="6378828" y="2395220"/>
            <a:ext cx="26879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Choose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𝜽</a:t>
            </a:r>
            <a:r>
              <a:rPr sz="1350" baseline="-21604" dirty="0">
                <a:latin typeface="Cambria Math"/>
                <a:cs typeface="Cambria Math"/>
              </a:rPr>
              <a:t>𝟎</a:t>
            </a:r>
            <a:r>
              <a:rPr sz="1400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𝜽</a:t>
            </a:r>
            <a:r>
              <a:rPr sz="1350" baseline="-21604" dirty="0">
                <a:latin typeface="Cambria Math"/>
                <a:cs typeface="Cambria Math"/>
              </a:rPr>
              <a:t>𝟏</a:t>
            </a:r>
            <a:r>
              <a:rPr sz="1350" spc="30" baseline="-21604" dirty="0">
                <a:latin typeface="Cambria Math"/>
                <a:cs typeface="Cambria Math"/>
              </a:rPr>
              <a:t> </a:t>
            </a:r>
            <a:r>
              <a:rPr sz="1400" b="1" dirty="0">
                <a:latin typeface="Calibri"/>
                <a:cs typeface="Calibri"/>
              </a:rPr>
              <a:t>such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that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𝒉</a:t>
            </a:r>
            <a:r>
              <a:rPr sz="1350" baseline="-21604" dirty="0">
                <a:latin typeface="Cambria Math"/>
                <a:cs typeface="Cambria Math"/>
              </a:rPr>
              <a:t>𝜽</a:t>
            </a:r>
            <a:r>
              <a:rPr sz="1400" dirty="0">
                <a:latin typeface="Cambria Math"/>
                <a:cs typeface="Cambria Math"/>
              </a:rPr>
              <a:t>(𝒙)</a:t>
            </a:r>
            <a:r>
              <a:rPr sz="1400" spc="3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≈</a:t>
            </a:r>
            <a:r>
              <a:rPr sz="1400" spc="385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𝒚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our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training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examples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mbria Math"/>
                <a:cs typeface="Cambria Math"/>
              </a:rPr>
              <a:t>(𝒙,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spc="-25" dirty="0">
                <a:latin typeface="Cambria Math"/>
                <a:cs typeface="Cambria Math"/>
              </a:rPr>
              <a:t>𝒚)</a:t>
            </a:r>
            <a:r>
              <a:rPr sz="1400" b="1" spc="-2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F717B4D6-1BB1-AF8C-E198-24E6908F1F3B}"/>
              </a:ext>
            </a:extLst>
          </p:cNvPr>
          <p:cNvSpPr txBox="1">
            <a:spLocks/>
          </p:cNvSpPr>
          <p:nvPr/>
        </p:nvSpPr>
        <p:spPr>
          <a:xfrm>
            <a:off x="4235322" y="6445097"/>
            <a:ext cx="219075" cy="360679"/>
          </a:xfrm>
          <a:prstGeom prst="rect">
            <a:avLst/>
          </a:prstGeom>
        </p:spPr>
        <p:txBody>
          <a:bodyPr vert="horz" wrap="square" lIns="0" tIns="91439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240"/>
                </a:lnSpc>
              </a:pPr>
              <a:t>6</a:t>
            </a:fld>
            <a:endParaRPr lang="en-US" spc="-25" dirty="0"/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193F1EF-88E4-2B73-2B12-B4F0BF2D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177287"/>
            <a:ext cx="4540250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055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5" dirty="0"/>
              <a:t>Linear</a:t>
            </a:r>
            <a:r>
              <a:rPr sz="4000" spc="-5" dirty="0"/>
              <a:t> </a:t>
            </a:r>
            <a:r>
              <a:rPr sz="4000" dirty="0"/>
              <a:t>Regression</a:t>
            </a:r>
            <a:r>
              <a:rPr sz="4000" spc="5" dirty="0"/>
              <a:t> </a:t>
            </a:r>
            <a:r>
              <a:rPr sz="4000" dirty="0"/>
              <a:t>with</a:t>
            </a:r>
            <a:r>
              <a:rPr sz="4000" spc="-15" dirty="0"/>
              <a:t> </a:t>
            </a:r>
            <a:r>
              <a:rPr sz="4000" dirty="0"/>
              <a:t>one</a:t>
            </a:r>
            <a:r>
              <a:rPr sz="4000" spc="20" dirty="0"/>
              <a:t> </a:t>
            </a:r>
            <a:r>
              <a:rPr sz="4000" spc="60" dirty="0"/>
              <a:t>variable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129789" y="887857"/>
            <a:ext cx="437515" cy="328930"/>
          </a:xfrm>
          <a:custGeom>
            <a:avLst/>
            <a:gdLst/>
            <a:ahLst/>
            <a:cxnLst/>
            <a:rect l="l" t="t" r="r" b="b"/>
            <a:pathLst>
              <a:path w="437514" h="328930">
                <a:moveTo>
                  <a:pt x="332105" y="0"/>
                </a:moveTo>
                <a:lnTo>
                  <a:pt x="327406" y="13334"/>
                </a:lnTo>
                <a:lnTo>
                  <a:pt x="346456" y="21597"/>
                </a:lnTo>
                <a:lnTo>
                  <a:pt x="362838" y="33051"/>
                </a:lnTo>
                <a:lnTo>
                  <a:pt x="387604" y="65531"/>
                </a:lnTo>
                <a:lnTo>
                  <a:pt x="402177" y="109219"/>
                </a:lnTo>
                <a:lnTo>
                  <a:pt x="407035" y="162813"/>
                </a:lnTo>
                <a:lnTo>
                  <a:pt x="405800" y="191845"/>
                </a:lnTo>
                <a:lnTo>
                  <a:pt x="395997" y="241859"/>
                </a:lnTo>
                <a:lnTo>
                  <a:pt x="376455" y="280965"/>
                </a:lnTo>
                <a:lnTo>
                  <a:pt x="346650" y="307306"/>
                </a:lnTo>
                <a:lnTo>
                  <a:pt x="327914" y="315594"/>
                </a:lnTo>
                <a:lnTo>
                  <a:pt x="332105" y="328929"/>
                </a:lnTo>
                <a:lnTo>
                  <a:pt x="376936" y="307895"/>
                </a:lnTo>
                <a:lnTo>
                  <a:pt x="409956" y="271525"/>
                </a:lnTo>
                <a:lnTo>
                  <a:pt x="430244" y="222678"/>
                </a:lnTo>
                <a:lnTo>
                  <a:pt x="437007" y="164591"/>
                </a:lnTo>
                <a:lnTo>
                  <a:pt x="435317" y="134790"/>
                </a:lnTo>
                <a:lnTo>
                  <a:pt x="435296" y="134417"/>
                </a:lnTo>
                <a:lnTo>
                  <a:pt x="421683" y="80974"/>
                </a:lnTo>
                <a:lnTo>
                  <a:pt x="394827" y="37468"/>
                </a:lnTo>
                <a:lnTo>
                  <a:pt x="355965" y="8616"/>
                </a:lnTo>
                <a:lnTo>
                  <a:pt x="332105" y="0"/>
                </a:lnTo>
                <a:close/>
              </a:path>
              <a:path w="437514" h="328930">
                <a:moveTo>
                  <a:pt x="104902" y="0"/>
                </a:moveTo>
                <a:lnTo>
                  <a:pt x="60118" y="21113"/>
                </a:lnTo>
                <a:lnTo>
                  <a:pt x="27051" y="57657"/>
                </a:lnTo>
                <a:lnTo>
                  <a:pt x="6762" y="106552"/>
                </a:lnTo>
                <a:lnTo>
                  <a:pt x="99" y="162813"/>
                </a:lnTo>
                <a:lnTo>
                  <a:pt x="0" y="164591"/>
                </a:lnTo>
                <a:lnTo>
                  <a:pt x="6762" y="222678"/>
                </a:lnTo>
                <a:lnTo>
                  <a:pt x="27051" y="271525"/>
                </a:lnTo>
                <a:lnTo>
                  <a:pt x="60023" y="307895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30046" y="164591"/>
                </a:lnTo>
                <a:lnTo>
                  <a:pt x="29972" y="162813"/>
                </a:lnTo>
                <a:lnTo>
                  <a:pt x="34845" y="109220"/>
                </a:lnTo>
                <a:lnTo>
                  <a:pt x="49530" y="65531"/>
                </a:lnTo>
                <a:lnTo>
                  <a:pt x="74279" y="33051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2966" y="786129"/>
            <a:ext cx="2893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613410" algn="l"/>
                <a:tab pos="1064260" algn="l"/>
              </a:tabLst>
            </a:pPr>
            <a:r>
              <a:rPr sz="2800" spc="-25" dirty="0">
                <a:latin typeface="Cambria Math"/>
                <a:cs typeface="Cambria Math"/>
              </a:rPr>
              <a:t>𝒉</a:t>
            </a:r>
            <a:r>
              <a:rPr sz="3075" spc="-37" baseline="-16260" dirty="0">
                <a:latin typeface="Cambria Math"/>
                <a:cs typeface="Cambria Math"/>
              </a:rPr>
              <a:t>𝜽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𝒙</a:t>
            </a:r>
            <a:r>
              <a:rPr sz="2800" dirty="0">
                <a:latin typeface="Cambria Math"/>
                <a:cs typeface="Cambria Math"/>
              </a:rPr>
              <a:t>	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𝜽</a:t>
            </a:r>
            <a:r>
              <a:rPr sz="3075" baseline="-16260" dirty="0">
                <a:latin typeface="Cambria Math"/>
                <a:cs typeface="Cambria Math"/>
              </a:rPr>
              <a:t>𝟎</a:t>
            </a:r>
            <a:r>
              <a:rPr sz="3075" spc="419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𝜽</a:t>
            </a:r>
            <a:r>
              <a:rPr sz="3075" spc="-37" baseline="-16260" dirty="0">
                <a:latin typeface="Cambria Math"/>
                <a:cs typeface="Cambria Math"/>
              </a:rPr>
              <a:t>𝟏</a:t>
            </a:r>
            <a:r>
              <a:rPr sz="2800" spc="-25" dirty="0">
                <a:latin typeface="Cambria Math"/>
                <a:cs typeface="Cambria Math"/>
              </a:rPr>
              <a:t>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453" y="1223772"/>
            <a:ext cx="5921375" cy="2998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Linear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variable, </a:t>
            </a:r>
            <a:r>
              <a:rPr sz="2800" dirty="0">
                <a:latin typeface="Arial MT"/>
                <a:cs typeface="Arial MT"/>
              </a:rPr>
              <a:t>univariate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linear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regression,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simple </a:t>
            </a:r>
            <a:r>
              <a:rPr sz="2800" dirty="0">
                <a:latin typeface="Arial MT"/>
                <a:cs typeface="Arial MT"/>
              </a:rPr>
              <a:t>linear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regression</a:t>
            </a:r>
            <a:endParaRPr sz="28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Arial"/>
                <a:cs typeface="Arial"/>
              </a:rPr>
              <a:t>Parameters</a:t>
            </a:r>
            <a:endParaRPr sz="2800" dirty="0">
              <a:latin typeface="Arial"/>
              <a:cs typeface="Arial"/>
            </a:endParaRPr>
          </a:p>
          <a:p>
            <a:pPr marL="128905" algn="ctr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mbria Math"/>
                <a:cs typeface="Cambria Math"/>
              </a:rPr>
              <a:t>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 dirty="0">
              <a:latin typeface="Cambria Math"/>
              <a:cs typeface="Cambria Math"/>
            </a:endParaRPr>
          </a:p>
          <a:p>
            <a:pPr marL="38100">
              <a:lnSpc>
                <a:spcPts val="3080"/>
              </a:lnSpc>
              <a:spcBef>
                <a:spcPts val="670"/>
              </a:spcBef>
            </a:pPr>
            <a:r>
              <a:rPr sz="2800" b="1" dirty="0">
                <a:latin typeface="Arial"/>
                <a:cs typeface="Arial"/>
              </a:rPr>
              <a:t>Cost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function</a:t>
            </a:r>
            <a:endParaRPr sz="2800" dirty="0">
              <a:latin typeface="Arial"/>
              <a:cs typeface="Arial"/>
            </a:endParaRPr>
          </a:p>
          <a:p>
            <a:pPr marR="100965" algn="ctr">
              <a:lnSpc>
                <a:spcPts val="2180"/>
              </a:lnSpc>
            </a:pPr>
            <a:endParaRPr sz="2050" dirty="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302" y="5035305"/>
            <a:ext cx="355282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endParaRPr sz="280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Goal: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4422" y="5795264"/>
            <a:ext cx="3481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𝑀𝑖𝑛𝑖𝑚𝑖𝑧𝑒</a:t>
            </a:r>
            <a:r>
              <a:rPr sz="3075" baseline="-16260" dirty="0">
                <a:latin typeface="Cambria Math"/>
                <a:cs typeface="Cambria Math"/>
              </a:rPr>
              <a:t>𝜃</a:t>
            </a:r>
            <a:r>
              <a:rPr sz="2475" baseline="-33670" dirty="0">
                <a:latin typeface="Cambria Math"/>
                <a:cs typeface="Cambria Math"/>
              </a:rPr>
              <a:t>0</a:t>
            </a:r>
            <a:r>
              <a:rPr sz="3075" baseline="-16260" dirty="0">
                <a:latin typeface="Cambria Math"/>
                <a:cs typeface="Cambria Math"/>
              </a:rPr>
              <a:t>,𝜃</a:t>
            </a:r>
            <a:r>
              <a:rPr sz="2475" baseline="-33670" dirty="0">
                <a:latin typeface="Cambria Math"/>
                <a:cs typeface="Cambria Math"/>
              </a:rPr>
              <a:t>1</a:t>
            </a:r>
            <a:r>
              <a:rPr sz="2475" spc="-135" baseline="-3367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𝐽(𝜃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𝜃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r>
              <a:rPr sz="2800" spc="-2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24828" y="1103630"/>
            <a:ext cx="2379345" cy="822960"/>
            <a:chOff x="6624828" y="1103630"/>
            <a:chExt cx="2379345" cy="822960"/>
          </a:xfrm>
        </p:grpSpPr>
        <p:sp>
          <p:nvSpPr>
            <p:cNvPr id="23" name="object 23"/>
            <p:cNvSpPr/>
            <p:nvPr/>
          </p:nvSpPr>
          <p:spPr>
            <a:xfrm>
              <a:off x="6624828" y="1223772"/>
              <a:ext cx="2379345" cy="698500"/>
            </a:xfrm>
            <a:custGeom>
              <a:avLst/>
              <a:gdLst/>
              <a:ahLst/>
              <a:cxnLst/>
              <a:rect l="l" t="t" r="r" b="b"/>
              <a:pathLst>
                <a:path w="2379345" h="698500">
                  <a:moveTo>
                    <a:pt x="0" y="348995"/>
                  </a:moveTo>
                  <a:lnTo>
                    <a:pt x="2378964" y="348995"/>
                  </a:lnTo>
                </a:path>
                <a:path w="2379345" h="698500">
                  <a:moveTo>
                    <a:pt x="0" y="0"/>
                  </a:moveTo>
                  <a:lnTo>
                    <a:pt x="2378964" y="0"/>
                  </a:lnTo>
                </a:path>
                <a:path w="2379345" h="698500">
                  <a:moveTo>
                    <a:pt x="0" y="697991"/>
                  </a:moveTo>
                  <a:lnTo>
                    <a:pt x="2378964" y="69799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22770" y="1224534"/>
              <a:ext cx="1784985" cy="523240"/>
            </a:xfrm>
            <a:custGeom>
              <a:avLst/>
              <a:gdLst/>
              <a:ahLst/>
              <a:cxnLst/>
              <a:rect l="l" t="t" r="r" b="b"/>
              <a:pathLst>
                <a:path w="1784984" h="523239">
                  <a:moveTo>
                    <a:pt x="0" y="522731"/>
                  </a:moveTo>
                  <a:lnTo>
                    <a:pt x="594359" y="348995"/>
                  </a:lnTo>
                  <a:lnTo>
                    <a:pt x="1188720" y="173736"/>
                  </a:lnTo>
                  <a:lnTo>
                    <a:pt x="178460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742" y="1179830"/>
              <a:ext cx="71119" cy="711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4262" y="1332230"/>
              <a:ext cx="71120" cy="711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542" y="1743710"/>
              <a:ext cx="71119" cy="711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6062" y="1667510"/>
              <a:ext cx="71120" cy="711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8462" y="1819910"/>
              <a:ext cx="71120" cy="711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662" y="1256030"/>
              <a:ext cx="71120" cy="711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9942" y="1438910"/>
              <a:ext cx="71119" cy="7111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4742" y="1560830"/>
              <a:ext cx="71119" cy="711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9542" y="1408430"/>
              <a:ext cx="71119" cy="711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2862" y="1179830"/>
              <a:ext cx="71120" cy="711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342" y="1103630"/>
              <a:ext cx="71119" cy="711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6742" y="1515110"/>
              <a:ext cx="71119" cy="711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8062" y="1134110"/>
              <a:ext cx="71120" cy="71119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6624828" y="876300"/>
            <a:ext cx="2379345" cy="0"/>
          </a:xfrm>
          <a:custGeom>
            <a:avLst/>
            <a:gdLst/>
            <a:ahLst/>
            <a:cxnLst/>
            <a:rect l="l" t="t" r="r" b="b"/>
            <a:pathLst>
              <a:path w="2379345">
                <a:moveTo>
                  <a:pt x="0" y="0"/>
                </a:moveTo>
                <a:lnTo>
                  <a:pt x="237896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95465" y="180060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95465" y="14518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95465" y="110312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95465" y="75450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72478" y="1998090"/>
            <a:ext cx="697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060" algn="l"/>
              </a:tabLst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62086" y="1998090"/>
            <a:ext cx="697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060" algn="l"/>
              </a:tabLst>
            </a:pP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52131" y="2078862"/>
            <a:ext cx="118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04330" y="1164081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7142" y="1057910"/>
            <a:ext cx="71119" cy="7111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378828" y="2395220"/>
            <a:ext cx="26879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Choose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𝜽</a:t>
            </a:r>
            <a:r>
              <a:rPr sz="1350" baseline="-21604" dirty="0">
                <a:latin typeface="Cambria Math"/>
                <a:cs typeface="Cambria Math"/>
              </a:rPr>
              <a:t>𝟎</a:t>
            </a:r>
            <a:r>
              <a:rPr sz="1400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𝜽</a:t>
            </a:r>
            <a:r>
              <a:rPr sz="1350" baseline="-21604" dirty="0">
                <a:latin typeface="Cambria Math"/>
                <a:cs typeface="Cambria Math"/>
              </a:rPr>
              <a:t>𝟏</a:t>
            </a:r>
            <a:r>
              <a:rPr sz="1350" spc="30" baseline="-21604" dirty="0">
                <a:latin typeface="Cambria Math"/>
                <a:cs typeface="Cambria Math"/>
              </a:rPr>
              <a:t> </a:t>
            </a:r>
            <a:r>
              <a:rPr sz="1400" b="1" dirty="0">
                <a:latin typeface="Calibri"/>
                <a:cs typeface="Calibri"/>
              </a:rPr>
              <a:t>such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that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𝒉</a:t>
            </a:r>
            <a:r>
              <a:rPr sz="1350" baseline="-21604" dirty="0">
                <a:latin typeface="Cambria Math"/>
                <a:cs typeface="Cambria Math"/>
              </a:rPr>
              <a:t>𝜽</a:t>
            </a:r>
            <a:r>
              <a:rPr sz="1400" dirty="0">
                <a:latin typeface="Cambria Math"/>
                <a:cs typeface="Cambria Math"/>
              </a:rPr>
              <a:t>(𝒙)</a:t>
            </a:r>
            <a:r>
              <a:rPr sz="1400" spc="3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≈</a:t>
            </a:r>
            <a:r>
              <a:rPr sz="1400" spc="385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𝒚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our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training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examples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mbria Math"/>
                <a:cs typeface="Cambria Math"/>
              </a:rPr>
              <a:t>(𝒙,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spc="-25" dirty="0">
                <a:latin typeface="Cambria Math"/>
                <a:cs typeface="Cambria Math"/>
              </a:rPr>
              <a:t>𝒚)</a:t>
            </a:r>
            <a:r>
              <a:rPr sz="1400" b="1" spc="-2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4235322" y="6445097"/>
            <a:ext cx="219075" cy="36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240"/>
                </a:lnSpc>
              </a:pPr>
              <a:t>7</a:t>
            </a:fld>
            <a:endParaRPr spc="-25" dirty="0"/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3A0A5149-4DF8-C649-0043-B69A7CDB7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8563" y="4043897"/>
            <a:ext cx="454025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</a:t>
            </a:r>
            <a:r>
              <a:rPr sz="4000" spc="-125" dirty="0"/>
              <a:t> </a:t>
            </a:r>
            <a:r>
              <a:rPr sz="4000" dirty="0"/>
              <a:t>simplified</a:t>
            </a:r>
            <a:r>
              <a:rPr sz="4000" spc="-150" dirty="0"/>
              <a:t> </a:t>
            </a:r>
            <a:r>
              <a:rPr sz="4000" spc="65" dirty="0"/>
              <a:t>case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339" y="1518869"/>
            <a:ext cx="157861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Hypothesis</a:t>
            </a:r>
            <a:endParaRPr sz="20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latin typeface="Cambria Math"/>
                <a:cs typeface="Cambria Math"/>
              </a:rPr>
              <a:t>ℎ</a:t>
            </a:r>
            <a:r>
              <a:rPr sz="2175" spc="37" baseline="-15325" dirty="0">
                <a:latin typeface="Cambria Math"/>
                <a:cs typeface="Cambria Math"/>
              </a:rPr>
              <a:t>𝜃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1695" y="1900682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80" h="236219">
                <a:moveTo>
                  <a:pt x="234187" y="0"/>
                </a:moveTo>
                <a:lnTo>
                  <a:pt x="230759" y="9525"/>
                </a:lnTo>
                <a:lnTo>
                  <a:pt x="244399" y="15501"/>
                </a:lnTo>
                <a:lnTo>
                  <a:pt x="256159" y="23717"/>
                </a:lnTo>
                <a:lnTo>
                  <a:pt x="280013" y="61652"/>
                </a:lnTo>
                <a:lnTo>
                  <a:pt x="287781" y="116712"/>
                </a:lnTo>
                <a:lnTo>
                  <a:pt x="286920" y="137477"/>
                </a:lnTo>
                <a:lnTo>
                  <a:pt x="273812" y="188340"/>
                </a:lnTo>
                <a:lnTo>
                  <a:pt x="244594" y="220255"/>
                </a:lnTo>
                <a:lnTo>
                  <a:pt x="231140" y="226187"/>
                </a:lnTo>
                <a:lnTo>
                  <a:pt x="234187" y="235712"/>
                </a:lnTo>
                <a:lnTo>
                  <a:pt x="279175" y="208994"/>
                </a:lnTo>
                <a:lnTo>
                  <a:pt x="304514" y="159607"/>
                </a:lnTo>
                <a:lnTo>
                  <a:pt x="309372" y="117982"/>
                </a:lnTo>
                <a:lnTo>
                  <a:pt x="308168" y="96565"/>
                </a:lnTo>
                <a:lnTo>
                  <a:pt x="298388" y="57993"/>
                </a:lnTo>
                <a:lnTo>
                  <a:pt x="266192" y="15112"/>
                </a:lnTo>
                <a:lnTo>
                  <a:pt x="251237" y="6163"/>
                </a:lnTo>
                <a:lnTo>
                  <a:pt x="234187" y="0"/>
                </a:lnTo>
                <a:close/>
              </a:path>
              <a:path w="309880" h="236219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71" y="116712"/>
                </a:lnTo>
                <a:lnTo>
                  <a:pt x="0" y="117982"/>
                </a:lnTo>
                <a:lnTo>
                  <a:pt x="1093" y="137477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516" y="117982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654" y="1824355"/>
            <a:ext cx="1605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28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0973" y="2494914"/>
            <a:ext cx="659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273" y="2753168"/>
            <a:ext cx="16662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Cost</a:t>
            </a:r>
            <a:r>
              <a:rPr sz="2000" b="1" spc="-10" dirty="0">
                <a:latin typeface="Arial"/>
                <a:cs typeface="Arial"/>
              </a:rPr>
              <a:t> 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39" y="4058792"/>
            <a:ext cx="676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Goal: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3576" y="4426458"/>
            <a:ext cx="2505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Cambria Math"/>
                <a:cs typeface="Cambria Math"/>
              </a:rPr>
              <a:t>𝑀𝑖𝑛𝑖𝑚𝑖𝑧𝑒</a:t>
            </a:r>
            <a:r>
              <a:rPr sz="2175" spc="15" baseline="-15325" dirty="0">
                <a:latin typeface="Cambria Math"/>
                <a:cs typeface="Cambria Math"/>
              </a:rPr>
              <a:t>𝜃</a:t>
            </a:r>
            <a:r>
              <a:rPr sz="1800" spc="15" baseline="-32407" dirty="0">
                <a:latin typeface="Cambria Math"/>
                <a:cs typeface="Cambria Math"/>
              </a:rPr>
              <a:t>0</a:t>
            </a:r>
            <a:r>
              <a:rPr sz="2175" spc="15" baseline="-15325" dirty="0">
                <a:latin typeface="Cambria Math"/>
                <a:cs typeface="Cambria Math"/>
              </a:rPr>
              <a:t>,𝜃</a:t>
            </a:r>
            <a:r>
              <a:rPr sz="1800" spc="15" baseline="-32407" dirty="0">
                <a:latin typeface="Cambria Math"/>
                <a:cs typeface="Cambria Math"/>
              </a:rPr>
              <a:t>1</a:t>
            </a:r>
            <a:r>
              <a:rPr sz="1800" spc="-179" baseline="-32407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𝐽(𝜃</a:t>
            </a:r>
            <a:r>
              <a:rPr sz="2175" spc="15" baseline="-15325" dirty="0">
                <a:latin typeface="Cambria Math"/>
                <a:cs typeface="Cambria Math"/>
              </a:rPr>
              <a:t>0</a:t>
            </a:r>
            <a:r>
              <a:rPr sz="2000" spc="1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67440" y="1201481"/>
            <a:ext cx="1899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Assume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𝜽</a:t>
            </a:r>
            <a:r>
              <a:rPr sz="2175" baseline="-15325" dirty="0">
                <a:latin typeface="Cambria Math"/>
                <a:cs typeface="Cambria Math"/>
              </a:rPr>
              <a:t>𝟎</a:t>
            </a:r>
            <a:r>
              <a:rPr sz="2175" spc="45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𝟎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51375" y="1518869"/>
            <a:ext cx="1397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Hypothesis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81064" y="1900682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79" h="236219">
                <a:moveTo>
                  <a:pt x="234187" y="0"/>
                </a:moveTo>
                <a:lnTo>
                  <a:pt x="230759" y="9525"/>
                </a:lnTo>
                <a:lnTo>
                  <a:pt x="244399" y="15501"/>
                </a:lnTo>
                <a:lnTo>
                  <a:pt x="256159" y="23717"/>
                </a:lnTo>
                <a:lnTo>
                  <a:pt x="280013" y="61652"/>
                </a:lnTo>
                <a:lnTo>
                  <a:pt x="286890" y="96335"/>
                </a:lnTo>
                <a:lnTo>
                  <a:pt x="286922" y="96565"/>
                </a:lnTo>
                <a:lnTo>
                  <a:pt x="286920" y="137477"/>
                </a:lnTo>
                <a:lnTo>
                  <a:pt x="273812" y="188340"/>
                </a:lnTo>
                <a:lnTo>
                  <a:pt x="244594" y="220255"/>
                </a:lnTo>
                <a:lnTo>
                  <a:pt x="231139" y="226187"/>
                </a:lnTo>
                <a:lnTo>
                  <a:pt x="234187" y="235712"/>
                </a:lnTo>
                <a:lnTo>
                  <a:pt x="279175" y="208994"/>
                </a:lnTo>
                <a:lnTo>
                  <a:pt x="304514" y="159607"/>
                </a:lnTo>
                <a:lnTo>
                  <a:pt x="309371" y="117982"/>
                </a:lnTo>
                <a:lnTo>
                  <a:pt x="308168" y="96565"/>
                </a:lnTo>
                <a:lnTo>
                  <a:pt x="298388" y="57993"/>
                </a:lnTo>
                <a:lnTo>
                  <a:pt x="266191" y="15112"/>
                </a:lnTo>
                <a:lnTo>
                  <a:pt x="251237" y="6163"/>
                </a:lnTo>
                <a:lnTo>
                  <a:pt x="234187" y="0"/>
                </a:lnTo>
                <a:close/>
              </a:path>
              <a:path w="309879" h="236219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71" y="116712"/>
                </a:lnTo>
                <a:lnTo>
                  <a:pt x="0" y="117982"/>
                </a:lnTo>
                <a:lnTo>
                  <a:pt x="1093" y="137477"/>
                </a:lnTo>
                <a:lnTo>
                  <a:pt x="1214" y="139628"/>
                </a:lnTo>
                <a:lnTo>
                  <a:pt x="4857" y="159607"/>
                </a:lnTo>
                <a:lnTo>
                  <a:pt x="30196" y="208994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516" y="117982"/>
                </a:lnTo>
                <a:lnTo>
                  <a:pt x="21462" y="116712"/>
                </a:lnTo>
                <a:lnTo>
                  <a:pt x="24971" y="78216"/>
                </a:lnTo>
                <a:lnTo>
                  <a:pt x="43412" y="3417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45657" y="1824355"/>
            <a:ext cx="593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latin typeface="Cambria Math"/>
                <a:cs typeface="Cambria Math"/>
              </a:rPr>
              <a:t>ℎ</a:t>
            </a:r>
            <a:r>
              <a:rPr sz="2175" spc="75" baseline="-15325" dirty="0">
                <a:latin typeface="Cambria Math"/>
                <a:cs typeface="Cambria Math"/>
              </a:rPr>
              <a:t>𝜃</a:t>
            </a:r>
            <a:r>
              <a:rPr sz="2175" spc="240" baseline="-1532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5554" y="1824355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51375" y="2190114"/>
            <a:ext cx="1414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7726" y="2494914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51375" y="2792125"/>
            <a:ext cx="1668780" cy="7734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b="1" dirty="0">
                <a:latin typeface="Arial"/>
                <a:cs typeface="Arial"/>
              </a:rPr>
              <a:t>Cost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function</a:t>
            </a:r>
            <a:endParaRPr sz="2000" dirty="0">
              <a:latin typeface="Arial"/>
              <a:cs typeface="Arial"/>
            </a:endParaRPr>
          </a:p>
          <a:p>
            <a:pPr marR="92075" algn="r">
              <a:lnSpc>
                <a:spcPct val="100000"/>
              </a:lnSpc>
              <a:spcBef>
                <a:spcPts val="545"/>
              </a:spcBef>
            </a:pPr>
            <a:endParaRPr sz="2000" dirty="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51375" y="4058792"/>
            <a:ext cx="676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Goal: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01816" y="4426458"/>
            <a:ext cx="1915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𝑀𝑖𝑛𝑖𝑚𝑖𝑧𝑒</a:t>
            </a:r>
            <a:r>
              <a:rPr sz="2175" baseline="-15325" dirty="0">
                <a:latin typeface="Cambria Math"/>
                <a:cs typeface="Cambria Math"/>
              </a:rPr>
              <a:t>𝜃</a:t>
            </a:r>
            <a:r>
              <a:rPr sz="1800" baseline="-32407" dirty="0">
                <a:latin typeface="Cambria Math"/>
                <a:cs typeface="Cambria Math"/>
              </a:rPr>
              <a:t>1</a:t>
            </a:r>
            <a:r>
              <a:rPr sz="1800" spc="-157" baseline="-32407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𝐽(𝜃</a:t>
            </a:r>
            <a:r>
              <a:rPr sz="2175" spc="-15" baseline="-15325" dirty="0">
                <a:latin typeface="Cambria Math"/>
                <a:cs typeface="Cambria Math"/>
              </a:rPr>
              <a:t>1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419600" y="838200"/>
            <a:ext cx="0" cy="4724400"/>
          </a:xfrm>
          <a:custGeom>
            <a:avLst/>
            <a:gdLst/>
            <a:ahLst/>
            <a:cxnLst/>
            <a:rect l="l" t="t" r="r" b="b"/>
            <a:pathLst>
              <a:path h="4724400">
                <a:moveTo>
                  <a:pt x="0" y="0"/>
                </a:moveTo>
                <a:lnTo>
                  <a:pt x="0" y="472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xfrm>
            <a:off x="4235322" y="6445097"/>
            <a:ext cx="219075" cy="36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240"/>
                </a:lnSpc>
              </a:pPr>
              <a:t>8</a:t>
            </a:fld>
            <a:endParaRPr spc="-25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7AFD54-6891-60DA-8C70-3699F860375C}"/>
              </a:ext>
            </a:extLst>
          </p:cNvPr>
          <p:cNvSpPr txBox="1"/>
          <p:nvPr/>
        </p:nvSpPr>
        <p:spPr>
          <a:xfrm>
            <a:off x="4007223" y="29135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DF16896F-5A31-4A15-0F35-4F9D62EF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234" y="3200400"/>
            <a:ext cx="3678514" cy="990600"/>
          </a:xfrm>
          <a:prstGeom prst="rect">
            <a:avLst/>
          </a:prstGeom>
          <a:noFill/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D626AB7F-227F-2024-17A5-FE8DDB9F2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0682" y="3285458"/>
            <a:ext cx="3362493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3231" y="967739"/>
            <a:ext cx="3563620" cy="2392680"/>
            <a:chOff x="713231" y="967739"/>
            <a:chExt cx="3563620" cy="2392680"/>
          </a:xfrm>
        </p:grpSpPr>
        <p:sp>
          <p:nvSpPr>
            <p:cNvPr id="3" name="object 3"/>
            <p:cNvSpPr/>
            <p:nvPr/>
          </p:nvSpPr>
          <p:spPr>
            <a:xfrm>
              <a:off x="747521" y="1337309"/>
              <a:ext cx="2600325" cy="1995170"/>
            </a:xfrm>
            <a:custGeom>
              <a:avLst/>
              <a:gdLst/>
              <a:ahLst/>
              <a:cxnLst/>
              <a:rect l="l" t="t" r="r" b="b"/>
              <a:pathLst>
                <a:path w="2600325" h="1995170">
                  <a:moveTo>
                    <a:pt x="80772" y="1914143"/>
                  </a:moveTo>
                  <a:lnTo>
                    <a:pt x="80772" y="0"/>
                  </a:lnTo>
                </a:path>
                <a:path w="2600325" h="1995170">
                  <a:moveTo>
                    <a:pt x="0" y="1914143"/>
                  </a:moveTo>
                  <a:lnTo>
                    <a:pt x="161544" y="1914143"/>
                  </a:lnTo>
                </a:path>
                <a:path w="2600325" h="1995170">
                  <a:moveTo>
                    <a:pt x="0" y="1275588"/>
                  </a:moveTo>
                  <a:lnTo>
                    <a:pt x="161544" y="1275588"/>
                  </a:lnTo>
                </a:path>
                <a:path w="2600325" h="1995170">
                  <a:moveTo>
                    <a:pt x="0" y="638555"/>
                  </a:moveTo>
                  <a:lnTo>
                    <a:pt x="161544" y="638555"/>
                  </a:lnTo>
                </a:path>
                <a:path w="2600325" h="1995170">
                  <a:moveTo>
                    <a:pt x="0" y="0"/>
                  </a:moveTo>
                  <a:lnTo>
                    <a:pt x="161544" y="0"/>
                  </a:lnTo>
                </a:path>
                <a:path w="2600325" h="1995170">
                  <a:moveTo>
                    <a:pt x="80772" y="1914143"/>
                  </a:moveTo>
                  <a:lnTo>
                    <a:pt x="2599943" y="1914143"/>
                  </a:lnTo>
                </a:path>
                <a:path w="2600325" h="1995170">
                  <a:moveTo>
                    <a:pt x="80772" y="1833372"/>
                  </a:moveTo>
                  <a:lnTo>
                    <a:pt x="80772" y="1994915"/>
                  </a:lnTo>
                </a:path>
                <a:path w="2600325" h="1995170">
                  <a:moveTo>
                    <a:pt x="920496" y="1833372"/>
                  </a:moveTo>
                  <a:lnTo>
                    <a:pt x="920496" y="1994915"/>
                  </a:lnTo>
                </a:path>
                <a:path w="2600325" h="1995170">
                  <a:moveTo>
                    <a:pt x="1760220" y="1833372"/>
                  </a:moveTo>
                  <a:lnTo>
                    <a:pt x="1760220" y="1994915"/>
                  </a:lnTo>
                </a:path>
                <a:path w="2600325" h="1995170">
                  <a:moveTo>
                    <a:pt x="2599943" y="1833372"/>
                  </a:moveTo>
                  <a:lnTo>
                    <a:pt x="2599943" y="1994915"/>
                  </a:lnTo>
                </a:path>
              </a:pathLst>
            </a:custGeom>
            <a:ln w="381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5434" y="2521076"/>
              <a:ext cx="185165" cy="1851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158" y="1884044"/>
              <a:ext cx="185166" cy="1851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4883" y="1245488"/>
              <a:ext cx="185165" cy="1851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2281" y="986789"/>
              <a:ext cx="3063240" cy="2354580"/>
            </a:xfrm>
            <a:custGeom>
              <a:avLst/>
              <a:gdLst/>
              <a:ahLst/>
              <a:cxnLst/>
              <a:rect l="l" t="t" r="r" b="b"/>
              <a:pathLst>
                <a:path w="3063240" h="2354579">
                  <a:moveTo>
                    <a:pt x="0" y="2354580"/>
                  </a:moveTo>
                  <a:lnTo>
                    <a:pt x="3063240" y="0"/>
                  </a:lnTo>
                </a:path>
              </a:pathLst>
            </a:custGeom>
            <a:ln w="3810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799" y="1062227"/>
              <a:ext cx="542544" cy="24536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0900" y="3058413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900" y="2419934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900" y="1782318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900" y="1144270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128" y="3388867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939" y="2066671"/>
            <a:ext cx="16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1294" y="3510153"/>
            <a:ext cx="157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-10160" y="624585"/>
            <a:ext cx="4568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(for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𝜃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𝑥</a:t>
            </a:r>
            <a:r>
              <a:rPr sz="2400" spc="-2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8986" y="3249621"/>
            <a:ext cx="1885950" cy="46166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200"/>
              </a:spcBef>
              <a:tabLst>
                <a:tab pos="903605" algn="l"/>
                <a:tab pos="1743710" algn="l"/>
              </a:tabLst>
            </a:pPr>
            <a:r>
              <a:rPr sz="2000" spc="-5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885444"/>
            <a:ext cx="0" cy="396240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0"/>
                </a:moveTo>
                <a:lnTo>
                  <a:pt x="0" y="3962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7850" y="2708910"/>
            <a:ext cx="3108960" cy="1995170"/>
          </a:xfrm>
          <a:custGeom>
            <a:avLst/>
            <a:gdLst/>
            <a:ahLst/>
            <a:cxnLst/>
            <a:rect l="l" t="t" r="r" b="b"/>
            <a:pathLst>
              <a:path w="3108959" h="1995170">
                <a:moveTo>
                  <a:pt x="518160" y="1914144"/>
                </a:moveTo>
                <a:lnTo>
                  <a:pt x="518160" y="0"/>
                </a:lnTo>
              </a:path>
              <a:path w="3108959" h="1995170">
                <a:moveTo>
                  <a:pt x="438912" y="1914144"/>
                </a:moveTo>
                <a:lnTo>
                  <a:pt x="598932" y="1914144"/>
                </a:lnTo>
              </a:path>
              <a:path w="3108959" h="1995170">
                <a:moveTo>
                  <a:pt x="438912" y="1275588"/>
                </a:moveTo>
                <a:lnTo>
                  <a:pt x="598932" y="1275588"/>
                </a:lnTo>
              </a:path>
              <a:path w="3108959" h="1995170">
                <a:moveTo>
                  <a:pt x="438912" y="638555"/>
                </a:moveTo>
                <a:lnTo>
                  <a:pt x="598932" y="638555"/>
                </a:lnTo>
              </a:path>
              <a:path w="3108959" h="1995170">
                <a:moveTo>
                  <a:pt x="438912" y="0"/>
                </a:moveTo>
                <a:lnTo>
                  <a:pt x="598932" y="0"/>
                </a:lnTo>
              </a:path>
              <a:path w="3108959" h="1995170">
                <a:moveTo>
                  <a:pt x="0" y="1914144"/>
                </a:moveTo>
                <a:lnTo>
                  <a:pt x="3108959" y="1914144"/>
                </a:lnTo>
              </a:path>
              <a:path w="3108959" h="1995170">
                <a:moveTo>
                  <a:pt x="0" y="1833371"/>
                </a:moveTo>
                <a:lnTo>
                  <a:pt x="0" y="1994915"/>
                </a:lnTo>
              </a:path>
              <a:path w="3108959" h="1995170">
                <a:moveTo>
                  <a:pt x="518160" y="1833371"/>
                </a:moveTo>
                <a:lnTo>
                  <a:pt x="518160" y="1994915"/>
                </a:lnTo>
              </a:path>
              <a:path w="3108959" h="1995170">
                <a:moveTo>
                  <a:pt x="1036320" y="1833371"/>
                </a:moveTo>
                <a:lnTo>
                  <a:pt x="1036320" y="1994915"/>
                </a:lnTo>
              </a:path>
              <a:path w="3108959" h="1995170">
                <a:moveTo>
                  <a:pt x="1554479" y="1833371"/>
                </a:moveTo>
                <a:lnTo>
                  <a:pt x="1554479" y="1994915"/>
                </a:lnTo>
              </a:path>
              <a:path w="3108959" h="1995170">
                <a:moveTo>
                  <a:pt x="2072640" y="1833371"/>
                </a:moveTo>
                <a:lnTo>
                  <a:pt x="2072640" y="1994915"/>
                </a:lnTo>
              </a:path>
              <a:path w="3108959" h="1995170">
                <a:moveTo>
                  <a:pt x="2590800" y="1833371"/>
                </a:moveTo>
                <a:lnTo>
                  <a:pt x="2590800" y="1994915"/>
                </a:lnTo>
              </a:path>
              <a:path w="3108959" h="1995170">
                <a:moveTo>
                  <a:pt x="3108959" y="1833371"/>
                </a:moveTo>
                <a:lnTo>
                  <a:pt x="3108959" y="1994915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00471" y="443039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0471" y="3791788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0471" y="3154172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0471" y="2516251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47157" y="4760721"/>
            <a:ext cx="4260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00698" y="4760721"/>
            <a:ext cx="2842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705" algn="l"/>
                <a:tab pos="1048385" algn="l"/>
                <a:tab pos="1470660" algn="l"/>
                <a:tab pos="2084705" algn="l"/>
                <a:tab pos="2506980" algn="l"/>
              </a:tabLst>
            </a:pPr>
            <a:r>
              <a:rPr sz="2000" spc="-50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0.5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1.5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2.5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56047" y="3518915"/>
            <a:ext cx="509015" cy="24536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41819" y="5196840"/>
            <a:ext cx="176783" cy="208788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541938" y="5081921"/>
            <a:ext cx="579762" cy="212090"/>
          </a:xfrm>
          <a:custGeom>
            <a:avLst/>
            <a:gdLst/>
            <a:ahLst/>
            <a:cxnLst/>
            <a:rect l="l" t="t" r="r" b="b"/>
            <a:pathLst>
              <a:path w="373380" h="212089">
                <a:moveTo>
                  <a:pt x="305676" y="0"/>
                </a:moveTo>
                <a:lnTo>
                  <a:pt x="302666" y="8508"/>
                </a:lnTo>
                <a:lnTo>
                  <a:pt x="314924" y="13892"/>
                </a:lnTo>
                <a:lnTo>
                  <a:pt x="325467" y="21288"/>
                </a:lnTo>
                <a:lnTo>
                  <a:pt x="346868" y="55429"/>
                </a:lnTo>
                <a:lnTo>
                  <a:pt x="353898" y="104775"/>
                </a:lnTo>
                <a:lnTo>
                  <a:pt x="353114" y="123443"/>
                </a:lnTo>
                <a:lnTo>
                  <a:pt x="341337" y="169163"/>
                </a:lnTo>
                <a:lnTo>
                  <a:pt x="315064" y="197738"/>
                </a:lnTo>
                <a:lnTo>
                  <a:pt x="302996" y="203072"/>
                </a:lnTo>
                <a:lnTo>
                  <a:pt x="305676" y="211708"/>
                </a:lnTo>
                <a:lnTo>
                  <a:pt x="346140" y="187706"/>
                </a:lnTo>
                <a:lnTo>
                  <a:pt x="368861" y="143335"/>
                </a:lnTo>
                <a:lnTo>
                  <a:pt x="373214" y="105918"/>
                </a:lnTo>
                <a:lnTo>
                  <a:pt x="372135" y="86723"/>
                </a:lnTo>
                <a:lnTo>
                  <a:pt x="355739" y="37083"/>
                </a:lnTo>
                <a:lnTo>
                  <a:pt x="321028" y="5526"/>
                </a:lnTo>
                <a:lnTo>
                  <a:pt x="305676" y="0"/>
                </a:lnTo>
                <a:close/>
              </a:path>
              <a:path w="373380" h="212089">
                <a:moveTo>
                  <a:pt x="67525" y="0"/>
                </a:moveTo>
                <a:lnTo>
                  <a:pt x="27152" y="24056"/>
                </a:lnTo>
                <a:lnTo>
                  <a:pt x="4370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794" y="159799"/>
                </a:lnTo>
                <a:lnTo>
                  <a:pt x="38649" y="198183"/>
                </a:lnTo>
                <a:lnTo>
                  <a:pt x="67525" y="211708"/>
                </a:lnTo>
                <a:lnTo>
                  <a:pt x="70205" y="203072"/>
                </a:lnTo>
                <a:lnTo>
                  <a:pt x="58142" y="197738"/>
                </a:lnTo>
                <a:lnTo>
                  <a:pt x="47729" y="190309"/>
                </a:lnTo>
                <a:lnTo>
                  <a:pt x="26372" y="155638"/>
                </a:lnTo>
                <a:lnTo>
                  <a:pt x="19364" y="105918"/>
                </a:lnTo>
                <a:lnTo>
                  <a:pt x="19316" y="104775"/>
                </a:lnTo>
                <a:lnTo>
                  <a:pt x="26372" y="55429"/>
                </a:lnTo>
                <a:lnTo>
                  <a:pt x="47815" y="21288"/>
                </a:lnTo>
                <a:lnTo>
                  <a:pt x="70548" y="8508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20983" y="5120529"/>
            <a:ext cx="190296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7706" y="5012326"/>
            <a:ext cx="118614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</a:tabLst>
            </a:pPr>
            <a:r>
              <a:rPr sz="1800" dirty="0">
                <a:latin typeface="Cambria Math"/>
                <a:cs typeface="Cambria Math"/>
              </a:rPr>
              <a:t>𝐽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𝜃</a:t>
            </a:r>
            <a:r>
              <a:rPr sz="1800" dirty="0">
                <a:latin typeface="Cambria Math"/>
                <a:cs typeface="Cambria Math"/>
              </a:rPr>
              <a:t>	</a:t>
            </a:r>
          </a:p>
        </p:txBody>
      </p:sp>
      <p:sp>
        <p:nvSpPr>
          <p:cNvPr id="39" name="object 39"/>
          <p:cNvSpPr/>
          <p:nvPr/>
        </p:nvSpPr>
        <p:spPr>
          <a:xfrm>
            <a:off x="1232030" y="5179203"/>
            <a:ext cx="501869" cy="15240"/>
          </a:xfrm>
          <a:custGeom>
            <a:avLst/>
            <a:gdLst/>
            <a:ahLst/>
            <a:cxnLst/>
            <a:rect l="l" t="t" r="r" b="b"/>
            <a:pathLst>
              <a:path w="323215" h="15239">
                <a:moveTo>
                  <a:pt x="323088" y="0"/>
                </a:moveTo>
                <a:lnTo>
                  <a:pt x="0" y="0"/>
                </a:lnTo>
                <a:lnTo>
                  <a:pt x="0" y="15240"/>
                </a:lnTo>
                <a:lnTo>
                  <a:pt x="323088" y="15240"/>
                </a:lnTo>
                <a:lnTo>
                  <a:pt x="323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17121" y="4838590"/>
            <a:ext cx="23663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19635" y="5164726"/>
            <a:ext cx="53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2𝑚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91440" y="5364370"/>
            <a:ext cx="479191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7189" y="4535500"/>
            <a:ext cx="1828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90" dirty="0">
                <a:latin typeface="Cambria Math"/>
                <a:cs typeface="Cambria Math"/>
              </a:rPr>
              <a:t>𝑚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94361" y="5120529"/>
            <a:ext cx="190296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3855" y="5042552"/>
            <a:ext cx="270556" cy="155321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555372" y="5012326"/>
            <a:ext cx="14927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latin typeface="Cambria Math"/>
                <a:cs typeface="Cambria Math"/>
              </a:rPr>
              <a:t>෍(𝜃</a:t>
            </a:r>
            <a:r>
              <a:rPr sz="1800" spc="3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265" dirty="0">
                <a:latin typeface="Cambria Math"/>
                <a:cs typeface="Cambria Math"/>
              </a:rPr>
              <a:t> </a:t>
            </a:r>
            <a:r>
              <a:rPr sz="1950" spc="-75" baseline="27777" dirty="0">
                <a:latin typeface="Cambria Math"/>
                <a:cs typeface="Cambria Math"/>
              </a:rPr>
              <a:t>𝑖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73405" y="4928506"/>
            <a:ext cx="131136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0061" dirty="0">
                <a:latin typeface="Cambria Math"/>
                <a:cs typeface="Cambria Math"/>
              </a:rPr>
              <a:t>−</a:t>
            </a:r>
            <a:r>
              <a:rPr sz="2700" spc="-7" baseline="-20061" dirty="0">
                <a:latin typeface="Cambria Math"/>
                <a:cs typeface="Cambria Math"/>
              </a:rPr>
              <a:t> </a:t>
            </a:r>
            <a:r>
              <a:rPr sz="2700" spc="-15" baseline="-20061" dirty="0">
                <a:latin typeface="Cambria Math"/>
                <a:cs typeface="Cambria Math"/>
              </a:rPr>
              <a:t>𝑦</a:t>
            </a:r>
            <a:r>
              <a:rPr sz="1300" spc="-10" dirty="0">
                <a:latin typeface="Cambria Math"/>
                <a:cs typeface="Cambria Math"/>
              </a:rPr>
              <a:t>(𝑖)</a:t>
            </a:r>
            <a:r>
              <a:rPr sz="2700" spc="-15" baseline="-20061" dirty="0">
                <a:latin typeface="Cambria Math"/>
                <a:cs typeface="Cambria Math"/>
              </a:rPr>
              <a:t>)</a:t>
            </a:r>
            <a:r>
              <a:rPr sz="1300" spc="-1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2110" y="1397127"/>
            <a:ext cx="207010" cy="152526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4855590" y="1343913"/>
            <a:ext cx="4991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Cambria Math"/>
                <a:cs typeface="Cambria Math"/>
              </a:rPr>
              <a:t>𝑱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𝟏</a:t>
            </a:r>
            <a:r>
              <a:rPr sz="1300" spc="155" dirty="0">
                <a:latin typeface="Cambria Math"/>
                <a:cs typeface="Cambria Math"/>
              </a:rPr>
              <a:t>  </a:t>
            </a:r>
            <a:r>
              <a:rPr sz="1300" spc="-50" dirty="0">
                <a:latin typeface="Cambria Math"/>
                <a:cs typeface="Cambria Math"/>
              </a:rPr>
              <a:t>=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388736" y="1469136"/>
            <a:ext cx="334010" cy="10795"/>
          </a:xfrm>
          <a:custGeom>
            <a:avLst/>
            <a:gdLst/>
            <a:ahLst/>
            <a:cxnLst/>
            <a:rect l="l" t="t" r="r" b="b"/>
            <a:pathLst>
              <a:path w="334010" h="10794">
                <a:moveTo>
                  <a:pt x="333756" y="0"/>
                </a:moveTo>
                <a:lnTo>
                  <a:pt x="0" y="0"/>
                </a:lnTo>
                <a:lnTo>
                  <a:pt x="0" y="10667"/>
                </a:lnTo>
                <a:lnTo>
                  <a:pt x="333756" y="10667"/>
                </a:lnTo>
                <a:lnTo>
                  <a:pt x="333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494401" y="1218946"/>
            <a:ext cx="1244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ambria Math"/>
                <a:cs typeface="Cambria Math"/>
              </a:rPr>
              <a:t>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77053" y="1453642"/>
            <a:ext cx="3606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0" dirty="0">
                <a:latin typeface="Cambria Math"/>
                <a:cs typeface="Cambria Math"/>
              </a:rPr>
              <a:t>𝟐(𝟑)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64149" y="1338071"/>
            <a:ext cx="2355215" cy="271780"/>
          </a:xfrm>
          <a:custGeom>
            <a:avLst/>
            <a:gdLst/>
            <a:ahLst/>
            <a:cxnLst/>
            <a:rect l="l" t="t" r="r" b="b"/>
            <a:pathLst>
              <a:path w="2355215" h="271780">
                <a:moveTo>
                  <a:pt x="61214" y="6477"/>
                </a:moveTo>
                <a:lnTo>
                  <a:pt x="24460" y="33337"/>
                </a:lnTo>
                <a:lnTo>
                  <a:pt x="8890" y="69227"/>
                </a:lnTo>
                <a:lnTo>
                  <a:pt x="977" y="111950"/>
                </a:lnTo>
                <a:lnTo>
                  <a:pt x="0" y="135636"/>
                </a:lnTo>
                <a:lnTo>
                  <a:pt x="952" y="158610"/>
                </a:lnTo>
                <a:lnTo>
                  <a:pt x="977" y="159270"/>
                </a:lnTo>
                <a:lnTo>
                  <a:pt x="8890" y="202044"/>
                </a:lnTo>
                <a:lnTo>
                  <a:pt x="24460" y="238175"/>
                </a:lnTo>
                <a:lnTo>
                  <a:pt x="58547" y="271526"/>
                </a:lnTo>
                <a:lnTo>
                  <a:pt x="61214" y="265049"/>
                </a:lnTo>
                <a:lnTo>
                  <a:pt x="50965" y="256844"/>
                </a:lnTo>
                <a:lnTo>
                  <a:pt x="41935" y="246100"/>
                </a:lnTo>
                <a:lnTo>
                  <a:pt x="22110" y="199186"/>
                </a:lnTo>
                <a:lnTo>
                  <a:pt x="16167" y="159270"/>
                </a:lnTo>
                <a:lnTo>
                  <a:pt x="15367" y="135890"/>
                </a:lnTo>
                <a:lnTo>
                  <a:pt x="16129" y="112776"/>
                </a:lnTo>
                <a:lnTo>
                  <a:pt x="22225" y="71869"/>
                </a:lnTo>
                <a:lnTo>
                  <a:pt x="42100" y="25336"/>
                </a:lnTo>
                <a:lnTo>
                  <a:pt x="51092" y="14668"/>
                </a:lnTo>
                <a:lnTo>
                  <a:pt x="61214" y="6477"/>
                </a:lnTo>
                <a:close/>
              </a:path>
              <a:path w="2355215" h="271780">
                <a:moveTo>
                  <a:pt x="131826" y="65278"/>
                </a:moveTo>
                <a:lnTo>
                  <a:pt x="129667" y="59055"/>
                </a:lnTo>
                <a:lnTo>
                  <a:pt x="118618" y="63093"/>
                </a:lnTo>
                <a:lnTo>
                  <a:pt x="108915" y="68884"/>
                </a:lnTo>
                <a:lnTo>
                  <a:pt x="84162" y="108521"/>
                </a:lnTo>
                <a:lnTo>
                  <a:pt x="81026" y="135382"/>
                </a:lnTo>
                <a:lnTo>
                  <a:pt x="81724" y="148031"/>
                </a:lnTo>
                <a:lnTo>
                  <a:pt x="81800" y="149415"/>
                </a:lnTo>
                <a:lnTo>
                  <a:pt x="100545" y="194233"/>
                </a:lnTo>
                <a:lnTo>
                  <a:pt x="129667" y="211582"/>
                </a:lnTo>
                <a:lnTo>
                  <a:pt x="131572" y="205359"/>
                </a:lnTo>
                <a:lnTo>
                  <a:pt x="122897" y="201536"/>
                </a:lnTo>
                <a:lnTo>
                  <a:pt x="115404" y="196176"/>
                </a:lnTo>
                <a:lnTo>
                  <a:pt x="97218" y="160235"/>
                </a:lnTo>
                <a:lnTo>
                  <a:pt x="94996" y="134620"/>
                </a:lnTo>
                <a:lnTo>
                  <a:pt x="95542" y="121602"/>
                </a:lnTo>
                <a:lnTo>
                  <a:pt x="109105" y="81191"/>
                </a:lnTo>
                <a:lnTo>
                  <a:pt x="123012" y="69138"/>
                </a:lnTo>
                <a:lnTo>
                  <a:pt x="131826" y="65278"/>
                </a:lnTo>
                <a:close/>
              </a:path>
              <a:path w="2355215" h="271780">
                <a:moveTo>
                  <a:pt x="583692" y="135382"/>
                </a:moveTo>
                <a:lnTo>
                  <a:pt x="582904" y="121602"/>
                </a:lnTo>
                <a:lnTo>
                  <a:pt x="582904" y="121437"/>
                </a:lnTo>
                <a:lnTo>
                  <a:pt x="580542" y="108521"/>
                </a:lnTo>
                <a:lnTo>
                  <a:pt x="555840" y="68884"/>
                </a:lnTo>
                <a:lnTo>
                  <a:pt x="535051" y="59055"/>
                </a:lnTo>
                <a:lnTo>
                  <a:pt x="532892" y="65278"/>
                </a:lnTo>
                <a:lnTo>
                  <a:pt x="541718" y="69138"/>
                </a:lnTo>
                <a:lnTo>
                  <a:pt x="549338" y="74447"/>
                </a:lnTo>
                <a:lnTo>
                  <a:pt x="567575" y="109728"/>
                </a:lnTo>
                <a:lnTo>
                  <a:pt x="569252" y="121437"/>
                </a:lnTo>
                <a:lnTo>
                  <a:pt x="569277" y="121602"/>
                </a:lnTo>
                <a:lnTo>
                  <a:pt x="569849" y="134620"/>
                </a:lnTo>
                <a:lnTo>
                  <a:pt x="569277" y="148031"/>
                </a:lnTo>
                <a:lnTo>
                  <a:pt x="567575" y="160235"/>
                </a:lnTo>
                <a:lnTo>
                  <a:pt x="549363" y="196176"/>
                </a:lnTo>
                <a:lnTo>
                  <a:pt x="533146" y="205359"/>
                </a:lnTo>
                <a:lnTo>
                  <a:pt x="535051" y="211582"/>
                </a:lnTo>
                <a:lnTo>
                  <a:pt x="571246" y="184912"/>
                </a:lnTo>
                <a:lnTo>
                  <a:pt x="582904" y="149415"/>
                </a:lnTo>
                <a:lnTo>
                  <a:pt x="583692" y="135382"/>
                </a:lnTo>
                <a:close/>
              </a:path>
              <a:path w="2355215" h="271780">
                <a:moveTo>
                  <a:pt x="938022" y="65278"/>
                </a:moveTo>
                <a:lnTo>
                  <a:pt x="935863" y="59055"/>
                </a:lnTo>
                <a:lnTo>
                  <a:pt x="924814" y="63093"/>
                </a:lnTo>
                <a:lnTo>
                  <a:pt x="915111" y="68884"/>
                </a:lnTo>
                <a:lnTo>
                  <a:pt x="890358" y="108521"/>
                </a:lnTo>
                <a:lnTo>
                  <a:pt x="887222" y="135382"/>
                </a:lnTo>
                <a:lnTo>
                  <a:pt x="887920" y="148031"/>
                </a:lnTo>
                <a:lnTo>
                  <a:pt x="887996" y="149415"/>
                </a:lnTo>
                <a:lnTo>
                  <a:pt x="906741" y="194233"/>
                </a:lnTo>
                <a:lnTo>
                  <a:pt x="935863" y="211582"/>
                </a:lnTo>
                <a:lnTo>
                  <a:pt x="937768" y="205359"/>
                </a:lnTo>
                <a:lnTo>
                  <a:pt x="929093" y="201536"/>
                </a:lnTo>
                <a:lnTo>
                  <a:pt x="921600" y="196176"/>
                </a:lnTo>
                <a:lnTo>
                  <a:pt x="903414" y="160235"/>
                </a:lnTo>
                <a:lnTo>
                  <a:pt x="901192" y="134620"/>
                </a:lnTo>
                <a:lnTo>
                  <a:pt x="901738" y="121602"/>
                </a:lnTo>
                <a:lnTo>
                  <a:pt x="915301" y="81191"/>
                </a:lnTo>
                <a:lnTo>
                  <a:pt x="929208" y="69138"/>
                </a:lnTo>
                <a:lnTo>
                  <a:pt x="938022" y="65278"/>
                </a:lnTo>
                <a:close/>
              </a:path>
              <a:path w="2355215" h="271780">
                <a:moveTo>
                  <a:pt x="1389888" y="135382"/>
                </a:moveTo>
                <a:lnTo>
                  <a:pt x="1389100" y="121602"/>
                </a:lnTo>
                <a:lnTo>
                  <a:pt x="1389100" y="121437"/>
                </a:lnTo>
                <a:lnTo>
                  <a:pt x="1386738" y="108521"/>
                </a:lnTo>
                <a:lnTo>
                  <a:pt x="1362036" y="68884"/>
                </a:lnTo>
                <a:lnTo>
                  <a:pt x="1341247" y="59055"/>
                </a:lnTo>
                <a:lnTo>
                  <a:pt x="1339088" y="65278"/>
                </a:lnTo>
                <a:lnTo>
                  <a:pt x="1347914" y="69138"/>
                </a:lnTo>
                <a:lnTo>
                  <a:pt x="1355534" y="74447"/>
                </a:lnTo>
                <a:lnTo>
                  <a:pt x="1373771" y="109728"/>
                </a:lnTo>
                <a:lnTo>
                  <a:pt x="1375448" y="121437"/>
                </a:lnTo>
                <a:lnTo>
                  <a:pt x="1375473" y="121602"/>
                </a:lnTo>
                <a:lnTo>
                  <a:pt x="1376045" y="134620"/>
                </a:lnTo>
                <a:lnTo>
                  <a:pt x="1375473" y="148031"/>
                </a:lnTo>
                <a:lnTo>
                  <a:pt x="1373771" y="160235"/>
                </a:lnTo>
                <a:lnTo>
                  <a:pt x="1355559" y="196176"/>
                </a:lnTo>
                <a:lnTo>
                  <a:pt x="1339342" y="205359"/>
                </a:lnTo>
                <a:lnTo>
                  <a:pt x="1341247" y="211582"/>
                </a:lnTo>
                <a:lnTo>
                  <a:pt x="1377442" y="184912"/>
                </a:lnTo>
                <a:lnTo>
                  <a:pt x="1389100" y="149415"/>
                </a:lnTo>
                <a:lnTo>
                  <a:pt x="1389888" y="135382"/>
                </a:lnTo>
                <a:close/>
              </a:path>
              <a:path w="2355215" h="271780">
                <a:moveTo>
                  <a:pt x="1744218" y="65278"/>
                </a:moveTo>
                <a:lnTo>
                  <a:pt x="1742059" y="59055"/>
                </a:lnTo>
                <a:lnTo>
                  <a:pt x="1731010" y="63093"/>
                </a:lnTo>
                <a:lnTo>
                  <a:pt x="1721307" y="68884"/>
                </a:lnTo>
                <a:lnTo>
                  <a:pt x="1696554" y="108521"/>
                </a:lnTo>
                <a:lnTo>
                  <a:pt x="1693418" y="135382"/>
                </a:lnTo>
                <a:lnTo>
                  <a:pt x="1694116" y="148031"/>
                </a:lnTo>
                <a:lnTo>
                  <a:pt x="1694192" y="149415"/>
                </a:lnTo>
                <a:lnTo>
                  <a:pt x="1712937" y="194233"/>
                </a:lnTo>
                <a:lnTo>
                  <a:pt x="1742059" y="211582"/>
                </a:lnTo>
                <a:lnTo>
                  <a:pt x="1743964" y="205359"/>
                </a:lnTo>
                <a:lnTo>
                  <a:pt x="1735289" y="201536"/>
                </a:lnTo>
                <a:lnTo>
                  <a:pt x="1727796" y="196176"/>
                </a:lnTo>
                <a:lnTo>
                  <a:pt x="1709597" y="160235"/>
                </a:lnTo>
                <a:lnTo>
                  <a:pt x="1707388" y="134620"/>
                </a:lnTo>
                <a:lnTo>
                  <a:pt x="1707934" y="121602"/>
                </a:lnTo>
                <a:lnTo>
                  <a:pt x="1721497" y="81191"/>
                </a:lnTo>
                <a:lnTo>
                  <a:pt x="1735404" y="69138"/>
                </a:lnTo>
                <a:lnTo>
                  <a:pt x="1744218" y="65278"/>
                </a:lnTo>
                <a:close/>
              </a:path>
              <a:path w="2355215" h="271780">
                <a:moveTo>
                  <a:pt x="2196084" y="135382"/>
                </a:moveTo>
                <a:lnTo>
                  <a:pt x="2195296" y="121602"/>
                </a:lnTo>
                <a:lnTo>
                  <a:pt x="2195296" y="121437"/>
                </a:lnTo>
                <a:lnTo>
                  <a:pt x="2192934" y="108521"/>
                </a:lnTo>
                <a:lnTo>
                  <a:pt x="2168233" y="68884"/>
                </a:lnTo>
                <a:lnTo>
                  <a:pt x="2147443" y="59055"/>
                </a:lnTo>
                <a:lnTo>
                  <a:pt x="2145284" y="65278"/>
                </a:lnTo>
                <a:lnTo>
                  <a:pt x="2154110" y="69138"/>
                </a:lnTo>
                <a:lnTo>
                  <a:pt x="2161730" y="74447"/>
                </a:lnTo>
                <a:lnTo>
                  <a:pt x="2179967" y="109728"/>
                </a:lnTo>
                <a:lnTo>
                  <a:pt x="2181644" y="121437"/>
                </a:lnTo>
                <a:lnTo>
                  <a:pt x="2181669" y="121602"/>
                </a:lnTo>
                <a:lnTo>
                  <a:pt x="2182241" y="134620"/>
                </a:lnTo>
                <a:lnTo>
                  <a:pt x="2181669" y="148031"/>
                </a:lnTo>
                <a:lnTo>
                  <a:pt x="2179967" y="160235"/>
                </a:lnTo>
                <a:lnTo>
                  <a:pt x="2161756" y="196176"/>
                </a:lnTo>
                <a:lnTo>
                  <a:pt x="2145538" y="205359"/>
                </a:lnTo>
                <a:lnTo>
                  <a:pt x="2147443" y="211582"/>
                </a:lnTo>
                <a:lnTo>
                  <a:pt x="2183638" y="184912"/>
                </a:lnTo>
                <a:lnTo>
                  <a:pt x="2195296" y="149415"/>
                </a:lnTo>
                <a:lnTo>
                  <a:pt x="2196084" y="135382"/>
                </a:lnTo>
                <a:close/>
              </a:path>
              <a:path w="2355215" h="271780">
                <a:moveTo>
                  <a:pt x="2355088" y="135636"/>
                </a:moveTo>
                <a:lnTo>
                  <a:pt x="2351151" y="89814"/>
                </a:lnTo>
                <a:lnTo>
                  <a:pt x="2339213" y="50165"/>
                </a:lnTo>
                <a:lnTo>
                  <a:pt x="2309215" y="8267"/>
                </a:lnTo>
                <a:lnTo>
                  <a:pt x="2296414" y="0"/>
                </a:lnTo>
                <a:lnTo>
                  <a:pt x="2293874" y="6477"/>
                </a:lnTo>
                <a:lnTo>
                  <a:pt x="2303983" y="14668"/>
                </a:lnTo>
                <a:lnTo>
                  <a:pt x="2312987" y="25336"/>
                </a:lnTo>
                <a:lnTo>
                  <a:pt x="2332850" y="71869"/>
                </a:lnTo>
                <a:lnTo>
                  <a:pt x="2338870" y="111950"/>
                </a:lnTo>
                <a:lnTo>
                  <a:pt x="2338959" y="112776"/>
                </a:lnTo>
                <a:lnTo>
                  <a:pt x="2339708" y="135636"/>
                </a:lnTo>
                <a:lnTo>
                  <a:pt x="2339721" y="135890"/>
                </a:lnTo>
                <a:lnTo>
                  <a:pt x="2338959" y="158610"/>
                </a:lnTo>
                <a:lnTo>
                  <a:pt x="2332913" y="199186"/>
                </a:lnTo>
                <a:lnTo>
                  <a:pt x="2313089" y="246100"/>
                </a:lnTo>
                <a:lnTo>
                  <a:pt x="2293874" y="265049"/>
                </a:lnTo>
                <a:lnTo>
                  <a:pt x="2296414" y="271526"/>
                </a:lnTo>
                <a:lnTo>
                  <a:pt x="2330602" y="238175"/>
                </a:lnTo>
                <a:lnTo>
                  <a:pt x="2346185" y="202044"/>
                </a:lnTo>
                <a:lnTo>
                  <a:pt x="2354097" y="159270"/>
                </a:lnTo>
                <a:lnTo>
                  <a:pt x="2355075" y="135890"/>
                </a:lnTo>
                <a:lnTo>
                  <a:pt x="2355088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862192" y="1343913"/>
            <a:ext cx="2625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317750" algn="l"/>
              </a:tabLst>
            </a:pPr>
            <a:r>
              <a:rPr sz="1300" dirty="0">
                <a:latin typeface="Cambria Math"/>
                <a:cs typeface="Cambria Math"/>
              </a:rPr>
              <a:t>𝟏</a:t>
            </a:r>
            <a:r>
              <a:rPr sz="1300" spc="-1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−</a:t>
            </a:r>
            <a:r>
              <a:rPr sz="1300" spc="1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𝟏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425" baseline="29239" dirty="0">
                <a:latin typeface="Cambria Math"/>
                <a:cs typeface="Cambria Math"/>
              </a:rPr>
              <a:t>𝟐</a:t>
            </a:r>
            <a:r>
              <a:rPr sz="1425" spc="172" baseline="29239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+</a:t>
            </a:r>
            <a:r>
              <a:rPr sz="1300" spc="125" dirty="0">
                <a:latin typeface="Cambria Math"/>
                <a:cs typeface="Cambria Math"/>
              </a:rPr>
              <a:t>  </a:t>
            </a:r>
            <a:r>
              <a:rPr sz="1300" dirty="0">
                <a:latin typeface="Cambria Math"/>
                <a:cs typeface="Cambria Math"/>
              </a:rPr>
              <a:t>𝟐</a:t>
            </a:r>
            <a:r>
              <a:rPr sz="1300" spc="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− 𝟐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425" baseline="29239" dirty="0">
                <a:latin typeface="Cambria Math"/>
                <a:cs typeface="Cambria Math"/>
              </a:rPr>
              <a:t>𝟐</a:t>
            </a:r>
            <a:r>
              <a:rPr sz="1425" spc="187" baseline="29239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+</a:t>
            </a:r>
            <a:r>
              <a:rPr sz="1300" spc="125" dirty="0">
                <a:latin typeface="Cambria Math"/>
                <a:cs typeface="Cambria Math"/>
              </a:rPr>
              <a:t>  </a:t>
            </a:r>
            <a:r>
              <a:rPr sz="1300" dirty="0">
                <a:latin typeface="Cambria Math"/>
                <a:cs typeface="Cambria Math"/>
              </a:rPr>
              <a:t>𝟑 −</a:t>
            </a:r>
            <a:r>
              <a:rPr sz="1300" spc="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𝟑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425" spc="-75" baseline="29239" dirty="0">
                <a:latin typeface="Cambria Math"/>
                <a:cs typeface="Cambria Math"/>
              </a:rPr>
              <a:t>𝟐</a:t>
            </a:r>
            <a:r>
              <a:rPr sz="1425" baseline="29239" dirty="0">
                <a:latin typeface="Cambria Math"/>
                <a:cs typeface="Cambria Math"/>
              </a:rPr>
              <a:t>	</a:t>
            </a:r>
            <a:r>
              <a:rPr sz="1300" dirty="0">
                <a:latin typeface="Cambria Math"/>
                <a:cs typeface="Cambria Math"/>
              </a:rPr>
              <a:t>=</a:t>
            </a:r>
            <a:r>
              <a:rPr sz="1300" spc="75" dirty="0">
                <a:latin typeface="Cambria Math"/>
                <a:cs typeface="Cambria Math"/>
              </a:rPr>
              <a:t> </a:t>
            </a:r>
            <a:r>
              <a:rPr sz="1300" spc="-50" dirty="0">
                <a:latin typeface="Cambria Math"/>
                <a:cs typeface="Cambria Math"/>
              </a:rPr>
              <a:t>𝟎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52110" y="1804035"/>
            <a:ext cx="365760" cy="153035"/>
          </a:xfrm>
          <a:custGeom>
            <a:avLst/>
            <a:gdLst/>
            <a:ahLst/>
            <a:cxnLst/>
            <a:rect l="l" t="t" r="r" b="b"/>
            <a:pathLst>
              <a:path w="365760" h="153035">
                <a:moveTo>
                  <a:pt x="316864" y="0"/>
                </a:moveTo>
                <a:lnTo>
                  <a:pt x="314705" y="6223"/>
                </a:lnTo>
                <a:lnTo>
                  <a:pt x="323536" y="10082"/>
                </a:lnTo>
                <a:lnTo>
                  <a:pt x="331152" y="15382"/>
                </a:lnTo>
                <a:lnTo>
                  <a:pt x="349392" y="50673"/>
                </a:lnTo>
                <a:lnTo>
                  <a:pt x="351070" y="62372"/>
                </a:lnTo>
                <a:lnTo>
                  <a:pt x="351093" y="62535"/>
                </a:lnTo>
                <a:lnTo>
                  <a:pt x="349392" y="101171"/>
                </a:lnTo>
                <a:lnTo>
                  <a:pt x="331184" y="137112"/>
                </a:lnTo>
                <a:lnTo>
                  <a:pt x="314960" y="146303"/>
                </a:lnTo>
                <a:lnTo>
                  <a:pt x="316864" y="152526"/>
                </a:lnTo>
                <a:lnTo>
                  <a:pt x="353060" y="125856"/>
                </a:lnTo>
                <a:lnTo>
                  <a:pt x="365505" y="76326"/>
                </a:lnTo>
                <a:lnTo>
                  <a:pt x="364729" y="62535"/>
                </a:lnTo>
                <a:lnTo>
                  <a:pt x="345975" y="17412"/>
                </a:lnTo>
                <a:lnTo>
                  <a:pt x="327965" y="4026"/>
                </a:lnTo>
                <a:lnTo>
                  <a:pt x="316864" y="0"/>
                </a:lnTo>
                <a:close/>
              </a:path>
              <a:path w="365760" h="153035">
                <a:moveTo>
                  <a:pt x="48640" y="0"/>
                </a:moveTo>
                <a:lnTo>
                  <a:pt x="12573" y="26797"/>
                </a:lnTo>
                <a:lnTo>
                  <a:pt x="42" y="75564"/>
                </a:lnTo>
                <a:lnTo>
                  <a:pt x="0" y="76326"/>
                </a:lnTo>
                <a:lnTo>
                  <a:pt x="708" y="88969"/>
                </a:lnTo>
                <a:lnTo>
                  <a:pt x="785" y="90352"/>
                </a:lnTo>
                <a:lnTo>
                  <a:pt x="19530" y="135167"/>
                </a:lnTo>
                <a:lnTo>
                  <a:pt x="48640" y="152526"/>
                </a:lnTo>
                <a:lnTo>
                  <a:pt x="50546" y="146303"/>
                </a:lnTo>
                <a:lnTo>
                  <a:pt x="41882" y="142476"/>
                </a:lnTo>
                <a:lnTo>
                  <a:pt x="34385" y="137112"/>
                </a:lnTo>
                <a:lnTo>
                  <a:pt x="16192" y="101171"/>
                </a:lnTo>
                <a:lnTo>
                  <a:pt x="14001" y="76326"/>
                </a:lnTo>
                <a:lnTo>
                  <a:pt x="13969" y="75564"/>
                </a:lnTo>
                <a:lnTo>
                  <a:pt x="22987" y="30352"/>
                </a:lnTo>
                <a:lnTo>
                  <a:pt x="50800" y="6223"/>
                </a:lnTo>
                <a:lnTo>
                  <a:pt x="48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47233" y="1876044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60" h="10794">
                <a:moveTo>
                  <a:pt x="99060" y="0"/>
                </a:moveTo>
                <a:lnTo>
                  <a:pt x="0" y="0"/>
                </a:lnTo>
                <a:lnTo>
                  <a:pt x="0" y="10667"/>
                </a:lnTo>
                <a:lnTo>
                  <a:pt x="99060" y="10667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855590" y="1625854"/>
            <a:ext cx="803910" cy="347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0">
              <a:lnSpc>
                <a:spcPts val="1270"/>
              </a:lnSpc>
              <a:spcBef>
                <a:spcPts val="95"/>
              </a:spcBef>
            </a:pPr>
            <a:r>
              <a:rPr sz="1300" spc="-50" dirty="0">
                <a:latin typeface="Cambria Math"/>
                <a:cs typeface="Cambria Math"/>
              </a:rPr>
              <a:t>𝟏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ts val="1270"/>
              </a:lnSpc>
            </a:pPr>
            <a:r>
              <a:rPr sz="1300" dirty="0">
                <a:latin typeface="Cambria Math"/>
                <a:cs typeface="Cambria Math"/>
              </a:rPr>
              <a:t>𝑱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𝟎.</a:t>
            </a:r>
            <a:r>
              <a:rPr sz="1300" spc="-8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𝟓</a:t>
            </a:r>
            <a:r>
              <a:rPr sz="1300" spc="165" dirty="0">
                <a:latin typeface="Cambria Math"/>
                <a:cs typeface="Cambria Math"/>
              </a:rPr>
              <a:t>  </a:t>
            </a:r>
            <a:r>
              <a:rPr sz="1300" spc="-50" dirty="0">
                <a:latin typeface="Cambria Math"/>
                <a:cs typeface="Cambria Math"/>
              </a:rPr>
              <a:t>=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35548" y="1860245"/>
            <a:ext cx="1244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ambria Math"/>
                <a:cs typeface="Cambria Math"/>
              </a:rPr>
              <a:t>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687949" y="1744979"/>
            <a:ext cx="2675255" cy="271780"/>
          </a:xfrm>
          <a:custGeom>
            <a:avLst/>
            <a:gdLst/>
            <a:ahLst/>
            <a:cxnLst/>
            <a:rect l="l" t="t" r="r" b="b"/>
            <a:pathLst>
              <a:path w="2675254" h="271780">
                <a:moveTo>
                  <a:pt x="61214" y="6477"/>
                </a:moveTo>
                <a:lnTo>
                  <a:pt x="24460" y="33337"/>
                </a:lnTo>
                <a:lnTo>
                  <a:pt x="8890" y="69227"/>
                </a:lnTo>
                <a:lnTo>
                  <a:pt x="977" y="111950"/>
                </a:lnTo>
                <a:lnTo>
                  <a:pt x="0" y="135636"/>
                </a:lnTo>
                <a:lnTo>
                  <a:pt x="952" y="158610"/>
                </a:lnTo>
                <a:lnTo>
                  <a:pt x="977" y="159270"/>
                </a:lnTo>
                <a:lnTo>
                  <a:pt x="8890" y="202044"/>
                </a:lnTo>
                <a:lnTo>
                  <a:pt x="24460" y="238175"/>
                </a:lnTo>
                <a:lnTo>
                  <a:pt x="58547" y="271526"/>
                </a:lnTo>
                <a:lnTo>
                  <a:pt x="61214" y="265049"/>
                </a:lnTo>
                <a:lnTo>
                  <a:pt x="50965" y="256844"/>
                </a:lnTo>
                <a:lnTo>
                  <a:pt x="41935" y="246100"/>
                </a:lnTo>
                <a:lnTo>
                  <a:pt x="22110" y="199186"/>
                </a:lnTo>
                <a:lnTo>
                  <a:pt x="16167" y="159270"/>
                </a:lnTo>
                <a:lnTo>
                  <a:pt x="15367" y="135890"/>
                </a:lnTo>
                <a:lnTo>
                  <a:pt x="16129" y="112776"/>
                </a:lnTo>
                <a:lnTo>
                  <a:pt x="22225" y="71869"/>
                </a:lnTo>
                <a:lnTo>
                  <a:pt x="42100" y="25336"/>
                </a:lnTo>
                <a:lnTo>
                  <a:pt x="51092" y="14668"/>
                </a:lnTo>
                <a:lnTo>
                  <a:pt x="61214" y="6477"/>
                </a:lnTo>
                <a:close/>
              </a:path>
              <a:path w="2675254" h="271780">
                <a:moveTo>
                  <a:pt x="131826" y="65278"/>
                </a:moveTo>
                <a:lnTo>
                  <a:pt x="129667" y="59055"/>
                </a:lnTo>
                <a:lnTo>
                  <a:pt x="118618" y="63093"/>
                </a:lnTo>
                <a:lnTo>
                  <a:pt x="108915" y="68884"/>
                </a:lnTo>
                <a:lnTo>
                  <a:pt x="84162" y="108521"/>
                </a:lnTo>
                <a:lnTo>
                  <a:pt x="81026" y="135382"/>
                </a:lnTo>
                <a:lnTo>
                  <a:pt x="81724" y="148031"/>
                </a:lnTo>
                <a:lnTo>
                  <a:pt x="81800" y="149415"/>
                </a:lnTo>
                <a:lnTo>
                  <a:pt x="100545" y="194233"/>
                </a:lnTo>
                <a:lnTo>
                  <a:pt x="129667" y="211582"/>
                </a:lnTo>
                <a:lnTo>
                  <a:pt x="131572" y="205359"/>
                </a:lnTo>
                <a:lnTo>
                  <a:pt x="122897" y="201536"/>
                </a:lnTo>
                <a:lnTo>
                  <a:pt x="115404" y="196176"/>
                </a:lnTo>
                <a:lnTo>
                  <a:pt x="97218" y="160235"/>
                </a:lnTo>
                <a:lnTo>
                  <a:pt x="94996" y="134620"/>
                </a:lnTo>
                <a:lnTo>
                  <a:pt x="95542" y="121602"/>
                </a:lnTo>
                <a:lnTo>
                  <a:pt x="109105" y="81191"/>
                </a:lnTo>
                <a:lnTo>
                  <a:pt x="123012" y="69138"/>
                </a:lnTo>
                <a:lnTo>
                  <a:pt x="131826" y="65278"/>
                </a:lnTo>
                <a:close/>
              </a:path>
              <a:path w="2675254" h="271780">
                <a:moveTo>
                  <a:pt x="742188" y="135382"/>
                </a:moveTo>
                <a:lnTo>
                  <a:pt x="741400" y="121602"/>
                </a:lnTo>
                <a:lnTo>
                  <a:pt x="741400" y="121437"/>
                </a:lnTo>
                <a:lnTo>
                  <a:pt x="739038" y="108521"/>
                </a:lnTo>
                <a:lnTo>
                  <a:pt x="714336" y="68884"/>
                </a:lnTo>
                <a:lnTo>
                  <a:pt x="693547" y="59055"/>
                </a:lnTo>
                <a:lnTo>
                  <a:pt x="691388" y="65278"/>
                </a:lnTo>
                <a:lnTo>
                  <a:pt x="700214" y="69138"/>
                </a:lnTo>
                <a:lnTo>
                  <a:pt x="707834" y="74447"/>
                </a:lnTo>
                <a:lnTo>
                  <a:pt x="726071" y="109728"/>
                </a:lnTo>
                <a:lnTo>
                  <a:pt x="727748" y="121437"/>
                </a:lnTo>
                <a:lnTo>
                  <a:pt x="727773" y="121602"/>
                </a:lnTo>
                <a:lnTo>
                  <a:pt x="728345" y="134620"/>
                </a:lnTo>
                <a:lnTo>
                  <a:pt x="727773" y="148031"/>
                </a:lnTo>
                <a:lnTo>
                  <a:pt x="726071" y="160235"/>
                </a:lnTo>
                <a:lnTo>
                  <a:pt x="707859" y="196176"/>
                </a:lnTo>
                <a:lnTo>
                  <a:pt x="691642" y="205359"/>
                </a:lnTo>
                <a:lnTo>
                  <a:pt x="693547" y="211582"/>
                </a:lnTo>
                <a:lnTo>
                  <a:pt x="729742" y="184912"/>
                </a:lnTo>
                <a:lnTo>
                  <a:pt x="741400" y="149415"/>
                </a:lnTo>
                <a:lnTo>
                  <a:pt x="742188" y="135382"/>
                </a:lnTo>
                <a:close/>
              </a:path>
              <a:path w="2675254" h="271780">
                <a:moveTo>
                  <a:pt x="1098042" y="65278"/>
                </a:moveTo>
                <a:lnTo>
                  <a:pt x="1095883" y="59055"/>
                </a:lnTo>
                <a:lnTo>
                  <a:pt x="1084834" y="63093"/>
                </a:lnTo>
                <a:lnTo>
                  <a:pt x="1075131" y="68884"/>
                </a:lnTo>
                <a:lnTo>
                  <a:pt x="1050378" y="108521"/>
                </a:lnTo>
                <a:lnTo>
                  <a:pt x="1047242" y="135382"/>
                </a:lnTo>
                <a:lnTo>
                  <a:pt x="1047940" y="148031"/>
                </a:lnTo>
                <a:lnTo>
                  <a:pt x="1048016" y="149415"/>
                </a:lnTo>
                <a:lnTo>
                  <a:pt x="1066761" y="194233"/>
                </a:lnTo>
                <a:lnTo>
                  <a:pt x="1095883" y="211582"/>
                </a:lnTo>
                <a:lnTo>
                  <a:pt x="1097788" y="205359"/>
                </a:lnTo>
                <a:lnTo>
                  <a:pt x="1089113" y="201536"/>
                </a:lnTo>
                <a:lnTo>
                  <a:pt x="1081620" y="196176"/>
                </a:lnTo>
                <a:lnTo>
                  <a:pt x="1063421" y="160235"/>
                </a:lnTo>
                <a:lnTo>
                  <a:pt x="1061212" y="134620"/>
                </a:lnTo>
                <a:lnTo>
                  <a:pt x="1061758" y="121602"/>
                </a:lnTo>
                <a:lnTo>
                  <a:pt x="1075321" y="81191"/>
                </a:lnTo>
                <a:lnTo>
                  <a:pt x="1089228" y="69138"/>
                </a:lnTo>
                <a:lnTo>
                  <a:pt x="1098042" y="65278"/>
                </a:lnTo>
                <a:close/>
              </a:path>
              <a:path w="2675254" h="271780">
                <a:moveTo>
                  <a:pt x="1549908" y="135382"/>
                </a:moveTo>
                <a:lnTo>
                  <a:pt x="1549120" y="121602"/>
                </a:lnTo>
                <a:lnTo>
                  <a:pt x="1549120" y="121437"/>
                </a:lnTo>
                <a:lnTo>
                  <a:pt x="1546758" y="108521"/>
                </a:lnTo>
                <a:lnTo>
                  <a:pt x="1522056" y="68884"/>
                </a:lnTo>
                <a:lnTo>
                  <a:pt x="1501267" y="59055"/>
                </a:lnTo>
                <a:lnTo>
                  <a:pt x="1499108" y="65278"/>
                </a:lnTo>
                <a:lnTo>
                  <a:pt x="1507934" y="69138"/>
                </a:lnTo>
                <a:lnTo>
                  <a:pt x="1515554" y="74447"/>
                </a:lnTo>
                <a:lnTo>
                  <a:pt x="1533791" y="109728"/>
                </a:lnTo>
                <a:lnTo>
                  <a:pt x="1535468" y="121437"/>
                </a:lnTo>
                <a:lnTo>
                  <a:pt x="1535493" y="121602"/>
                </a:lnTo>
                <a:lnTo>
                  <a:pt x="1536065" y="134620"/>
                </a:lnTo>
                <a:lnTo>
                  <a:pt x="1535493" y="148031"/>
                </a:lnTo>
                <a:lnTo>
                  <a:pt x="1533791" y="160235"/>
                </a:lnTo>
                <a:lnTo>
                  <a:pt x="1515579" y="196176"/>
                </a:lnTo>
                <a:lnTo>
                  <a:pt x="1499362" y="205359"/>
                </a:lnTo>
                <a:lnTo>
                  <a:pt x="1501267" y="211582"/>
                </a:lnTo>
                <a:lnTo>
                  <a:pt x="1537462" y="184912"/>
                </a:lnTo>
                <a:lnTo>
                  <a:pt x="1549120" y="149415"/>
                </a:lnTo>
                <a:lnTo>
                  <a:pt x="1549908" y="135382"/>
                </a:lnTo>
                <a:close/>
              </a:path>
              <a:path w="2675254" h="271780">
                <a:moveTo>
                  <a:pt x="1904238" y="65278"/>
                </a:moveTo>
                <a:lnTo>
                  <a:pt x="1902079" y="59055"/>
                </a:lnTo>
                <a:lnTo>
                  <a:pt x="1891030" y="63093"/>
                </a:lnTo>
                <a:lnTo>
                  <a:pt x="1881327" y="68884"/>
                </a:lnTo>
                <a:lnTo>
                  <a:pt x="1856574" y="108521"/>
                </a:lnTo>
                <a:lnTo>
                  <a:pt x="1853438" y="135382"/>
                </a:lnTo>
                <a:lnTo>
                  <a:pt x="1854136" y="148031"/>
                </a:lnTo>
                <a:lnTo>
                  <a:pt x="1854212" y="149415"/>
                </a:lnTo>
                <a:lnTo>
                  <a:pt x="1872957" y="194233"/>
                </a:lnTo>
                <a:lnTo>
                  <a:pt x="1902079" y="211582"/>
                </a:lnTo>
                <a:lnTo>
                  <a:pt x="1903984" y="205359"/>
                </a:lnTo>
                <a:lnTo>
                  <a:pt x="1895309" y="201536"/>
                </a:lnTo>
                <a:lnTo>
                  <a:pt x="1887816" y="196176"/>
                </a:lnTo>
                <a:lnTo>
                  <a:pt x="1869617" y="160235"/>
                </a:lnTo>
                <a:lnTo>
                  <a:pt x="1867408" y="134620"/>
                </a:lnTo>
                <a:lnTo>
                  <a:pt x="1867954" y="121602"/>
                </a:lnTo>
                <a:lnTo>
                  <a:pt x="1881517" y="81191"/>
                </a:lnTo>
                <a:lnTo>
                  <a:pt x="1895424" y="69138"/>
                </a:lnTo>
                <a:lnTo>
                  <a:pt x="1904238" y="65278"/>
                </a:lnTo>
                <a:close/>
              </a:path>
              <a:path w="2675254" h="271780">
                <a:moveTo>
                  <a:pt x="2516124" y="135382"/>
                </a:moveTo>
                <a:lnTo>
                  <a:pt x="2515336" y="121602"/>
                </a:lnTo>
                <a:lnTo>
                  <a:pt x="2515336" y="121437"/>
                </a:lnTo>
                <a:lnTo>
                  <a:pt x="2512974" y="108521"/>
                </a:lnTo>
                <a:lnTo>
                  <a:pt x="2488273" y="68884"/>
                </a:lnTo>
                <a:lnTo>
                  <a:pt x="2467483" y="59055"/>
                </a:lnTo>
                <a:lnTo>
                  <a:pt x="2465324" y="65278"/>
                </a:lnTo>
                <a:lnTo>
                  <a:pt x="2474150" y="69138"/>
                </a:lnTo>
                <a:lnTo>
                  <a:pt x="2481770" y="74447"/>
                </a:lnTo>
                <a:lnTo>
                  <a:pt x="2500007" y="109728"/>
                </a:lnTo>
                <a:lnTo>
                  <a:pt x="2501684" y="121437"/>
                </a:lnTo>
                <a:lnTo>
                  <a:pt x="2501709" y="121602"/>
                </a:lnTo>
                <a:lnTo>
                  <a:pt x="2502281" y="134620"/>
                </a:lnTo>
                <a:lnTo>
                  <a:pt x="2501709" y="148031"/>
                </a:lnTo>
                <a:lnTo>
                  <a:pt x="2500007" y="160235"/>
                </a:lnTo>
                <a:lnTo>
                  <a:pt x="2481796" y="196176"/>
                </a:lnTo>
                <a:lnTo>
                  <a:pt x="2465578" y="205359"/>
                </a:lnTo>
                <a:lnTo>
                  <a:pt x="2467483" y="211582"/>
                </a:lnTo>
                <a:lnTo>
                  <a:pt x="2503678" y="184912"/>
                </a:lnTo>
                <a:lnTo>
                  <a:pt x="2515336" y="149415"/>
                </a:lnTo>
                <a:lnTo>
                  <a:pt x="2516124" y="135382"/>
                </a:lnTo>
                <a:close/>
              </a:path>
              <a:path w="2675254" h="271780">
                <a:moveTo>
                  <a:pt x="2675128" y="135636"/>
                </a:moveTo>
                <a:lnTo>
                  <a:pt x="2671191" y="89814"/>
                </a:lnTo>
                <a:lnTo>
                  <a:pt x="2659253" y="50165"/>
                </a:lnTo>
                <a:lnTo>
                  <a:pt x="2629255" y="8267"/>
                </a:lnTo>
                <a:lnTo>
                  <a:pt x="2616454" y="0"/>
                </a:lnTo>
                <a:lnTo>
                  <a:pt x="2613914" y="6477"/>
                </a:lnTo>
                <a:lnTo>
                  <a:pt x="2624023" y="14668"/>
                </a:lnTo>
                <a:lnTo>
                  <a:pt x="2633027" y="25336"/>
                </a:lnTo>
                <a:lnTo>
                  <a:pt x="2652903" y="71869"/>
                </a:lnTo>
                <a:lnTo>
                  <a:pt x="2658910" y="111950"/>
                </a:lnTo>
                <a:lnTo>
                  <a:pt x="2658999" y="112776"/>
                </a:lnTo>
                <a:lnTo>
                  <a:pt x="2659748" y="135636"/>
                </a:lnTo>
                <a:lnTo>
                  <a:pt x="2659761" y="135890"/>
                </a:lnTo>
                <a:lnTo>
                  <a:pt x="2658999" y="158610"/>
                </a:lnTo>
                <a:lnTo>
                  <a:pt x="2652953" y="199186"/>
                </a:lnTo>
                <a:lnTo>
                  <a:pt x="2633129" y="246100"/>
                </a:lnTo>
                <a:lnTo>
                  <a:pt x="2613914" y="265049"/>
                </a:lnTo>
                <a:lnTo>
                  <a:pt x="2616454" y="271526"/>
                </a:lnTo>
                <a:lnTo>
                  <a:pt x="2650642" y="238175"/>
                </a:lnTo>
                <a:lnTo>
                  <a:pt x="2666225" y="202044"/>
                </a:lnTo>
                <a:lnTo>
                  <a:pt x="2674137" y="159270"/>
                </a:lnTo>
                <a:lnTo>
                  <a:pt x="2675115" y="135890"/>
                </a:lnTo>
                <a:lnTo>
                  <a:pt x="2675128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785992" y="1750517"/>
            <a:ext cx="3204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37790" algn="l"/>
              </a:tabLst>
            </a:pPr>
            <a:r>
              <a:rPr sz="1300" dirty="0">
                <a:latin typeface="Cambria Math"/>
                <a:cs typeface="Cambria Math"/>
              </a:rPr>
              <a:t>𝟎.</a:t>
            </a:r>
            <a:r>
              <a:rPr sz="1300" spc="-8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𝟓 −</a:t>
            </a:r>
            <a:r>
              <a:rPr sz="1300" spc="-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𝟏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425" baseline="29239" dirty="0">
                <a:latin typeface="Cambria Math"/>
                <a:cs typeface="Cambria Math"/>
              </a:rPr>
              <a:t>𝟐</a:t>
            </a:r>
            <a:r>
              <a:rPr sz="1425" spc="179" baseline="29239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+</a:t>
            </a:r>
            <a:r>
              <a:rPr sz="1300" spc="130" dirty="0">
                <a:latin typeface="Cambria Math"/>
                <a:cs typeface="Cambria Math"/>
              </a:rPr>
              <a:t>  </a:t>
            </a:r>
            <a:r>
              <a:rPr sz="1300" dirty="0">
                <a:latin typeface="Cambria Math"/>
                <a:cs typeface="Cambria Math"/>
              </a:rPr>
              <a:t>𝟏</a:t>
            </a:r>
            <a:r>
              <a:rPr sz="1300" spc="-1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−</a:t>
            </a:r>
            <a:r>
              <a:rPr sz="1300" spc="1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𝟐</a:t>
            </a:r>
            <a:r>
              <a:rPr sz="1300" spc="254" dirty="0">
                <a:latin typeface="Cambria Math"/>
                <a:cs typeface="Cambria Math"/>
              </a:rPr>
              <a:t> </a:t>
            </a:r>
            <a:r>
              <a:rPr sz="1425" baseline="29239" dirty="0">
                <a:latin typeface="Cambria Math"/>
                <a:cs typeface="Cambria Math"/>
              </a:rPr>
              <a:t>𝟐</a:t>
            </a:r>
            <a:r>
              <a:rPr sz="1425" spc="172" baseline="29239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+</a:t>
            </a:r>
            <a:r>
              <a:rPr sz="1300" spc="125" dirty="0">
                <a:latin typeface="Cambria Math"/>
                <a:cs typeface="Cambria Math"/>
              </a:rPr>
              <a:t>  </a:t>
            </a:r>
            <a:r>
              <a:rPr sz="1300" dirty="0">
                <a:latin typeface="Cambria Math"/>
                <a:cs typeface="Cambria Math"/>
              </a:rPr>
              <a:t>𝟏.</a:t>
            </a:r>
            <a:r>
              <a:rPr sz="1300" spc="-7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𝟓</a:t>
            </a:r>
            <a:r>
              <a:rPr sz="1300" spc="-1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−</a:t>
            </a:r>
            <a:r>
              <a:rPr sz="1300" spc="1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𝟑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425" spc="-75" baseline="29239" dirty="0">
                <a:latin typeface="Cambria Math"/>
                <a:cs typeface="Cambria Math"/>
              </a:rPr>
              <a:t>𝟐</a:t>
            </a:r>
            <a:r>
              <a:rPr sz="1425" baseline="29239" dirty="0">
                <a:latin typeface="Cambria Math"/>
                <a:cs typeface="Cambria Math"/>
              </a:rPr>
              <a:t>	</a:t>
            </a:r>
            <a:r>
              <a:rPr sz="1300" dirty="0">
                <a:latin typeface="Cambria Math"/>
                <a:cs typeface="Cambria Math"/>
              </a:rPr>
              <a:t>=</a:t>
            </a:r>
            <a:r>
              <a:rPr sz="1300" spc="6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𝟎.</a:t>
            </a:r>
            <a:r>
              <a:rPr sz="1300" spc="-75" dirty="0">
                <a:latin typeface="Cambria Math"/>
                <a:cs typeface="Cambria Math"/>
              </a:rPr>
              <a:t> </a:t>
            </a:r>
            <a:r>
              <a:rPr sz="1300" spc="-25" dirty="0">
                <a:latin typeface="Cambria Math"/>
                <a:cs typeface="Cambria Math"/>
              </a:rPr>
              <a:t>𝟓𝟖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61" name="object 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2110" y="2175891"/>
            <a:ext cx="207010" cy="152526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5388736" y="2247899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60" h="10794">
                <a:moveTo>
                  <a:pt x="99060" y="0"/>
                </a:moveTo>
                <a:lnTo>
                  <a:pt x="0" y="0"/>
                </a:lnTo>
                <a:lnTo>
                  <a:pt x="0" y="10668"/>
                </a:lnTo>
                <a:lnTo>
                  <a:pt x="99060" y="10668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855590" y="1998091"/>
            <a:ext cx="645795" cy="347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035">
              <a:lnSpc>
                <a:spcPts val="1270"/>
              </a:lnSpc>
              <a:spcBef>
                <a:spcPts val="95"/>
              </a:spcBef>
            </a:pPr>
            <a:r>
              <a:rPr sz="1300" spc="-50" dirty="0">
                <a:latin typeface="Cambria Math"/>
                <a:cs typeface="Cambria Math"/>
              </a:rPr>
              <a:t>𝟏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ts val="1270"/>
              </a:lnSpc>
            </a:pPr>
            <a:r>
              <a:rPr sz="1300" dirty="0">
                <a:latin typeface="Cambria Math"/>
                <a:cs typeface="Cambria Math"/>
              </a:rPr>
              <a:t>𝑱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𝟎</a:t>
            </a:r>
            <a:r>
              <a:rPr sz="1300" spc="155" dirty="0">
                <a:latin typeface="Cambria Math"/>
                <a:cs typeface="Cambria Math"/>
              </a:rPr>
              <a:t>  </a:t>
            </a:r>
            <a:r>
              <a:rPr sz="1300" spc="-50" dirty="0">
                <a:latin typeface="Cambria Math"/>
                <a:cs typeface="Cambria Math"/>
              </a:rPr>
              <a:t>=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377053" y="2232786"/>
            <a:ext cx="1244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latin typeface="Cambria Math"/>
                <a:cs typeface="Cambria Math"/>
              </a:rPr>
              <a:t>𝟔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527928" y="2116835"/>
            <a:ext cx="1470025" cy="271780"/>
            <a:chOff x="5527928" y="2116835"/>
            <a:chExt cx="1470025" cy="271780"/>
          </a:xfrm>
        </p:grpSpPr>
        <p:sp>
          <p:nvSpPr>
            <p:cNvPr id="66" name="object 66"/>
            <p:cNvSpPr/>
            <p:nvPr/>
          </p:nvSpPr>
          <p:spPr>
            <a:xfrm>
              <a:off x="5527928" y="2116835"/>
              <a:ext cx="1470025" cy="271780"/>
            </a:xfrm>
            <a:custGeom>
              <a:avLst/>
              <a:gdLst/>
              <a:ahLst/>
              <a:cxnLst/>
              <a:rect l="l" t="t" r="r" b="b"/>
              <a:pathLst>
                <a:path w="1470025" h="271780">
                  <a:moveTo>
                    <a:pt x="1410970" y="0"/>
                  </a:moveTo>
                  <a:lnTo>
                    <a:pt x="1408429" y="6476"/>
                  </a:lnTo>
                  <a:lnTo>
                    <a:pt x="1418546" y="14668"/>
                  </a:lnTo>
                  <a:lnTo>
                    <a:pt x="1427543" y="25336"/>
                  </a:lnTo>
                  <a:lnTo>
                    <a:pt x="1447419" y="71864"/>
                  </a:lnTo>
                  <a:lnTo>
                    <a:pt x="1453426" y="111940"/>
                  </a:lnTo>
                  <a:lnTo>
                    <a:pt x="1454277" y="135889"/>
                  </a:lnTo>
                  <a:lnTo>
                    <a:pt x="1453516" y="158607"/>
                  </a:lnTo>
                  <a:lnTo>
                    <a:pt x="1447472" y="199183"/>
                  </a:lnTo>
                  <a:lnTo>
                    <a:pt x="1427654" y="246094"/>
                  </a:lnTo>
                  <a:lnTo>
                    <a:pt x="1408429" y="265049"/>
                  </a:lnTo>
                  <a:lnTo>
                    <a:pt x="1410970" y="271525"/>
                  </a:lnTo>
                  <a:lnTo>
                    <a:pt x="1445170" y="238164"/>
                  </a:lnTo>
                  <a:lnTo>
                    <a:pt x="1460750" y="202037"/>
                  </a:lnTo>
                  <a:lnTo>
                    <a:pt x="1468663" y="159261"/>
                  </a:lnTo>
                  <a:lnTo>
                    <a:pt x="1469644" y="135636"/>
                  </a:lnTo>
                  <a:lnTo>
                    <a:pt x="1468698" y="112770"/>
                  </a:lnTo>
                  <a:lnTo>
                    <a:pt x="1460750" y="69216"/>
                  </a:lnTo>
                  <a:lnTo>
                    <a:pt x="1445170" y="33325"/>
                  </a:lnTo>
                  <a:lnTo>
                    <a:pt x="1423783" y="8266"/>
                  </a:lnTo>
                  <a:lnTo>
                    <a:pt x="1410970" y="0"/>
                  </a:lnTo>
                  <a:close/>
                </a:path>
                <a:path w="1470025" h="271780">
                  <a:moveTo>
                    <a:pt x="58547" y="0"/>
                  </a:moveTo>
                  <a:lnTo>
                    <a:pt x="24471" y="33325"/>
                  </a:lnTo>
                  <a:lnTo>
                    <a:pt x="8893" y="69216"/>
                  </a:lnTo>
                  <a:lnTo>
                    <a:pt x="980" y="111940"/>
                  </a:lnTo>
                  <a:lnTo>
                    <a:pt x="0" y="135636"/>
                  </a:lnTo>
                  <a:lnTo>
                    <a:pt x="953" y="158607"/>
                  </a:lnTo>
                  <a:lnTo>
                    <a:pt x="8893" y="202037"/>
                  </a:lnTo>
                  <a:lnTo>
                    <a:pt x="24471" y="238164"/>
                  </a:lnTo>
                  <a:lnTo>
                    <a:pt x="58547" y="271525"/>
                  </a:lnTo>
                  <a:lnTo>
                    <a:pt x="61213" y="265049"/>
                  </a:lnTo>
                  <a:lnTo>
                    <a:pt x="50970" y="256833"/>
                  </a:lnTo>
                  <a:lnTo>
                    <a:pt x="41941" y="246094"/>
                  </a:lnTo>
                  <a:lnTo>
                    <a:pt x="22117" y="199183"/>
                  </a:lnTo>
                  <a:lnTo>
                    <a:pt x="16178" y="159261"/>
                  </a:lnTo>
                  <a:lnTo>
                    <a:pt x="15367" y="135889"/>
                  </a:lnTo>
                  <a:lnTo>
                    <a:pt x="16128" y="112770"/>
                  </a:lnTo>
                  <a:lnTo>
                    <a:pt x="22225" y="71864"/>
                  </a:lnTo>
                  <a:lnTo>
                    <a:pt x="42100" y="25336"/>
                  </a:lnTo>
                  <a:lnTo>
                    <a:pt x="61213" y="6476"/>
                  </a:lnTo>
                  <a:lnTo>
                    <a:pt x="58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0478" y="2175890"/>
              <a:ext cx="207010" cy="15252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1018" y="2175890"/>
              <a:ext cx="207009" cy="15252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1558" y="2175890"/>
              <a:ext cx="207010" cy="152526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6648577" y="2062098"/>
            <a:ext cx="3162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" baseline="-21367" dirty="0">
                <a:latin typeface="Cambria Math"/>
                <a:cs typeface="Cambria Math"/>
              </a:rPr>
              <a:t>𝟑</a:t>
            </a:r>
            <a:r>
              <a:rPr sz="1950" spc="382" baseline="-21367" dirty="0">
                <a:latin typeface="Cambria Math"/>
                <a:cs typeface="Cambria Math"/>
              </a:rPr>
              <a:t> </a:t>
            </a:r>
            <a:r>
              <a:rPr sz="950" spc="-50" dirty="0">
                <a:latin typeface="Cambria Math"/>
                <a:cs typeface="Cambria Math"/>
              </a:rPr>
              <a:t>𝟐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02096" y="2123058"/>
            <a:ext cx="19227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456055" algn="l"/>
              </a:tabLst>
            </a:pPr>
            <a:r>
              <a:rPr sz="1300" dirty="0">
                <a:latin typeface="Cambria Math"/>
                <a:cs typeface="Cambria Math"/>
              </a:rPr>
              <a:t>𝟏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425" baseline="29239" dirty="0">
                <a:latin typeface="Cambria Math"/>
                <a:cs typeface="Cambria Math"/>
              </a:rPr>
              <a:t>𝟐</a:t>
            </a:r>
            <a:r>
              <a:rPr sz="1425" spc="165" baseline="29239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+</a:t>
            </a:r>
            <a:r>
              <a:rPr sz="1300" spc="135" dirty="0">
                <a:latin typeface="Cambria Math"/>
                <a:cs typeface="Cambria Math"/>
              </a:rPr>
              <a:t>  </a:t>
            </a:r>
            <a:r>
              <a:rPr sz="1300" dirty="0">
                <a:latin typeface="Cambria Math"/>
                <a:cs typeface="Cambria Math"/>
              </a:rPr>
              <a:t>𝟐</a:t>
            </a:r>
            <a:r>
              <a:rPr sz="1300" spc="250" dirty="0">
                <a:latin typeface="Cambria Math"/>
                <a:cs typeface="Cambria Math"/>
              </a:rPr>
              <a:t> </a:t>
            </a:r>
            <a:r>
              <a:rPr sz="1425" baseline="29239" dirty="0">
                <a:latin typeface="Cambria Math"/>
                <a:cs typeface="Cambria Math"/>
              </a:rPr>
              <a:t>𝟐</a:t>
            </a:r>
            <a:r>
              <a:rPr sz="1425" spc="179" baseline="29239" dirty="0">
                <a:latin typeface="Cambria Math"/>
                <a:cs typeface="Cambria Math"/>
              </a:rPr>
              <a:t> </a:t>
            </a:r>
            <a:r>
              <a:rPr sz="1300" spc="-50" dirty="0">
                <a:latin typeface="Cambria Math"/>
                <a:cs typeface="Cambria Math"/>
              </a:rPr>
              <a:t>+</a:t>
            </a:r>
            <a:r>
              <a:rPr sz="1300" dirty="0">
                <a:latin typeface="Cambria Math"/>
                <a:cs typeface="Cambria Math"/>
              </a:rPr>
              <a:t>	=</a:t>
            </a:r>
            <a:r>
              <a:rPr sz="1300" spc="8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𝟐.</a:t>
            </a:r>
            <a:r>
              <a:rPr sz="1300" spc="-85" dirty="0">
                <a:latin typeface="Cambria Math"/>
                <a:cs typeface="Cambria Math"/>
              </a:rPr>
              <a:t> </a:t>
            </a:r>
            <a:r>
              <a:rPr sz="1300" spc="-50" dirty="0">
                <a:latin typeface="Cambria Math"/>
                <a:cs typeface="Cambria Math"/>
              </a:rPr>
              <a:t>𝟑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1801" y="1983485"/>
            <a:ext cx="3093720" cy="1358900"/>
          </a:xfrm>
          <a:custGeom>
            <a:avLst/>
            <a:gdLst/>
            <a:ahLst/>
            <a:cxnLst/>
            <a:rect l="l" t="t" r="r" b="b"/>
            <a:pathLst>
              <a:path w="3093720" h="1358900">
                <a:moveTo>
                  <a:pt x="0" y="1358391"/>
                </a:moveTo>
                <a:lnTo>
                  <a:pt x="309372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806194" y="1541729"/>
            <a:ext cx="739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θ</a:t>
            </a:r>
            <a:r>
              <a:rPr sz="2400" b="1" baseline="-20833" dirty="0">
                <a:latin typeface="Times New Roman"/>
                <a:cs typeface="Times New Roman"/>
              </a:rPr>
              <a:t>1</a:t>
            </a:r>
            <a:r>
              <a:rPr sz="2400" b="1" spc="262" baseline="-20833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02253" y="1558544"/>
            <a:ext cx="96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θ</a:t>
            </a:r>
            <a:r>
              <a:rPr sz="2400" b="1" baseline="-20833" dirty="0">
                <a:latin typeface="Times New Roman"/>
                <a:cs typeface="Times New Roman"/>
              </a:rPr>
              <a:t>1</a:t>
            </a:r>
            <a:r>
              <a:rPr sz="2400" b="1" spc="270" baseline="-20833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=0.5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73375" y="2765882"/>
            <a:ext cx="739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θ</a:t>
            </a:r>
            <a:r>
              <a:rPr sz="2400" b="1" baseline="-20833" dirty="0">
                <a:latin typeface="Times New Roman"/>
                <a:cs typeface="Times New Roman"/>
              </a:rPr>
              <a:t>1</a:t>
            </a:r>
            <a:r>
              <a:rPr sz="2400" b="1" spc="262" baseline="-20833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10362" y="3260597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541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6098032" y="3019044"/>
            <a:ext cx="1494790" cy="1678939"/>
            <a:chOff x="6098032" y="3019044"/>
            <a:chExt cx="1494790" cy="1678939"/>
          </a:xfrm>
        </p:grpSpPr>
        <p:pic>
          <p:nvPicPr>
            <p:cNvPr id="78" name="object 7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0636" y="4527169"/>
              <a:ext cx="180340" cy="17043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8032" y="3064129"/>
              <a:ext cx="180339" cy="17043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99428" y="4300093"/>
              <a:ext cx="180340" cy="17043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5828" y="3019044"/>
              <a:ext cx="586765" cy="164896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136765" y="3039491"/>
              <a:ext cx="418465" cy="1452880"/>
            </a:xfrm>
            <a:custGeom>
              <a:avLst/>
              <a:gdLst/>
              <a:ahLst/>
              <a:cxnLst/>
              <a:rect l="l" t="t" r="r" b="b"/>
              <a:pathLst>
                <a:path w="418465" h="1452879">
                  <a:moveTo>
                    <a:pt x="0" y="1327531"/>
                  </a:moveTo>
                  <a:lnTo>
                    <a:pt x="26796" y="1452499"/>
                  </a:lnTo>
                  <a:lnTo>
                    <a:pt x="102886" y="1364996"/>
                  </a:lnTo>
                  <a:lnTo>
                    <a:pt x="68960" y="1364996"/>
                  </a:lnTo>
                  <a:lnTo>
                    <a:pt x="32130" y="1355471"/>
                  </a:lnTo>
                  <a:lnTo>
                    <a:pt x="36872" y="1337056"/>
                  </a:lnTo>
                  <a:lnTo>
                    <a:pt x="0" y="1327531"/>
                  </a:lnTo>
                  <a:close/>
                </a:path>
                <a:path w="418465" h="1452879">
                  <a:moveTo>
                    <a:pt x="36872" y="1337056"/>
                  </a:moveTo>
                  <a:lnTo>
                    <a:pt x="32130" y="1355471"/>
                  </a:lnTo>
                  <a:lnTo>
                    <a:pt x="68960" y="1364996"/>
                  </a:lnTo>
                  <a:lnTo>
                    <a:pt x="73704" y="1346570"/>
                  </a:lnTo>
                  <a:lnTo>
                    <a:pt x="36872" y="1337056"/>
                  </a:lnTo>
                  <a:close/>
                </a:path>
                <a:path w="418465" h="1452879">
                  <a:moveTo>
                    <a:pt x="73704" y="1346570"/>
                  </a:moveTo>
                  <a:lnTo>
                    <a:pt x="68960" y="1364996"/>
                  </a:lnTo>
                  <a:lnTo>
                    <a:pt x="102886" y="1364996"/>
                  </a:lnTo>
                  <a:lnTo>
                    <a:pt x="110616" y="1356106"/>
                  </a:lnTo>
                  <a:lnTo>
                    <a:pt x="73704" y="1346570"/>
                  </a:lnTo>
                  <a:close/>
                </a:path>
                <a:path w="418465" h="1452879">
                  <a:moveTo>
                    <a:pt x="381126" y="0"/>
                  </a:moveTo>
                  <a:lnTo>
                    <a:pt x="36872" y="1337056"/>
                  </a:lnTo>
                  <a:lnTo>
                    <a:pt x="73704" y="1346570"/>
                  </a:lnTo>
                  <a:lnTo>
                    <a:pt x="417956" y="9398"/>
                  </a:lnTo>
                  <a:lnTo>
                    <a:pt x="381126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298690" y="2725877"/>
            <a:ext cx="1444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Minimizes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spc="-20" dirty="0">
                <a:latin typeface="Cambria Math"/>
                <a:cs typeface="Cambria Math"/>
              </a:rPr>
              <a:t>𝑱(𝜽</a:t>
            </a:r>
            <a:r>
              <a:rPr sz="1575" spc="-30" baseline="-21164" dirty="0">
                <a:latin typeface="Cambria Math"/>
                <a:cs typeface="Cambria Math"/>
              </a:rPr>
              <a:t>𝟏</a:t>
            </a:r>
            <a:r>
              <a:rPr sz="1600" spc="-2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111240" y="3151632"/>
            <a:ext cx="2182495" cy="1548765"/>
            <a:chOff x="6111240" y="3151632"/>
            <a:chExt cx="2182495" cy="1548765"/>
          </a:xfrm>
        </p:grpSpPr>
        <p:pic>
          <p:nvPicPr>
            <p:cNvPr id="85" name="object 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1240" y="3151632"/>
              <a:ext cx="2182367" cy="154838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172327" y="3171825"/>
              <a:ext cx="2065020" cy="1448435"/>
            </a:xfrm>
            <a:custGeom>
              <a:avLst/>
              <a:gdLst/>
              <a:ahLst/>
              <a:cxnLst/>
              <a:rect l="l" t="t" r="r" b="b"/>
              <a:pathLst>
                <a:path w="2065020" h="1448435">
                  <a:moveTo>
                    <a:pt x="2064512" y="7238"/>
                  </a:moveTo>
                  <a:lnTo>
                    <a:pt x="2061981" y="63803"/>
                  </a:lnTo>
                  <a:lnTo>
                    <a:pt x="2058060" y="119745"/>
                  </a:lnTo>
                  <a:lnTo>
                    <a:pt x="2052775" y="175030"/>
                  </a:lnTo>
                  <a:lnTo>
                    <a:pt x="2046153" y="229623"/>
                  </a:lnTo>
                  <a:lnTo>
                    <a:pt x="2038218" y="283490"/>
                  </a:lnTo>
                  <a:lnTo>
                    <a:pt x="2028998" y="336594"/>
                  </a:lnTo>
                  <a:lnTo>
                    <a:pt x="2018519" y="388902"/>
                  </a:lnTo>
                  <a:lnTo>
                    <a:pt x="2006806" y="440379"/>
                  </a:lnTo>
                  <a:lnTo>
                    <a:pt x="1993886" y="490991"/>
                  </a:lnTo>
                  <a:lnTo>
                    <a:pt x="1979785" y="540701"/>
                  </a:lnTo>
                  <a:lnTo>
                    <a:pt x="1964529" y="589476"/>
                  </a:lnTo>
                  <a:lnTo>
                    <a:pt x="1948144" y="637281"/>
                  </a:lnTo>
                  <a:lnTo>
                    <a:pt x="1930656" y="684080"/>
                  </a:lnTo>
                  <a:lnTo>
                    <a:pt x="1912091" y="729840"/>
                  </a:lnTo>
                  <a:lnTo>
                    <a:pt x="1892476" y="774525"/>
                  </a:lnTo>
                  <a:lnTo>
                    <a:pt x="1871836" y="818100"/>
                  </a:lnTo>
                  <a:lnTo>
                    <a:pt x="1850198" y="860531"/>
                  </a:lnTo>
                  <a:lnTo>
                    <a:pt x="1827588" y="901783"/>
                  </a:lnTo>
                  <a:lnTo>
                    <a:pt x="1804031" y="941822"/>
                  </a:lnTo>
                  <a:lnTo>
                    <a:pt x="1779554" y="980611"/>
                  </a:lnTo>
                  <a:lnTo>
                    <a:pt x="1754184" y="1018118"/>
                  </a:lnTo>
                  <a:lnTo>
                    <a:pt x="1727946" y="1054306"/>
                  </a:lnTo>
                  <a:lnTo>
                    <a:pt x="1700866" y="1089141"/>
                  </a:lnTo>
                  <a:lnTo>
                    <a:pt x="1672970" y="1122588"/>
                  </a:lnTo>
                  <a:lnTo>
                    <a:pt x="1644285" y="1154613"/>
                  </a:lnTo>
                  <a:lnTo>
                    <a:pt x="1614837" y="1185181"/>
                  </a:lnTo>
                  <a:lnTo>
                    <a:pt x="1584651" y="1214256"/>
                  </a:lnTo>
                  <a:lnTo>
                    <a:pt x="1553754" y="1241804"/>
                  </a:lnTo>
                  <a:lnTo>
                    <a:pt x="1522172" y="1267791"/>
                  </a:lnTo>
                  <a:lnTo>
                    <a:pt x="1489931" y="1292181"/>
                  </a:lnTo>
                  <a:lnTo>
                    <a:pt x="1457058" y="1314940"/>
                  </a:lnTo>
                  <a:lnTo>
                    <a:pt x="1423577" y="1336033"/>
                  </a:lnTo>
                  <a:lnTo>
                    <a:pt x="1389516" y="1355425"/>
                  </a:lnTo>
                  <a:lnTo>
                    <a:pt x="1354901" y="1373081"/>
                  </a:lnTo>
                  <a:lnTo>
                    <a:pt x="1319757" y="1388967"/>
                  </a:lnTo>
                  <a:lnTo>
                    <a:pt x="1284111" y="1403048"/>
                  </a:lnTo>
                  <a:lnTo>
                    <a:pt x="1247989" y="1415288"/>
                  </a:lnTo>
                  <a:lnTo>
                    <a:pt x="1174421" y="1434110"/>
                  </a:lnTo>
                  <a:lnTo>
                    <a:pt x="1099261" y="1445155"/>
                  </a:lnTo>
                  <a:lnTo>
                    <a:pt x="1061150" y="1447673"/>
                  </a:lnTo>
                  <a:lnTo>
                    <a:pt x="1022720" y="1448143"/>
                  </a:lnTo>
                  <a:lnTo>
                    <a:pt x="983996" y="1446530"/>
                  </a:lnTo>
                  <a:lnTo>
                    <a:pt x="945079" y="1442796"/>
                  </a:lnTo>
                  <a:lnTo>
                    <a:pt x="906572" y="1436991"/>
                  </a:lnTo>
                  <a:lnTo>
                    <a:pt x="868501" y="1429152"/>
                  </a:lnTo>
                  <a:lnTo>
                    <a:pt x="830891" y="1419319"/>
                  </a:lnTo>
                  <a:lnTo>
                    <a:pt x="793769" y="1407528"/>
                  </a:lnTo>
                  <a:lnTo>
                    <a:pt x="757160" y="1393818"/>
                  </a:lnTo>
                  <a:lnTo>
                    <a:pt x="721090" y="1378226"/>
                  </a:lnTo>
                  <a:lnTo>
                    <a:pt x="685584" y="1360792"/>
                  </a:lnTo>
                  <a:lnTo>
                    <a:pt x="650670" y="1341552"/>
                  </a:lnTo>
                  <a:lnTo>
                    <a:pt x="616372" y="1320545"/>
                  </a:lnTo>
                  <a:lnTo>
                    <a:pt x="582717" y="1297808"/>
                  </a:lnTo>
                  <a:lnTo>
                    <a:pt x="549729" y="1273380"/>
                  </a:lnTo>
                  <a:lnTo>
                    <a:pt x="517436" y="1247299"/>
                  </a:lnTo>
                  <a:lnTo>
                    <a:pt x="485863" y="1219602"/>
                  </a:lnTo>
                  <a:lnTo>
                    <a:pt x="455036" y="1190328"/>
                  </a:lnTo>
                  <a:lnTo>
                    <a:pt x="424981" y="1159515"/>
                  </a:lnTo>
                  <a:lnTo>
                    <a:pt x="395723" y="1127200"/>
                  </a:lnTo>
                  <a:lnTo>
                    <a:pt x="367288" y="1093422"/>
                  </a:lnTo>
                  <a:lnTo>
                    <a:pt x="339703" y="1058218"/>
                  </a:lnTo>
                  <a:lnTo>
                    <a:pt x="312992" y="1021627"/>
                  </a:lnTo>
                  <a:lnTo>
                    <a:pt x="287183" y="983687"/>
                  </a:lnTo>
                  <a:lnTo>
                    <a:pt x="262300" y="944435"/>
                  </a:lnTo>
                  <a:lnTo>
                    <a:pt x="238371" y="903909"/>
                  </a:lnTo>
                  <a:lnTo>
                    <a:pt x="215419" y="862149"/>
                  </a:lnTo>
                  <a:lnTo>
                    <a:pt x="193472" y="819190"/>
                  </a:lnTo>
                  <a:lnTo>
                    <a:pt x="172555" y="775073"/>
                  </a:lnTo>
                  <a:lnTo>
                    <a:pt x="152694" y="729833"/>
                  </a:lnTo>
                  <a:lnTo>
                    <a:pt x="133915" y="683511"/>
                  </a:lnTo>
                  <a:lnTo>
                    <a:pt x="116244" y="636142"/>
                  </a:lnTo>
                  <a:lnTo>
                    <a:pt x="99706" y="587766"/>
                  </a:lnTo>
                  <a:lnTo>
                    <a:pt x="84328" y="538421"/>
                  </a:lnTo>
                  <a:lnTo>
                    <a:pt x="70135" y="488144"/>
                  </a:lnTo>
                  <a:lnTo>
                    <a:pt x="57153" y="436973"/>
                  </a:lnTo>
                  <a:lnTo>
                    <a:pt x="45408" y="384947"/>
                  </a:lnTo>
                  <a:lnTo>
                    <a:pt x="34926" y="332104"/>
                  </a:lnTo>
                  <a:lnTo>
                    <a:pt x="25732" y="278480"/>
                  </a:lnTo>
                  <a:lnTo>
                    <a:pt x="17853" y="224115"/>
                  </a:lnTo>
                  <a:lnTo>
                    <a:pt x="11315" y="169047"/>
                  </a:lnTo>
                  <a:lnTo>
                    <a:pt x="6142" y="113313"/>
                  </a:lnTo>
                  <a:lnTo>
                    <a:pt x="2362" y="5695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1887473" y="199009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90">
                <a:moveTo>
                  <a:pt x="381000" y="0"/>
                </a:moveTo>
                <a:lnTo>
                  <a:pt x="375538" y="15367"/>
                </a:lnTo>
                <a:lnTo>
                  <a:pt x="397422" y="24818"/>
                </a:lnTo>
                <a:lnTo>
                  <a:pt x="416210" y="37925"/>
                </a:lnTo>
                <a:lnTo>
                  <a:pt x="444500" y="75057"/>
                </a:lnTo>
                <a:lnTo>
                  <a:pt x="461248" y="125142"/>
                </a:lnTo>
                <a:lnTo>
                  <a:pt x="466851" y="186563"/>
                </a:lnTo>
                <a:lnTo>
                  <a:pt x="465449" y="219805"/>
                </a:lnTo>
                <a:lnTo>
                  <a:pt x="454261" y="277145"/>
                </a:lnTo>
                <a:lnTo>
                  <a:pt x="431805" y="321941"/>
                </a:lnTo>
                <a:lnTo>
                  <a:pt x="397654" y="352143"/>
                </a:lnTo>
                <a:lnTo>
                  <a:pt x="376174" y="361696"/>
                </a:lnTo>
                <a:lnTo>
                  <a:pt x="381000" y="376936"/>
                </a:lnTo>
                <a:lnTo>
                  <a:pt x="432339" y="352853"/>
                </a:lnTo>
                <a:lnTo>
                  <a:pt x="470153" y="311150"/>
                </a:lnTo>
                <a:lnTo>
                  <a:pt x="493410" y="255206"/>
                </a:lnTo>
                <a:lnTo>
                  <a:pt x="501142" y="188595"/>
                </a:lnTo>
                <a:lnTo>
                  <a:pt x="499229" y="154441"/>
                </a:lnTo>
                <a:lnTo>
                  <a:pt x="499209" y="154070"/>
                </a:lnTo>
                <a:lnTo>
                  <a:pt x="483675" y="92833"/>
                </a:lnTo>
                <a:lnTo>
                  <a:pt x="452812" y="42969"/>
                </a:lnTo>
                <a:lnTo>
                  <a:pt x="408287" y="9909"/>
                </a:lnTo>
                <a:lnTo>
                  <a:pt x="381000" y="0"/>
                </a:lnTo>
                <a:close/>
              </a:path>
              <a:path w="501650" h="377190">
                <a:moveTo>
                  <a:pt x="120142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1930" y="223246"/>
                </a:lnTo>
                <a:lnTo>
                  <a:pt x="17412" y="284499"/>
                </a:lnTo>
                <a:lnTo>
                  <a:pt x="48150" y="334198"/>
                </a:lnTo>
                <a:lnTo>
                  <a:pt x="92763" y="367103"/>
                </a:lnTo>
                <a:lnTo>
                  <a:pt x="120142" y="376936"/>
                </a:lnTo>
                <a:lnTo>
                  <a:pt x="124968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2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1366266" y="83007"/>
            <a:ext cx="22961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654685" algn="l"/>
                <a:tab pos="1169670" algn="l"/>
              </a:tabLst>
            </a:pPr>
            <a:r>
              <a:rPr sz="3200" b="0" spc="-25" dirty="0">
                <a:latin typeface="Cambria Math"/>
                <a:cs typeface="Cambria Math"/>
              </a:rPr>
              <a:t>𝒉</a:t>
            </a:r>
            <a:r>
              <a:rPr sz="3525" b="0" spc="-37" baseline="-15366" dirty="0">
                <a:latin typeface="Cambria Math"/>
                <a:cs typeface="Cambria Math"/>
              </a:rPr>
              <a:t>𝜽</a:t>
            </a:r>
            <a:r>
              <a:rPr sz="3525" b="0" baseline="-15366" dirty="0">
                <a:latin typeface="Cambria Math"/>
                <a:cs typeface="Cambria Math"/>
              </a:rPr>
              <a:t>	</a:t>
            </a:r>
            <a:r>
              <a:rPr sz="3200" b="0" spc="-50" dirty="0">
                <a:latin typeface="Cambria Math"/>
                <a:cs typeface="Cambria Math"/>
              </a:rPr>
              <a:t>𝒙</a:t>
            </a:r>
            <a:r>
              <a:rPr sz="3200" b="0" dirty="0">
                <a:latin typeface="Cambria Math"/>
                <a:cs typeface="Cambria Math"/>
              </a:rPr>
              <a:t>	=</a:t>
            </a:r>
            <a:r>
              <a:rPr sz="3200" b="0" spc="175" dirty="0">
                <a:latin typeface="Cambria Math"/>
                <a:cs typeface="Cambria Math"/>
              </a:rPr>
              <a:t> </a:t>
            </a:r>
            <a:r>
              <a:rPr sz="3200" b="0" spc="-25" dirty="0">
                <a:latin typeface="Cambria Math"/>
                <a:cs typeface="Cambria Math"/>
              </a:rPr>
              <a:t>𝜽</a:t>
            </a:r>
            <a:r>
              <a:rPr sz="3525" b="0" spc="-37" baseline="-15366" dirty="0">
                <a:latin typeface="Cambria Math"/>
                <a:cs typeface="Cambria Math"/>
              </a:rPr>
              <a:t>𝟏</a:t>
            </a:r>
            <a:r>
              <a:rPr sz="3200" b="0" spc="-25" dirty="0">
                <a:latin typeface="Cambria Math"/>
                <a:cs typeface="Cambria Math"/>
              </a:rPr>
              <a:t>𝒙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509766" y="199009"/>
            <a:ext cx="716280" cy="377190"/>
          </a:xfrm>
          <a:custGeom>
            <a:avLst/>
            <a:gdLst/>
            <a:ahLst/>
            <a:cxnLst/>
            <a:rect l="l" t="t" r="r" b="b"/>
            <a:pathLst>
              <a:path w="716279" h="377190">
                <a:moveTo>
                  <a:pt x="595883" y="0"/>
                </a:moveTo>
                <a:lnTo>
                  <a:pt x="590423" y="15367"/>
                </a:lnTo>
                <a:lnTo>
                  <a:pt x="612288" y="24818"/>
                </a:lnTo>
                <a:lnTo>
                  <a:pt x="631047" y="37925"/>
                </a:lnTo>
                <a:lnTo>
                  <a:pt x="659383" y="75057"/>
                </a:lnTo>
                <a:lnTo>
                  <a:pt x="676132" y="125142"/>
                </a:lnTo>
                <a:lnTo>
                  <a:pt x="680279" y="154070"/>
                </a:lnTo>
                <a:lnTo>
                  <a:pt x="680333" y="154441"/>
                </a:lnTo>
                <a:lnTo>
                  <a:pt x="681735" y="186563"/>
                </a:lnTo>
                <a:lnTo>
                  <a:pt x="680333" y="219805"/>
                </a:lnTo>
                <a:lnTo>
                  <a:pt x="676132" y="249999"/>
                </a:lnTo>
                <a:lnTo>
                  <a:pt x="659383" y="301244"/>
                </a:lnTo>
                <a:lnTo>
                  <a:pt x="631078" y="338899"/>
                </a:lnTo>
                <a:lnTo>
                  <a:pt x="591057" y="361696"/>
                </a:lnTo>
                <a:lnTo>
                  <a:pt x="595883" y="376936"/>
                </a:lnTo>
                <a:lnTo>
                  <a:pt x="647223" y="352853"/>
                </a:lnTo>
                <a:lnTo>
                  <a:pt x="685037" y="311150"/>
                </a:lnTo>
                <a:lnTo>
                  <a:pt x="708294" y="255206"/>
                </a:lnTo>
                <a:lnTo>
                  <a:pt x="716026" y="188595"/>
                </a:lnTo>
                <a:lnTo>
                  <a:pt x="714113" y="154441"/>
                </a:lnTo>
                <a:lnTo>
                  <a:pt x="714093" y="154070"/>
                </a:lnTo>
                <a:lnTo>
                  <a:pt x="698559" y="92833"/>
                </a:lnTo>
                <a:lnTo>
                  <a:pt x="667696" y="42969"/>
                </a:lnTo>
                <a:lnTo>
                  <a:pt x="623171" y="9909"/>
                </a:lnTo>
                <a:lnTo>
                  <a:pt x="595883" y="0"/>
                </a:lnTo>
                <a:close/>
              </a:path>
              <a:path w="716279" h="377190">
                <a:moveTo>
                  <a:pt x="120141" y="0"/>
                </a:moveTo>
                <a:lnTo>
                  <a:pt x="68897" y="24225"/>
                </a:lnTo>
                <a:lnTo>
                  <a:pt x="30987" y="66167"/>
                </a:lnTo>
                <a:lnTo>
                  <a:pt x="7731" y="122142"/>
                </a:lnTo>
                <a:lnTo>
                  <a:pt x="113" y="186563"/>
                </a:lnTo>
                <a:lnTo>
                  <a:pt x="0" y="188595"/>
                </a:lnTo>
                <a:lnTo>
                  <a:pt x="1930" y="223246"/>
                </a:lnTo>
                <a:lnTo>
                  <a:pt x="17412" y="284499"/>
                </a:lnTo>
                <a:lnTo>
                  <a:pt x="48150" y="334198"/>
                </a:lnTo>
                <a:lnTo>
                  <a:pt x="92763" y="367103"/>
                </a:lnTo>
                <a:lnTo>
                  <a:pt x="120141" y="376936"/>
                </a:lnTo>
                <a:lnTo>
                  <a:pt x="124967" y="361696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375" y="188595"/>
                </a:lnTo>
                <a:lnTo>
                  <a:pt x="34289" y="186563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5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931028" y="18409"/>
            <a:ext cx="3836035" cy="9931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310515" algn="ctr">
              <a:lnSpc>
                <a:spcPct val="100000"/>
              </a:lnSpc>
              <a:spcBef>
                <a:spcPts val="615"/>
              </a:spcBef>
              <a:tabLst>
                <a:tab pos="340995" algn="l"/>
              </a:tabLst>
            </a:pPr>
            <a:r>
              <a:rPr sz="3200" spc="-50" dirty="0">
                <a:latin typeface="Cambria Math"/>
                <a:cs typeface="Cambria Math"/>
              </a:rPr>
              <a:t>𝑱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25" dirty="0">
                <a:latin typeface="Cambria Math"/>
                <a:cs typeface="Cambria Math"/>
              </a:rPr>
              <a:t>𝜽</a:t>
            </a:r>
            <a:r>
              <a:rPr sz="3525" spc="-37" baseline="-15366" dirty="0">
                <a:latin typeface="Cambria Math"/>
                <a:cs typeface="Cambria Math"/>
              </a:rPr>
              <a:t>𝟏</a:t>
            </a:r>
            <a:endParaRPr sz="3525" baseline="-15366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2400" dirty="0">
                <a:latin typeface="Calibri"/>
                <a:cs typeface="Calibri"/>
              </a:rPr>
              <a:t>(function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𝜃</a:t>
            </a:r>
            <a:r>
              <a:rPr sz="2625" spc="-37" baseline="-15873" dirty="0">
                <a:latin typeface="Cambria Math"/>
                <a:cs typeface="Cambria Math"/>
              </a:rPr>
              <a:t>1</a:t>
            </a:r>
            <a:r>
              <a:rPr sz="2400" spc="-2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xfrm>
            <a:off x="4235322" y="6445097"/>
            <a:ext cx="219075" cy="36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240"/>
                </a:lnSpc>
              </a:pPr>
              <a:t>9</a:t>
            </a:fld>
            <a:endParaRPr spc="-25" dirty="0"/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id="{2ABF64D1-8F8E-E782-1F9F-0C73C0C18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190" y="3860558"/>
            <a:ext cx="3559170" cy="776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2142</Words>
  <Application>Microsoft Office PowerPoint</Application>
  <PresentationFormat>On-screen Show (4:3)</PresentationFormat>
  <Paragraphs>448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 MT</vt:lpstr>
      <vt:lpstr>Calibri</vt:lpstr>
      <vt:lpstr>Cambria Math</vt:lpstr>
      <vt:lpstr>Symbol</vt:lpstr>
      <vt:lpstr>Times New Roman</vt:lpstr>
      <vt:lpstr>Wingdings</vt:lpstr>
      <vt:lpstr>Office Theme</vt:lpstr>
      <vt:lpstr>PowerPoint Presentation</vt:lpstr>
      <vt:lpstr>Linear Regression with ONE variable</vt:lpstr>
      <vt:lpstr>Linear Regression with ONE variable</vt:lpstr>
      <vt:lpstr>Supervised Learning Formal Definition</vt:lpstr>
      <vt:lpstr>Linear Regression with one variable</vt:lpstr>
      <vt:lpstr>Linear Regression with one variable</vt:lpstr>
      <vt:lpstr>Linear Regression with one variable</vt:lpstr>
      <vt:lpstr>A simplified case</vt:lpstr>
      <vt:lpstr>𝒉𝜽 𝒙 = 𝜽𝟏𝒙</vt:lpstr>
      <vt:lpstr>Using both of the “knobs”</vt:lpstr>
      <vt:lpstr>𝒉𝜽 𝒙 = 𝜽𝟎 + 𝜽𝟏𝒙 (for fixed 𝜃0, 𝜃1, this is a function of 𝑥)</vt:lpstr>
      <vt:lpstr>𝒉𝜽 𝒙 = 𝜽𝟎 + 𝜽𝟏𝒙 (for fixed 𝜃0, 𝜃1, this is a function of 𝑥)</vt:lpstr>
      <vt:lpstr>𝒉𝜽 𝒙 = 𝜽𝟎 + 𝜽𝟏𝒙 (for fixed 𝜃0, 𝜃1, this is a function of 𝑥)</vt:lpstr>
      <vt:lpstr>𝒉𝜽 𝒙 = 𝜽𝟎 + 𝜽𝟏𝒙 (for fixed 𝜃0, 𝜃1, this is a function of 𝑥)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Gradient Descent Algorithm</vt:lpstr>
      <vt:lpstr>𝐽(𝜃0, 𝜃1)</vt:lpstr>
      <vt:lpstr>𝐽(𝜃0, 𝜃1)</vt:lpstr>
      <vt:lpstr>A simplified version of gradient descent</vt:lpstr>
      <vt:lpstr>Direction of step</vt:lpstr>
      <vt:lpstr>Step size</vt:lpstr>
      <vt:lpstr>Step size</vt:lpstr>
      <vt:lpstr>Step size</vt:lpstr>
      <vt:lpstr>The problem of local optima</vt:lpstr>
      <vt:lpstr>Gradient descent algorithm</vt:lpstr>
      <vt:lpstr>Gradient descent algorithm</vt:lpstr>
      <vt:lpstr>Linear Regression Model</vt:lpstr>
      <vt:lpstr>Gradient descent algorithm</vt:lpstr>
      <vt:lpstr>Convex function</vt:lpstr>
      <vt:lpstr>𝒉𝜽 𝒙 = 𝜽𝟎 + 𝜽𝟏𝒙 (for fixed 𝜃0, 𝜃1, this is a function of 𝑥)</vt:lpstr>
      <vt:lpstr>𝒉𝜽 𝒙 = 𝜽𝟎 + 𝜽𝟏𝒙 (for fixed 𝜃0, 𝜃1, this is a function of 𝑥)</vt:lpstr>
      <vt:lpstr>𝒉𝜽 𝒙 = 𝜽𝟎 + 𝜽𝟏𝒙 (for fixed 𝜃0, 𝜃1, this is a function of 𝑥)</vt:lpstr>
      <vt:lpstr>𝒉𝜽 𝒙 = 𝜽𝟎 + 𝜽𝟏𝒙 (for fixed 𝜃0, 𝜃1, this is a function of 𝑥)</vt:lpstr>
      <vt:lpstr>𝒉𝜽 𝒙 = 𝜽𝟎 + 𝜽𝟏𝒙 (for fixed 𝜃0, 𝜃1, this is a function of 𝑥)</vt:lpstr>
      <vt:lpstr>𝒉𝜽 𝒙 = 𝜽𝟎 + 𝜽𝟏𝒙 (for fixed 𝜃0, 𝜃1, this is a function of 𝑥)</vt:lpstr>
      <vt:lpstr>𝒉𝜽 𝒙 = 𝜽𝟎 + 𝜽𝟏𝒙 (for fixed 𝜃0, 𝜃1, this is a function of 𝑥)</vt:lpstr>
      <vt:lpstr>𝒉𝜽 𝒙 = 𝜽𝟎 + 𝜽𝟏𝒙 (for fixed 𝜃0, 𝜃1, this is a function of 𝑥)</vt:lpstr>
      <vt:lpstr>𝒉𝜽 𝒙 = 𝜽𝟎 + 𝜽𝟏𝒙 (for fixed 𝜃0, 𝜃1, this is a function of 𝑥)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RIME-314</dc:title>
  <dc:creator>Hasan</dc:creator>
  <cp:lastModifiedBy>Muhammad Zulqarnain</cp:lastModifiedBy>
  <cp:revision>157</cp:revision>
  <dcterms:created xsi:type="dcterms:W3CDTF">2006-08-16T00:00:00Z</dcterms:created>
  <dcterms:modified xsi:type="dcterms:W3CDTF">2025-04-13T18:01:32Z</dcterms:modified>
</cp:coreProperties>
</file>