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12/22/2020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12/22/2020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jyvyu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your Field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2130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NAME: your fitness </a:t>
            </a:r>
          </a:p>
          <a:p>
            <a:r>
              <a:rPr lang="en-US" dirty="0"/>
              <a:t>Name: Md. Adieb Siddique</a:t>
            </a:r>
          </a:p>
          <a:p>
            <a:r>
              <a:rPr lang="en-US" dirty="0"/>
              <a:t>Course:BCA-3</a:t>
            </a:r>
          </a:p>
          <a:p>
            <a:r>
              <a:rPr lang="en-US" dirty="0"/>
              <a:t>Enroll:a45304819034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3F76C-7AD1-4D16-ADE1-497CAD27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06858"/>
            <a:ext cx="9603275" cy="3859487"/>
          </a:xfrm>
        </p:spPr>
        <p:txBody>
          <a:bodyPr/>
          <a:lstStyle/>
          <a:p>
            <a:r>
              <a:rPr lang="en-US" sz="2800" dirty="0"/>
              <a:t>I would like to express my special thanks of gratitude to my Android Trainer “Mr. Mani Gautam” for their able guidance and support in completing my Project.</a:t>
            </a:r>
          </a:p>
          <a:p>
            <a:r>
              <a:rPr lang="en-US" sz="2800" dirty="0"/>
              <a:t>                                     Then I would like to thank my parents and friends who helped me with their valuable suggestions and guidance has been helpful in various phases of the completion of the project.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C990D-4CC4-48BB-BCE2-4C871624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34242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acknowledgement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153085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C9DEEE-E1D3-462A-AC60-3BB4933A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Your Field page Module</a:t>
            </a:r>
          </a:p>
          <a:p>
            <a:r>
              <a:rPr lang="en-US" dirty="0"/>
              <a:t>Coding of field module</a:t>
            </a:r>
          </a:p>
          <a:p>
            <a:r>
              <a:rPr lang="en-US" dirty="0"/>
              <a:t>Integrating all modules in field page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EFD19-A5D0-4908-8107-6958EF0A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MV Boli" panose="02000500030200090000" pitchFamily="2" charset="0"/>
                <a:cs typeface="MV Boli" panose="02000500030200090000" pitchFamily="2" charset="0"/>
              </a:rPr>
              <a:t>Contents</a:t>
            </a:r>
            <a:endParaRPr lang="en-IN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88599-DFEB-4EF5-AD97-EA1A20E1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42" y="117658"/>
            <a:ext cx="2591025" cy="5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4E77D0-801A-476B-BB9A-19451F30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66908"/>
          </a:xfrm>
        </p:spPr>
        <p:txBody>
          <a:bodyPr>
            <a:normAutofit/>
          </a:bodyPr>
          <a:lstStyle/>
          <a:p>
            <a:r>
              <a:rPr lang="en-US" sz="2400" dirty="0"/>
              <a:t>There are total of five fields containing in this module. The first module </a:t>
            </a:r>
            <a:r>
              <a:rPr lang="en-IN" sz="2400" dirty="0"/>
              <a:t>is of teacher, second is of an office worker ,third is for student, fourth is of a sportsperson and the last is of a farmer.</a:t>
            </a:r>
          </a:p>
          <a:p>
            <a:r>
              <a:rPr lang="en-IN" sz="2400" dirty="0"/>
              <a:t>The module name buttons are provided to go to all of the modules pages for following exercises , diet and yoga made for each and every profession mentioned.</a:t>
            </a:r>
          </a:p>
          <a:p>
            <a:r>
              <a:rPr lang="en-IN" sz="2400" dirty="0"/>
              <a:t>At the end there is a back button provided for going back to the front login page.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51EB1-BA37-4F74-BE86-507374B9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latin typeface="MV Boli" panose="02000500030200090000" pitchFamily="2" charset="0"/>
                <a:cs typeface="MV Boli" panose="02000500030200090000" pitchFamily="2" charset="0"/>
              </a:rPr>
              <a:t>Choose your field module</a:t>
            </a:r>
            <a:endParaRPr lang="en-IN" sz="3600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5FB4D-737B-4B73-85C6-100B60D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Coding of field module </a:t>
            </a:r>
            <a:endParaRPr lang="en-IN" b="1" u="sn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CA088C2-421E-4718-A32C-FF17B2E1F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1704197"/>
            <a:ext cx="8408438" cy="43858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androidx.appcompat.app.AppCompatActivity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android.content.Intent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android.widget.ListView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android.widget.TextView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android.widget.Toast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FrontPage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activity_front_page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btnteach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btneng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btnlaw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btnback0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1804790-AB9B-45DF-B996-89B1202AB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0320" y="1566425"/>
            <a:ext cx="8398278" cy="43858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btnteach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,teacher.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btneng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,office.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btnlaw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,lawyer.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,sport.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,farmer.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btnback0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gotofirst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,MainActivity.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gotofirst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09340-C95D-49D3-B108-F171B49B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It was an interesting part where all the modules have to be integrated into a single page created by me.</a:t>
            </a:r>
          </a:p>
          <a:p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purpose for integrating all modules was giving ease of access to our users by creating a page where they can easily select and do their workouts which are good in their perspectives.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F87741-D452-4545-BDAA-15FE8254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latin typeface="MV Boli" panose="02000500030200090000" pitchFamily="2" charset="0"/>
                <a:cs typeface="MV Boli" panose="02000500030200090000" pitchFamily="2" charset="0"/>
              </a:rPr>
              <a:t>Integrating all the modules </a:t>
            </a:r>
            <a:endParaRPr lang="en-IN" sz="3600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5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450D7-7054-4790-8C98-F793D418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2125" y="361950"/>
            <a:ext cx="8667750" cy="54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47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38</TotalTime>
  <Words>746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MV Boli</vt:lpstr>
      <vt:lpstr>Gallery</vt:lpstr>
      <vt:lpstr>Designing your Field module</vt:lpstr>
      <vt:lpstr>acknowledgement</vt:lpstr>
      <vt:lpstr>Contents</vt:lpstr>
      <vt:lpstr>Choose your field module</vt:lpstr>
      <vt:lpstr>Coding of field module </vt:lpstr>
      <vt:lpstr>PowerPoint Presentation</vt:lpstr>
      <vt:lpstr>Integrating all the modules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presentation</dc:title>
  <dc:creator>Md Adieb</dc:creator>
  <cp:lastModifiedBy>Md Adieb</cp:lastModifiedBy>
  <cp:revision>6</cp:revision>
  <dcterms:created xsi:type="dcterms:W3CDTF">2020-12-20T14:17:56Z</dcterms:created>
  <dcterms:modified xsi:type="dcterms:W3CDTF">2020-12-22T06:26:29Z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