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307" r:id="rId3"/>
    <p:sldId id="279" r:id="rId4"/>
    <p:sldId id="30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DC16-C98D-4C36-AA3A-D463A9047166}" type="datetimeFigureOut">
              <a:rPr lang="en-RW" smtClean="0"/>
              <a:t>13/02/2020</a:t>
            </a:fld>
            <a:endParaRPr lang="en-R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529C-0D5E-4C21-80ED-318B63779752}" type="slidenum">
              <a:rPr lang="en-RW" smtClean="0"/>
              <a:t>‹#›</a:t>
            </a:fld>
            <a:endParaRPr lang="en-R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DC16-C98D-4C36-AA3A-D463A9047166}" type="datetimeFigureOut">
              <a:rPr lang="en-RW" smtClean="0"/>
              <a:t>13/02/2020</a:t>
            </a:fld>
            <a:endParaRPr lang="en-R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529C-0D5E-4C21-80ED-318B6377975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66952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DC16-C98D-4C36-AA3A-D463A9047166}" type="datetimeFigureOut">
              <a:rPr lang="en-RW" smtClean="0"/>
              <a:t>13/02/2020</a:t>
            </a:fld>
            <a:endParaRPr lang="en-R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529C-0D5E-4C21-80ED-318B6377975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37258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DC16-C98D-4C36-AA3A-D463A9047166}" type="datetimeFigureOut">
              <a:rPr lang="en-RW" smtClean="0"/>
              <a:t>13/02/2020</a:t>
            </a:fld>
            <a:endParaRPr lang="en-R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529C-0D5E-4C21-80ED-318B6377975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7953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DC16-C98D-4C36-AA3A-D463A9047166}" type="datetimeFigureOut">
              <a:rPr lang="en-RW" smtClean="0"/>
              <a:t>13/02/2020</a:t>
            </a:fld>
            <a:endParaRPr lang="en-R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529C-0D5E-4C21-80ED-318B63779752}" type="slidenum">
              <a:rPr lang="en-RW" smtClean="0"/>
              <a:t>‹#›</a:t>
            </a:fld>
            <a:endParaRPr lang="en-R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78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DC16-C98D-4C36-AA3A-D463A9047166}" type="datetimeFigureOut">
              <a:rPr lang="en-RW" smtClean="0"/>
              <a:t>13/02/2020</a:t>
            </a:fld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529C-0D5E-4C21-80ED-318B6377975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35170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DC16-C98D-4C36-AA3A-D463A9047166}" type="datetimeFigureOut">
              <a:rPr lang="en-RW" smtClean="0"/>
              <a:t>13/02/2020</a:t>
            </a:fld>
            <a:endParaRPr lang="en-R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529C-0D5E-4C21-80ED-318B6377975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97275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DC16-C98D-4C36-AA3A-D463A9047166}" type="datetimeFigureOut">
              <a:rPr lang="en-RW" smtClean="0"/>
              <a:t>13/02/2020</a:t>
            </a:fld>
            <a:endParaRPr lang="en-R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529C-0D5E-4C21-80ED-318B6377975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7634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DC16-C98D-4C36-AA3A-D463A9047166}" type="datetimeFigureOut">
              <a:rPr lang="en-RW" smtClean="0"/>
              <a:t>13/02/2020</a:t>
            </a:fld>
            <a:endParaRPr lang="en-R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R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529C-0D5E-4C21-80ED-318B6377975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4414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FFDC16-C98D-4C36-AA3A-D463A9047166}" type="datetimeFigureOut">
              <a:rPr lang="en-RW" smtClean="0"/>
              <a:t>13/02/2020</a:t>
            </a:fld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69529C-0D5E-4C21-80ED-318B6377975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2347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DC16-C98D-4C36-AA3A-D463A9047166}" type="datetimeFigureOut">
              <a:rPr lang="en-RW" smtClean="0"/>
              <a:t>13/02/2020</a:t>
            </a:fld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529C-0D5E-4C21-80ED-318B63779752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6887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FFDC16-C98D-4C36-AA3A-D463A9047166}" type="datetimeFigureOut">
              <a:rPr lang="en-RW" smtClean="0"/>
              <a:t>13/02/2020</a:t>
            </a:fld>
            <a:endParaRPr lang="en-R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R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69529C-0D5E-4C21-80ED-318B63779752}" type="slidenum">
              <a:rPr lang="en-RW" smtClean="0"/>
              <a:t>‹#›</a:t>
            </a:fld>
            <a:endParaRPr lang="en-RW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23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99AE-E6F5-4C72-B79F-BB8B6D3EE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Programming Fundamentals</a:t>
            </a:r>
            <a:endParaRPr lang="en-RW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7B6B2-79D9-41E1-BA29-B87BE6967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Lecture: 13-2-2020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98116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F377-3B53-4671-9F80-51C8E7C6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reads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C65F-6F51-42CC-BCAF-456C16B01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3712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 err="1"/>
              <a:t>Deital</a:t>
            </a:r>
            <a:r>
              <a:rPr lang="en-US" sz="1800" dirty="0"/>
              <a:t> &amp; </a:t>
            </a:r>
            <a:r>
              <a:rPr lang="en-US" sz="1800" dirty="0" err="1"/>
              <a:t>Deital</a:t>
            </a:r>
            <a:r>
              <a:rPr lang="en-US" sz="1800" dirty="0"/>
              <a:t> , 9 </a:t>
            </a:r>
            <a:r>
              <a:rPr lang="en-US" sz="1800" dirty="0" err="1"/>
              <a:t>th</a:t>
            </a:r>
            <a:r>
              <a:rPr lang="en-US" sz="1800" dirty="0"/>
              <a:t> edition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Page 17-19: </a:t>
            </a:r>
            <a:r>
              <a:rPr lang="en-US" sz="1800" i="1" dirty="0"/>
              <a:t>Topic 1.9:</a:t>
            </a:r>
            <a:r>
              <a:rPr lang="en-US" sz="1800" dirty="0"/>
              <a:t> </a:t>
            </a:r>
            <a:r>
              <a:rPr lang="en-US" sz="1800" b="1" dirty="0"/>
              <a:t>Typical C++ Development Environment</a:t>
            </a:r>
          </a:p>
          <a:p>
            <a:endParaRPr lang="en-US" sz="1800" dirty="0"/>
          </a:p>
          <a:p>
            <a:r>
              <a:rPr lang="en-US" sz="1800" dirty="0"/>
              <a:t>Walter </a:t>
            </a:r>
            <a:r>
              <a:rPr lang="en-US" sz="1800" dirty="0" err="1"/>
              <a:t>Savitch</a:t>
            </a:r>
            <a:r>
              <a:rPr lang="en-US" sz="1800" dirty="0"/>
              <a:t>, Problem Solving with C++ The Object of Programming 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Page 24-25: </a:t>
            </a:r>
            <a:r>
              <a:rPr lang="en-US" sz="1800" b="1" dirty="0"/>
              <a:t>Layout of a simple C++ program</a:t>
            </a:r>
          </a:p>
          <a:p>
            <a:endParaRPr lang="en-US" sz="1800" dirty="0"/>
          </a:p>
          <a:p>
            <a:r>
              <a:rPr lang="en-US" sz="1800" dirty="0" err="1"/>
              <a:t>Lafore</a:t>
            </a:r>
            <a:r>
              <a:rPr lang="en-US" sz="1800" dirty="0"/>
              <a:t> - Object-Oriented Programming in C++ (4th Edition)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Page 35: </a:t>
            </a:r>
            <a:r>
              <a:rPr lang="en-US" sz="1800" b="1" dirty="0"/>
              <a:t>Directives, Header files, The using directive</a:t>
            </a:r>
          </a:p>
          <a:p>
            <a:endParaRPr lang="en-US" sz="1800" dirty="0"/>
          </a:p>
          <a:p>
            <a:r>
              <a:rPr lang="en-US" sz="1800" dirty="0" err="1"/>
              <a:t>D.S.Malik</a:t>
            </a:r>
            <a:r>
              <a:rPr lang="en-US" sz="1800" dirty="0"/>
              <a:t> -C++ Programming -From Problem Analysis to Program Design (5th Edition )</a:t>
            </a:r>
          </a:p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Page 10-14: </a:t>
            </a:r>
            <a:r>
              <a:rPr lang="en-US" sz="1800" b="1" dirty="0"/>
              <a:t>Processing a C++ Program</a:t>
            </a:r>
            <a:endParaRPr lang="en-RW" sz="1800" b="1" dirty="0"/>
          </a:p>
        </p:txBody>
      </p:sp>
    </p:spTree>
    <p:extLst>
      <p:ext uri="{BB962C8B-B14F-4D97-AF65-F5344CB8AC3E}">
        <p14:creationId xmlns:p14="http://schemas.microsoft.com/office/powerpoint/2010/main" val="307282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4DD9-8C93-4904-93C0-8896282C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discussed topics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8BB2-3DCA-488F-B134-7B8ED6854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2186"/>
          </a:xfrm>
        </p:spPr>
        <p:txBody>
          <a:bodyPr>
            <a:normAutofit/>
          </a:bodyPr>
          <a:lstStyle/>
          <a:p>
            <a:r>
              <a:rPr lang="en-US" dirty="0"/>
              <a:t>Functions </a:t>
            </a:r>
          </a:p>
          <a:p>
            <a:pPr lvl="1"/>
            <a:r>
              <a:rPr lang="en-US" dirty="0"/>
              <a:t>Inputs (parameters/arguments), output</a:t>
            </a:r>
          </a:p>
          <a:p>
            <a:pPr lvl="1"/>
            <a:r>
              <a:rPr lang="en-US" dirty="0"/>
              <a:t>definition/declaration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/>
              <a:t>Library files:</a:t>
            </a:r>
          </a:p>
          <a:p>
            <a:pPr lvl="1"/>
            <a:r>
              <a:rPr lang="en-US" dirty="0"/>
              <a:t>Header files</a:t>
            </a:r>
          </a:p>
          <a:p>
            <a:pPr lvl="1"/>
            <a:r>
              <a:rPr lang="en-US" dirty="0"/>
              <a:t>Implementation files</a:t>
            </a:r>
          </a:p>
          <a:p>
            <a:r>
              <a:rPr lang="en-US" dirty="0"/>
              <a:t>Source code vs object code vs executable code vs library</a:t>
            </a:r>
          </a:p>
          <a:p>
            <a:r>
              <a:rPr lang="en-US" dirty="0"/>
              <a:t>6 steps of program development in C</a:t>
            </a:r>
          </a:p>
          <a:p>
            <a:r>
              <a:rPr lang="en-US" dirty="0"/>
              <a:t>Design first C++ program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44757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F53F-DCA0-4F0E-9D59-906357D1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 agenda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0349-865D-4F89-A496-4AD55D347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125" indent="-365125">
              <a:buFont typeface="Wingdings" panose="05000000000000000000" pitchFamily="2" charset="2"/>
              <a:buChar char="§"/>
            </a:pPr>
            <a:r>
              <a:rPr lang="en-US" sz="2400" b="1" dirty="0"/>
              <a:t>Recap:</a:t>
            </a:r>
            <a:r>
              <a:rPr lang="en-US" sz="2400" dirty="0"/>
              <a:t> Flowchart design practice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tracing</a:t>
            </a:r>
          </a:p>
          <a:p>
            <a:pPr marL="365125" indent="-365125">
              <a:buFont typeface="Wingdings" panose="05000000000000000000" pitchFamily="2" charset="2"/>
              <a:buChar char="§"/>
            </a:pPr>
            <a:r>
              <a:rPr lang="en-US" sz="2400" dirty="0"/>
              <a:t>Start with designing programs in C++</a:t>
            </a:r>
          </a:p>
          <a:p>
            <a:pPr marL="365125" indent="-365125">
              <a:buFont typeface="Wingdings" panose="05000000000000000000" pitchFamily="2" charset="2"/>
              <a:buChar char="§"/>
            </a:pPr>
            <a:r>
              <a:rPr lang="en-US" sz="2400" dirty="0"/>
              <a:t>Basic syntax</a:t>
            </a:r>
          </a:p>
          <a:p>
            <a:pPr marL="0" indent="0">
              <a:buNone/>
            </a:pPr>
            <a:endParaRPr lang="en-RW" sz="2400" dirty="0"/>
          </a:p>
        </p:txBody>
      </p:sp>
    </p:spTree>
    <p:extLst>
      <p:ext uri="{BB962C8B-B14F-4D97-AF65-F5344CB8AC3E}">
        <p14:creationId xmlns:p14="http://schemas.microsoft.com/office/powerpoint/2010/main" val="21739203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Wingdings</vt:lpstr>
      <vt:lpstr>Retrospect</vt:lpstr>
      <vt:lpstr>Programming Fundamentals</vt:lpstr>
      <vt:lpstr>Recommended reads</vt:lpstr>
      <vt:lpstr>Outline of discussed topics</vt:lpstr>
      <vt:lpstr>Next lecture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Nauman Warraich</dc:creator>
  <cp:lastModifiedBy>Nauman Warraich</cp:lastModifiedBy>
  <cp:revision>18</cp:revision>
  <dcterms:created xsi:type="dcterms:W3CDTF">2020-02-09T04:53:47Z</dcterms:created>
  <dcterms:modified xsi:type="dcterms:W3CDTF">2020-02-13T18:20:12Z</dcterms:modified>
</cp:coreProperties>
</file>