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8"/>
  </p:notesMasterIdLst>
  <p:sldIdLst>
    <p:sldId id="408" r:id="rId3"/>
    <p:sldId id="409" r:id="rId4"/>
    <p:sldId id="367" r:id="rId5"/>
    <p:sldId id="368" r:id="rId6"/>
    <p:sldId id="369" r:id="rId7"/>
    <p:sldId id="370" r:id="rId8"/>
    <p:sldId id="371" r:id="rId9"/>
    <p:sldId id="392" r:id="rId10"/>
    <p:sldId id="393" r:id="rId11"/>
    <p:sldId id="394" r:id="rId12"/>
    <p:sldId id="395" r:id="rId13"/>
    <p:sldId id="396" r:id="rId14"/>
    <p:sldId id="397" r:id="rId15"/>
    <p:sldId id="398" r:id="rId16"/>
    <p:sldId id="399" r:id="rId17"/>
    <p:sldId id="400" r:id="rId18"/>
    <p:sldId id="401" r:id="rId19"/>
    <p:sldId id="402" r:id="rId20"/>
    <p:sldId id="403" r:id="rId21"/>
    <p:sldId id="404" r:id="rId22"/>
    <p:sldId id="405" r:id="rId23"/>
    <p:sldId id="373" r:id="rId24"/>
    <p:sldId id="406" r:id="rId25"/>
    <p:sldId id="407" r:id="rId26"/>
    <p:sldId id="41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181143-2EAB-4E63-AC2E-E239D32817EF}" type="doc">
      <dgm:prSet loTypeId="urn:microsoft.com/office/officeart/2005/8/layout/hierarchy3" loCatId="hierarchy" qsTypeId="urn:microsoft.com/office/officeart/2005/8/quickstyle/simple5" qsCatId="simple" csTypeId="urn:microsoft.com/office/officeart/2005/8/colors/colorful1" csCatId="colorful"/>
      <dgm:spPr/>
      <dgm:t>
        <a:bodyPr/>
        <a:lstStyle/>
        <a:p>
          <a:endParaRPr lang="en-US"/>
        </a:p>
      </dgm:t>
    </dgm:pt>
    <dgm:pt modelId="{C94FFB4C-3B6E-49F4-898E-DD88EA813F77}">
      <dgm:prSet/>
      <dgm:spPr/>
      <dgm:t>
        <a:bodyPr/>
        <a:lstStyle/>
        <a:p>
          <a:r>
            <a:rPr lang="en-US"/>
            <a:t>Different Ways to Boot</a:t>
          </a:r>
        </a:p>
      </dgm:t>
    </dgm:pt>
    <dgm:pt modelId="{F04D777A-E9BE-4A6C-B1EF-748798E42D64}" type="parTrans" cxnId="{AB4FCE5C-7153-4AFD-A927-2772914B3894}">
      <dgm:prSet/>
      <dgm:spPr/>
      <dgm:t>
        <a:bodyPr/>
        <a:lstStyle/>
        <a:p>
          <a:endParaRPr lang="en-US"/>
        </a:p>
      </dgm:t>
    </dgm:pt>
    <dgm:pt modelId="{EC1E6CB4-CC69-4411-9248-224F8B2DCF40}" type="sibTrans" cxnId="{AB4FCE5C-7153-4AFD-A927-2772914B3894}">
      <dgm:prSet/>
      <dgm:spPr/>
      <dgm:t>
        <a:bodyPr/>
        <a:lstStyle/>
        <a:p>
          <a:endParaRPr lang="en-US"/>
        </a:p>
      </dgm:t>
    </dgm:pt>
    <dgm:pt modelId="{FFADB680-EA6E-49DB-968D-7D244C202C78}">
      <dgm:prSet/>
      <dgm:spPr/>
      <dgm:t>
        <a:bodyPr/>
        <a:lstStyle/>
        <a:p>
          <a:r>
            <a:rPr lang="en-US" dirty="0"/>
            <a:t>A hard boot, or cold boot</a:t>
          </a:r>
        </a:p>
      </dgm:t>
    </dgm:pt>
    <dgm:pt modelId="{D20B1D85-520C-446D-8F4B-DFE1B5D796D7}" type="parTrans" cxnId="{49BD8D24-C36F-473F-A280-A1A9F0A367B6}">
      <dgm:prSet/>
      <dgm:spPr/>
      <dgm:t>
        <a:bodyPr/>
        <a:lstStyle/>
        <a:p>
          <a:endParaRPr lang="en-US"/>
        </a:p>
      </dgm:t>
    </dgm:pt>
    <dgm:pt modelId="{A336A7DA-742E-4530-B887-AA3E1606A05F}" type="sibTrans" cxnId="{49BD8D24-C36F-473F-A280-A1A9F0A367B6}">
      <dgm:prSet/>
      <dgm:spPr/>
      <dgm:t>
        <a:bodyPr/>
        <a:lstStyle/>
        <a:p>
          <a:endParaRPr lang="en-US"/>
        </a:p>
      </dgm:t>
    </dgm:pt>
    <dgm:pt modelId="{57B17F38-73F6-4E3D-98B2-78241E34C61A}">
      <dgm:prSet/>
      <dgm:spPr/>
      <dgm:t>
        <a:bodyPr/>
        <a:lstStyle/>
        <a:p>
          <a:r>
            <a:rPr lang="en-US"/>
            <a:t>A soft boot, or warm boot</a:t>
          </a:r>
        </a:p>
      </dgm:t>
    </dgm:pt>
    <dgm:pt modelId="{51586A68-C6A1-4B09-9867-F15747376B3F}" type="parTrans" cxnId="{88576802-7DC4-4B20-B740-3AE042E334F4}">
      <dgm:prSet/>
      <dgm:spPr/>
      <dgm:t>
        <a:bodyPr/>
        <a:lstStyle/>
        <a:p>
          <a:endParaRPr lang="en-US"/>
        </a:p>
      </dgm:t>
    </dgm:pt>
    <dgm:pt modelId="{9776EBC3-36B8-47C6-BE73-6DDF0B6F0E0B}" type="sibTrans" cxnId="{88576802-7DC4-4B20-B740-3AE042E334F4}">
      <dgm:prSet/>
      <dgm:spPr/>
      <dgm:t>
        <a:bodyPr/>
        <a:lstStyle/>
        <a:p>
          <a:endParaRPr lang="en-US"/>
        </a:p>
      </dgm:t>
    </dgm:pt>
    <dgm:pt modelId="{0D32D13B-6908-48D3-92C4-883FFEED7195}" type="pres">
      <dgm:prSet presAssocID="{D5181143-2EAB-4E63-AC2E-E239D32817EF}" presName="diagram" presStyleCnt="0">
        <dgm:presLayoutVars>
          <dgm:chPref val="1"/>
          <dgm:dir/>
          <dgm:animOne val="branch"/>
          <dgm:animLvl val="lvl"/>
          <dgm:resizeHandles/>
        </dgm:presLayoutVars>
      </dgm:prSet>
      <dgm:spPr/>
    </dgm:pt>
    <dgm:pt modelId="{37F4B922-0F4E-4794-820C-AECDDEEA87E3}" type="pres">
      <dgm:prSet presAssocID="{C94FFB4C-3B6E-49F4-898E-DD88EA813F77}" presName="root" presStyleCnt="0"/>
      <dgm:spPr/>
    </dgm:pt>
    <dgm:pt modelId="{E7110202-7013-43FE-899C-CADD4DFB4102}" type="pres">
      <dgm:prSet presAssocID="{C94FFB4C-3B6E-49F4-898E-DD88EA813F77}" presName="rootComposite" presStyleCnt="0"/>
      <dgm:spPr/>
    </dgm:pt>
    <dgm:pt modelId="{8E33FBB9-F05E-41A4-B198-D9CB7CA17160}" type="pres">
      <dgm:prSet presAssocID="{C94FFB4C-3B6E-49F4-898E-DD88EA813F77}" presName="rootText" presStyleLbl="node1" presStyleIdx="0" presStyleCnt="1"/>
      <dgm:spPr/>
    </dgm:pt>
    <dgm:pt modelId="{AC68D0DD-F1D8-4BD8-83A5-D37FB8C53E20}" type="pres">
      <dgm:prSet presAssocID="{C94FFB4C-3B6E-49F4-898E-DD88EA813F77}" presName="rootConnector" presStyleLbl="node1" presStyleIdx="0" presStyleCnt="1"/>
      <dgm:spPr/>
    </dgm:pt>
    <dgm:pt modelId="{02C17F3B-7CD3-413F-B239-D2BE24581B78}" type="pres">
      <dgm:prSet presAssocID="{C94FFB4C-3B6E-49F4-898E-DD88EA813F77}" presName="childShape" presStyleCnt="0"/>
      <dgm:spPr/>
    </dgm:pt>
    <dgm:pt modelId="{E839FBA3-DBAF-46F9-AE0F-AC40145D861D}" type="pres">
      <dgm:prSet presAssocID="{D20B1D85-520C-446D-8F4B-DFE1B5D796D7}" presName="Name13" presStyleLbl="parChTrans1D2" presStyleIdx="0" presStyleCnt="2"/>
      <dgm:spPr/>
    </dgm:pt>
    <dgm:pt modelId="{BD0137FD-55D9-4408-A8CD-8C2616B40B4E}" type="pres">
      <dgm:prSet presAssocID="{FFADB680-EA6E-49DB-968D-7D244C202C78}" presName="childText" presStyleLbl="bgAcc1" presStyleIdx="0" presStyleCnt="2">
        <dgm:presLayoutVars>
          <dgm:bulletEnabled val="1"/>
        </dgm:presLayoutVars>
      </dgm:prSet>
      <dgm:spPr/>
    </dgm:pt>
    <dgm:pt modelId="{4A5C8D71-D2C2-4D5A-A465-8F2413865CCE}" type="pres">
      <dgm:prSet presAssocID="{51586A68-C6A1-4B09-9867-F15747376B3F}" presName="Name13" presStyleLbl="parChTrans1D2" presStyleIdx="1" presStyleCnt="2"/>
      <dgm:spPr/>
    </dgm:pt>
    <dgm:pt modelId="{9CABECA3-E5FC-484B-A054-1955EEEA485B}" type="pres">
      <dgm:prSet presAssocID="{57B17F38-73F6-4E3D-98B2-78241E34C61A}" presName="childText" presStyleLbl="bgAcc1" presStyleIdx="1" presStyleCnt="2">
        <dgm:presLayoutVars>
          <dgm:bulletEnabled val="1"/>
        </dgm:presLayoutVars>
      </dgm:prSet>
      <dgm:spPr/>
    </dgm:pt>
  </dgm:ptLst>
  <dgm:cxnLst>
    <dgm:cxn modelId="{88576802-7DC4-4B20-B740-3AE042E334F4}" srcId="{C94FFB4C-3B6E-49F4-898E-DD88EA813F77}" destId="{57B17F38-73F6-4E3D-98B2-78241E34C61A}" srcOrd="1" destOrd="0" parTransId="{51586A68-C6A1-4B09-9867-F15747376B3F}" sibTransId="{9776EBC3-36B8-47C6-BE73-6DDF0B6F0E0B}"/>
    <dgm:cxn modelId="{DC5D8924-EB81-45A6-A18E-F93C452FEB35}" type="presOf" srcId="{51586A68-C6A1-4B09-9867-F15747376B3F}" destId="{4A5C8D71-D2C2-4D5A-A465-8F2413865CCE}" srcOrd="0" destOrd="0" presId="urn:microsoft.com/office/officeart/2005/8/layout/hierarchy3"/>
    <dgm:cxn modelId="{49BD8D24-C36F-473F-A280-A1A9F0A367B6}" srcId="{C94FFB4C-3B6E-49F4-898E-DD88EA813F77}" destId="{FFADB680-EA6E-49DB-968D-7D244C202C78}" srcOrd="0" destOrd="0" parTransId="{D20B1D85-520C-446D-8F4B-DFE1B5D796D7}" sibTransId="{A336A7DA-742E-4530-B887-AA3E1606A05F}"/>
    <dgm:cxn modelId="{6914472F-32D1-4DAA-B41F-5A111A18D09C}" type="presOf" srcId="{D20B1D85-520C-446D-8F4B-DFE1B5D796D7}" destId="{E839FBA3-DBAF-46F9-AE0F-AC40145D861D}" srcOrd="0" destOrd="0" presId="urn:microsoft.com/office/officeart/2005/8/layout/hierarchy3"/>
    <dgm:cxn modelId="{D3F5F640-C310-4DC5-BB0B-7502CDCEFBA6}" type="presOf" srcId="{D5181143-2EAB-4E63-AC2E-E239D32817EF}" destId="{0D32D13B-6908-48D3-92C4-883FFEED7195}" srcOrd="0" destOrd="0" presId="urn:microsoft.com/office/officeart/2005/8/layout/hierarchy3"/>
    <dgm:cxn modelId="{AB4FCE5C-7153-4AFD-A927-2772914B3894}" srcId="{D5181143-2EAB-4E63-AC2E-E239D32817EF}" destId="{C94FFB4C-3B6E-49F4-898E-DD88EA813F77}" srcOrd="0" destOrd="0" parTransId="{F04D777A-E9BE-4A6C-B1EF-748798E42D64}" sibTransId="{EC1E6CB4-CC69-4411-9248-224F8B2DCF40}"/>
    <dgm:cxn modelId="{2D3E5147-4008-403A-9CF4-82B80911F1CB}" type="presOf" srcId="{C94FFB4C-3B6E-49F4-898E-DD88EA813F77}" destId="{AC68D0DD-F1D8-4BD8-83A5-D37FB8C53E20}" srcOrd="1" destOrd="0" presId="urn:microsoft.com/office/officeart/2005/8/layout/hierarchy3"/>
    <dgm:cxn modelId="{8009716C-B152-487B-A3C0-AB2AE5063DB4}" type="presOf" srcId="{C94FFB4C-3B6E-49F4-898E-DD88EA813F77}" destId="{8E33FBB9-F05E-41A4-B198-D9CB7CA17160}" srcOrd="0" destOrd="0" presId="urn:microsoft.com/office/officeart/2005/8/layout/hierarchy3"/>
    <dgm:cxn modelId="{BA676E91-68E8-43D7-B8CD-F4FFCB061BA2}" type="presOf" srcId="{57B17F38-73F6-4E3D-98B2-78241E34C61A}" destId="{9CABECA3-E5FC-484B-A054-1955EEEA485B}" srcOrd="0" destOrd="0" presId="urn:microsoft.com/office/officeart/2005/8/layout/hierarchy3"/>
    <dgm:cxn modelId="{C32B95ED-0116-461A-A21A-DB0BA9DB1AEE}" type="presOf" srcId="{FFADB680-EA6E-49DB-968D-7D244C202C78}" destId="{BD0137FD-55D9-4408-A8CD-8C2616B40B4E}" srcOrd="0" destOrd="0" presId="urn:microsoft.com/office/officeart/2005/8/layout/hierarchy3"/>
    <dgm:cxn modelId="{7397391C-0A52-4317-94FB-3503CA264761}" type="presParOf" srcId="{0D32D13B-6908-48D3-92C4-883FFEED7195}" destId="{37F4B922-0F4E-4794-820C-AECDDEEA87E3}" srcOrd="0" destOrd="0" presId="urn:microsoft.com/office/officeart/2005/8/layout/hierarchy3"/>
    <dgm:cxn modelId="{AA29C8C8-2576-4014-9283-344C9BE16C08}" type="presParOf" srcId="{37F4B922-0F4E-4794-820C-AECDDEEA87E3}" destId="{E7110202-7013-43FE-899C-CADD4DFB4102}" srcOrd="0" destOrd="0" presId="urn:microsoft.com/office/officeart/2005/8/layout/hierarchy3"/>
    <dgm:cxn modelId="{75A03871-3CD8-4CE9-843F-D48C0A861F2E}" type="presParOf" srcId="{E7110202-7013-43FE-899C-CADD4DFB4102}" destId="{8E33FBB9-F05E-41A4-B198-D9CB7CA17160}" srcOrd="0" destOrd="0" presId="urn:microsoft.com/office/officeart/2005/8/layout/hierarchy3"/>
    <dgm:cxn modelId="{82C17949-457B-49BD-AEBE-FCB6A4B142FB}" type="presParOf" srcId="{E7110202-7013-43FE-899C-CADD4DFB4102}" destId="{AC68D0DD-F1D8-4BD8-83A5-D37FB8C53E20}" srcOrd="1" destOrd="0" presId="urn:microsoft.com/office/officeart/2005/8/layout/hierarchy3"/>
    <dgm:cxn modelId="{D70E707D-F8F0-4B2F-B1EA-0AF75EE75F5D}" type="presParOf" srcId="{37F4B922-0F4E-4794-820C-AECDDEEA87E3}" destId="{02C17F3B-7CD3-413F-B239-D2BE24581B78}" srcOrd="1" destOrd="0" presId="urn:microsoft.com/office/officeart/2005/8/layout/hierarchy3"/>
    <dgm:cxn modelId="{7B6B3F70-C914-48FB-85DD-810135C3EC12}" type="presParOf" srcId="{02C17F3B-7CD3-413F-B239-D2BE24581B78}" destId="{E839FBA3-DBAF-46F9-AE0F-AC40145D861D}" srcOrd="0" destOrd="0" presId="urn:microsoft.com/office/officeart/2005/8/layout/hierarchy3"/>
    <dgm:cxn modelId="{FF71971D-9934-468D-AC81-74B307629A7D}" type="presParOf" srcId="{02C17F3B-7CD3-413F-B239-D2BE24581B78}" destId="{BD0137FD-55D9-4408-A8CD-8C2616B40B4E}" srcOrd="1" destOrd="0" presId="urn:microsoft.com/office/officeart/2005/8/layout/hierarchy3"/>
    <dgm:cxn modelId="{AF4DA5E9-188A-4979-8E27-0B4C0F4E6C22}" type="presParOf" srcId="{02C17F3B-7CD3-413F-B239-D2BE24581B78}" destId="{4A5C8D71-D2C2-4D5A-A465-8F2413865CCE}" srcOrd="2" destOrd="0" presId="urn:microsoft.com/office/officeart/2005/8/layout/hierarchy3"/>
    <dgm:cxn modelId="{74B47452-41E5-4227-995E-C27F71982D3F}" type="presParOf" srcId="{02C17F3B-7CD3-413F-B239-D2BE24581B78}" destId="{9CABECA3-E5FC-484B-A054-1955EEEA485B}"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87C6BE-6890-4DFB-B0D5-1E3DF39E4E27}"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51B075D7-CEFF-4C39-833E-FBA16EB1A0DD}">
      <dgm:prSet/>
      <dgm:spPr/>
      <dgm:t>
        <a:bodyPr/>
        <a:lstStyle/>
        <a:p>
          <a:r>
            <a:rPr lang="en-US" b="0" i="0" baseline="0" dirty="0"/>
            <a:t>BSOD is usually triggered by hardware issues, faulty drivers, or low-level software errors.</a:t>
          </a:r>
          <a:endParaRPr lang="en-US" dirty="0"/>
        </a:p>
      </dgm:t>
    </dgm:pt>
    <dgm:pt modelId="{F621E270-5930-4B12-9103-325D0A9FBECA}" type="parTrans" cxnId="{98E0809A-A3D4-4752-A4C0-32606754EF3B}">
      <dgm:prSet/>
      <dgm:spPr/>
      <dgm:t>
        <a:bodyPr/>
        <a:lstStyle/>
        <a:p>
          <a:endParaRPr lang="en-US"/>
        </a:p>
      </dgm:t>
    </dgm:pt>
    <dgm:pt modelId="{C48B5580-DF46-4403-80C0-444913CDC85C}" type="sibTrans" cxnId="{98E0809A-A3D4-4752-A4C0-32606754EF3B}">
      <dgm:prSet/>
      <dgm:spPr/>
      <dgm:t>
        <a:bodyPr/>
        <a:lstStyle/>
        <a:p>
          <a:endParaRPr lang="en-US"/>
        </a:p>
      </dgm:t>
    </dgm:pt>
    <dgm:pt modelId="{C7C8EFEB-A895-4E34-9AE0-02703B00A644}">
      <dgm:prSet/>
      <dgm:spPr/>
      <dgm:t>
        <a:bodyPr/>
        <a:lstStyle/>
        <a:p>
          <a:r>
            <a:rPr lang="en-US" b="0" i="0" baseline="0"/>
            <a:t>Common causes include:</a:t>
          </a:r>
          <a:endParaRPr lang="en-US"/>
        </a:p>
      </dgm:t>
    </dgm:pt>
    <dgm:pt modelId="{7BD907E6-4142-46EB-9604-88BCAB40B092}" type="parTrans" cxnId="{FA139E2E-578F-467C-871B-E9A29B560DDE}">
      <dgm:prSet/>
      <dgm:spPr/>
      <dgm:t>
        <a:bodyPr/>
        <a:lstStyle/>
        <a:p>
          <a:endParaRPr lang="en-US"/>
        </a:p>
      </dgm:t>
    </dgm:pt>
    <dgm:pt modelId="{6320249F-1A59-4CFF-848D-1C730DDB01F2}" type="sibTrans" cxnId="{FA139E2E-578F-467C-871B-E9A29B560DDE}">
      <dgm:prSet/>
      <dgm:spPr/>
      <dgm:t>
        <a:bodyPr/>
        <a:lstStyle/>
        <a:p>
          <a:endParaRPr lang="en-US"/>
        </a:p>
      </dgm:t>
    </dgm:pt>
    <dgm:pt modelId="{848BE19F-FCC7-44A3-AD0E-FB553EFF0B77}">
      <dgm:prSet/>
      <dgm:spPr/>
      <dgm:t>
        <a:bodyPr/>
        <a:lstStyle/>
        <a:p>
          <a:r>
            <a:rPr lang="en-US" b="0" i="0" baseline="0"/>
            <a:t>Faulty or incompatible device drivers.</a:t>
          </a:r>
          <a:endParaRPr lang="en-US"/>
        </a:p>
      </dgm:t>
    </dgm:pt>
    <dgm:pt modelId="{281CF1F6-3A1D-4412-A851-51921FDB28AB}" type="parTrans" cxnId="{EC2FEDF2-74BD-4408-944E-1CA8BEEE3265}">
      <dgm:prSet/>
      <dgm:spPr/>
      <dgm:t>
        <a:bodyPr/>
        <a:lstStyle/>
        <a:p>
          <a:endParaRPr lang="en-US"/>
        </a:p>
      </dgm:t>
    </dgm:pt>
    <dgm:pt modelId="{5B56E8B0-066D-4CAC-B8E1-3E41381CC0D7}" type="sibTrans" cxnId="{EC2FEDF2-74BD-4408-944E-1CA8BEEE3265}">
      <dgm:prSet/>
      <dgm:spPr/>
      <dgm:t>
        <a:bodyPr/>
        <a:lstStyle/>
        <a:p>
          <a:endParaRPr lang="en-US"/>
        </a:p>
      </dgm:t>
    </dgm:pt>
    <dgm:pt modelId="{8D35390F-4658-40AB-93DF-19D404DFE9BA}">
      <dgm:prSet/>
      <dgm:spPr/>
      <dgm:t>
        <a:bodyPr/>
        <a:lstStyle/>
        <a:p>
          <a:r>
            <a:rPr lang="en-US" b="0" i="0" baseline="0"/>
            <a:t>Hardware problems like overheating, memory (RAM) issues, or failing hard drives.</a:t>
          </a:r>
          <a:endParaRPr lang="en-US"/>
        </a:p>
      </dgm:t>
    </dgm:pt>
    <dgm:pt modelId="{3CB890EE-8A34-4384-99F1-5D175165E1A0}" type="parTrans" cxnId="{30D54706-6270-49AF-BB3E-7554737CB5CE}">
      <dgm:prSet/>
      <dgm:spPr/>
      <dgm:t>
        <a:bodyPr/>
        <a:lstStyle/>
        <a:p>
          <a:endParaRPr lang="en-US"/>
        </a:p>
      </dgm:t>
    </dgm:pt>
    <dgm:pt modelId="{B2DF57E3-21A1-4E6E-A7B0-30A02CDF1125}" type="sibTrans" cxnId="{30D54706-6270-49AF-BB3E-7554737CB5CE}">
      <dgm:prSet/>
      <dgm:spPr/>
      <dgm:t>
        <a:bodyPr/>
        <a:lstStyle/>
        <a:p>
          <a:endParaRPr lang="en-US"/>
        </a:p>
      </dgm:t>
    </dgm:pt>
    <dgm:pt modelId="{06AE8909-7F6B-4C0C-8F15-2879778E00B9}">
      <dgm:prSet/>
      <dgm:spPr/>
      <dgm:t>
        <a:bodyPr/>
        <a:lstStyle/>
        <a:p>
          <a:r>
            <a:rPr lang="en-US" b="0" i="0" baseline="0"/>
            <a:t>Corrupt system files or registry entries.</a:t>
          </a:r>
          <a:endParaRPr lang="en-US"/>
        </a:p>
      </dgm:t>
    </dgm:pt>
    <dgm:pt modelId="{E399964F-53B9-4931-93D4-D17130C58368}" type="parTrans" cxnId="{3CE5F9BF-576C-42B7-AB0D-E480E2B0A4CC}">
      <dgm:prSet/>
      <dgm:spPr/>
      <dgm:t>
        <a:bodyPr/>
        <a:lstStyle/>
        <a:p>
          <a:endParaRPr lang="en-US"/>
        </a:p>
      </dgm:t>
    </dgm:pt>
    <dgm:pt modelId="{976E6183-35CB-4C44-B128-FDE9D0E285F8}" type="sibTrans" cxnId="{3CE5F9BF-576C-42B7-AB0D-E480E2B0A4CC}">
      <dgm:prSet/>
      <dgm:spPr/>
      <dgm:t>
        <a:bodyPr/>
        <a:lstStyle/>
        <a:p>
          <a:endParaRPr lang="en-US"/>
        </a:p>
      </dgm:t>
    </dgm:pt>
    <dgm:pt modelId="{3BDFF3DB-D7A0-4E80-9201-9771D823D83D}">
      <dgm:prSet/>
      <dgm:spPr/>
      <dgm:t>
        <a:bodyPr/>
        <a:lstStyle/>
        <a:p>
          <a:r>
            <a:rPr lang="en-US" b="0" i="0" baseline="0"/>
            <a:t>Software conflicts, particularly in low-level applications (e.g., antivirus or firewall software).</a:t>
          </a:r>
          <a:endParaRPr lang="en-US"/>
        </a:p>
      </dgm:t>
    </dgm:pt>
    <dgm:pt modelId="{2266D62E-6540-485A-A947-263D23DA1B98}" type="parTrans" cxnId="{6782031C-37F2-4ECF-B036-59F77A217A23}">
      <dgm:prSet/>
      <dgm:spPr/>
      <dgm:t>
        <a:bodyPr/>
        <a:lstStyle/>
        <a:p>
          <a:endParaRPr lang="en-US"/>
        </a:p>
      </dgm:t>
    </dgm:pt>
    <dgm:pt modelId="{0143037C-B172-4080-9FDE-A845CB438D47}" type="sibTrans" cxnId="{6782031C-37F2-4ECF-B036-59F77A217A23}">
      <dgm:prSet/>
      <dgm:spPr/>
      <dgm:t>
        <a:bodyPr/>
        <a:lstStyle/>
        <a:p>
          <a:endParaRPr lang="en-US"/>
        </a:p>
      </dgm:t>
    </dgm:pt>
    <dgm:pt modelId="{8B9BE7F4-235C-43C7-8AA7-91A3D0178EC5}" type="pres">
      <dgm:prSet presAssocID="{9687C6BE-6890-4DFB-B0D5-1E3DF39E4E27}" presName="hierChild1" presStyleCnt="0">
        <dgm:presLayoutVars>
          <dgm:chPref val="1"/>
          <dgm:dir/>
          <dgm:animOne val="branch"/>
          <dgm:animLvl val="lvl"/>
          <dgm:resizeHandles/>
        </dgm:presLayoutVars>
      </dgm:prSet>
      <dgm:spPr/>
    </dgm:pt>
    <dgm:pt modelId="{4E4B482B-22E4-498A-A2A0-F14B233A5058}" type="pres">
      <dgm:prSet presAssocID="{51B075D7-CEFF-4C39-833E-FBA16EB1A0DD}" presName="hierRoot1" presStyleCnt="0"/>
      <dgm:spPr/>
    </dgm:pt>
    <dgm:pt modelId="{ED39D8B3-C853-4386-9062-9BA55FE2AC53}" type="pres">
      <dgm:prSet presAssocID="{51B075D7-CEFF-4C39-833E-FBA16EB1A0DD}" presName="composite" presStyleCnt="0"/>
      <dgm:spPr/>
    </dgm:pt>
    <dgm:pt modelId="{3B4D678A-8BCB-451A-B5F2-D91F40A4DF58}" type="pres">
      <dgm:prSet presAssocID="{51B075D7-CEFF-4C39-833E-FBA16EB1A0DD}" presName="background" presStyleLbl="node0" presStyleIdx="0" presStyleCnt="2"/>
      <dgm:spPr/>
    </dgm:pt>
    <dgm:pt modelId="{9C29425B-E458-4AD8-B432-59F17BF971C0}" type="pres">
      <dgm:prSet presAssocID="{51B075D7-CEFF-4C39-833E-FBA16EB1A0DD}" presName="text" presStyleLbl="fgAcc0" presStyleIdx="0" presStyleCnt="2">
        <dgm:presLayoutVars>
          <dgm:chPref val="3"/>
        </dgm:presLayoutVars>
      </dgm:prSet>
      <dgm:spPr/>
    </dgm:pt>
    <dgm:pt modelId="{01578C46-0E93-44F2-ADFE-DE919AC67090}" type="pres">
      <dgm:prSet presAssocID="{51B075D7-CEFF-4C39-833E-FBA16EB1A0DD}" presName="hierChild2" presStyleCnt="0"/>
      <dgm:spPr/>
    </dgm:pt>
    <dgm:pt modelId="{3ECC0263-29CB-448D-A450-552541E2F029}" type="pres">
      <dgm:prSet presAssocID="{C7C8EFEB-A895-4E34-9AE0-02703B00A644}" presName="hierRoot1" presStyleCnt="0"/>
      <dgm:spPr/>
    </dgm:pt>
    <dgm:pt modelId="{0ACE0615-369D-453B-ABCA-B329988DDD50}" type="pres">
      <dgm:prSet presAssocID="{C7C8EFEB-A895-4E34-9AE0-02703B00A644}" presName="composite" presStyleCnt="0"/>
      <dgm:spPr/>
    </dgm:pt>
    <dgm:pt modelId="{C799BD1B-9D64-4891-90A3-4D72F9DDA207}" type="pres">
      <dgm:prSet presAssocID="{C7C8EFEB-A895-4E34-9AE0-02703B00A644}" presName="background" presStyleLbl="node0" presStyleIdx="1" presStyleCnt="2"/>
      <dgm:spPr/>
    </dgm:pt>
    <dgm:pt modelId="{289819DE-63F2-45AF-A83E-A37622559FA3}" type="pres">
      <dgm:prSet presAssocID="{C7C8EFEB-A895-4E34-9AE0-02703B00A644}" presName="text" presStyleLbl="fgAcc0" presStyleIdx="1" presStyleCnt="2">
        <dgm:presLayoutVars>
          <dgm:chPref val="3"/>
        </dgm:presLayoutVars>
      </dgm:prSet>
      <dgm:spPr/>
    </dgm:pt>
    <dgm:pt modelId="{8F44A781-B46E-40E2-A1F7-5AC780B83FC1}" type="pres">
      <dgm:prSet presAssocID="{C7C8EFEB-A895-4E34-9AE0-02703B00A644}" presName="hierChild2" presStyleCnt="0"/>
      <dgm:spPr/>
    </dgm:pt>
    <dgm:pt modelId="{2BA5016A-B922-4F6B-8786-DE07F706A461}" type="pres">
      <dgm:prSet presAssocID="{281CF1F6-3A1D-4412-A851-51921FDB28AB}" presName="Name10" presStyleLbl="parChTrans1D2" presStyleIdx="0" presStyleCnt="4"/>
      <dgm:spPr/>
    </dgm:pt>
    <dgm:pt modelId="{D1FC0B08-D137-4296-B78E-DCD40AD348A3}" type="pres">
      <dgm:prSet presAssocID="{848BE19F-FCC7-44A3-AD0E-FB553EFF0B77}" presName="hierRoot2" presStyleCnt="0"/>
      <dgm:spPr/>
    </dgm:pt>
    <dgm:pt modelId="{BEA33D26-AAB5-47A4-8A43-46A9831927B4}" type="pres">
      <dgm:prSet presAssocID="{848BE19F-FCC7-44A3-AD0E-FB553EFF0B77}" presName="composite2" presStyleCnt="0"/>
      <dgm:spPr/>
    </dgm:pt>
    <dgm:pt modelId="{FE1CBE36-7676-46D5-BB70-55B778949A22}" type="pres">
      <dgm:prSet presAssocID="{848BE19F-FCC7-44A3-AD0E-FB553EFF0B77}" presName="background2" presStyleLbl="node2" presStyleIdx="0" presStyleCnt="4"/>
      <dgm:spPr/>
    </dgm:pt>
    <dgm:pt modelId="{11EC5CB1-D37D-4395-8419-BCF7C67D3B12}" type="pres">
      <dgm:prSet presAssocID="{848BE19F-FCC7-44A3-AD0E-FB553EFF0B77}" presName="text2" presStyleLbl="fgAcc2" presStyleIdx="0" presStyleCnt="4">
        <dgm:presLayoutVars>
          <dgm:chPref val="3"/>
        </dgm:presLayoutVars>
      </dgm:prSet>
      <dgm:spPr/>
    </dgm:pt>
    <dgm:pt modelId="{BE0D9C05-577D-46B6-936E-85234BEF5D30}" type="pres">
      <dgm:prSet presAssocID="{848BE19F-FCC7-44A3-AD0E-FB553EFF0B77}" presName="hierChild3" presStyleCnt="0"/>
      <dgm:spPr/>
    </dgm:pt>
    <dgm:pt modelId="{EFB11322-6CF3-41E8-9C01-45B921834129}" type="pres">
      <dgm:prSet presAssocID="{3CB890EE-8A34-4384-99F1-5D175165E1A0}" presName="Name10" presStyleLbl="parChTrans1D2" presStyleIdx="1" presStyleCnt="4"/>
      <dgm:spPr/>
    </dgm:pt>
    <dgm:pt modelId="{CB9CB94D-C011-4940-BD30-5FB0E43137BF}" type="pres">
      <dgm:prSet presAssocID="{8D35390F-4658-40AB-93DF-19D404DFE9BA}" presName="hierRoot2" presStyleCnt="0"/>
      <dgm:spPr/>
    </dgm:pt>
    <dgm:pt modelId="{42F81E86-E77A-4D39-BCE3-E823AD273B92}" type="pres">
      <dgm:prSet presAssocID="{8D35390F-4658-40AB-93DF-19D404DFE9BA}" presName="composite2" presStyleCnt="0"/>
      <dgm:spPr/>
    </dgm:pt>
    <dgm:pt modelId="{7E181A98-626D-486B-A11E-B62EEEA2BDAE}" type="pres">
      <dgm:prSet presAssocID="{8D35390F-4658-40AB-93DF-19D404DFE9BA}" presName="background2" presStyleLbl="node2" presStyleIdx="1" presStyleCnt="4"/>
      <dgm:spPr/>
    </dgm:pt>
    <dgm:pt modelId="{2550174C-D48C-4844-AA20-794E2BFEFFDF}" type="pres">
      <dgm:prSet presAssocID="{8D35390F-4658-40AB-93DF-19D404DFE9BA}" presName="text2" presStyleLbl="fgAcc2" presStyleIdx="1" presStyleCnt="4">
        <dgm:presLayoutVars>
          <dgm:chPref val="3"/>
        </dgm:presLayoutVars>
      </dgm:prSet>
      <dgm:spPr/>
    </dgm:pt>
    <dgm:pt modelId="{343DCDF0-145D-419C-991A-AA3D67E90195}" type="pres">
      <dgm:prSet presAssocID="{8D35390F-4658-40AB-93DF-19D404DFE9BA}" presName="hierChild3" presStyleCnt="0"/>
      <dgm:spPr/>
    </dgm:pt>
    <dgm:pt modelId="{2C6A921F-0325-4BEF-91EA-91904AD5755A}" type="pres">
      <dgm:prSet presAssocID="{E399964F-53B9-4931-93D4-D17130C58368}" presName="Name10" presStyleLbl="parChTrans1D2" presStyleIdx="2" presStyleCnt="4"/>
      <dgm:spPr/>
    </dgm:pt>
    <dgm:pt modelId="{332E5FA2-A30A-4790-B748-70FC74000BF5}" type="pres">
      <dgm:prSet presAssocID="{06AE8909-7F6B-4C0C-8F15-2879778E00B9}" presName="hierRoot2" presStyleCnt="0"/>
      <dgm:spPr/>
    </dgm:pt>
    <dgm:pt modelId="{E6AA72D0-8C0C-4426-A1F8-A1B5F3DEFAB6}" type="pres">
      <dgm:prSet presAssocID="{06AE8909-7F6B-4C0C-8F15-2879778E00B9}" presName="composite2" presStyleCnt="0"/>
      <dgm:spPr/>
    </dgm:pt>
    <dgm:pt modelId="{5ED44390-7E3B-4A75-801E-CEB1D16D6B1E}" type="pres">
      <dgm:prSet presAssocID="{06AE8909-7F6B-4C0C-8F15-2879778E00B9}" presName="background2" presStyleLbl="node2" presStyleIdx="2" presStyleCnt="4"/>
      <dgm:spPr/>
    </dgm:pt>
    <dgm:pt modelId="{D3E14BC8-F250-47F5-B88B-40959F8E550C}" type="pres">
      <dgm:prSet presAssocID="{06AE8909-7F6B-4C0C-8F15-2879778E00B9}" presName="text2" presStyleLbl="fgAcc2" presStyleIdx="2" presStyleCnt="4">
        <dgm:presLayoutVars>
          <dgm:chPref val="3"/>
        </dgm:presLayoutVars>
      </dgm:prSet>
      <dgm:spPr/>
    </dgm:pt>
    <dgm:pt modelId="{E28B58EB-ECC1-49E5-98E0-D4925F636DC1}" type="pres">
      <dgm:prSet presAssocID="{06AE8909-7F6B-4C0C-8F15-2879778E00B9}" presName="hierChild3" presStyleCnt="0"/>
      <dgm:spPr/>
    </dgm:pt>
    <dgm:pt modelId="{CCA252FD-6D07-428E-B0DE-5D751E9F59B9}" type="pres">
      <dgm:prSet presAssocID="{2266D62E-6540-485A-A947-263D23DA1B98}" presName="Name10" presStyleLbl="parChTrans1D2" presStyleIdx="3" presStyleCnt="4"/>
      <dgm:spPr/>
    </dgm:pt>
    <dgm:pt modelId="{5DDB86CE-74D9-4D37-8732-BB06E7D24814}" type="pres">
      <dgm:prSet presAssocID="{3BDFF3DB-D7A0-4E80-9201-9771D823D83D}" presName="hierRoot2" presStyleCnt="0"/>
      <dgm:spPr/>
    </dgm:pt>
    <dgm:pt modelId="{1D6D8815-F4A0-443C-A301-602E70459FCF}" type="pres">
      <dgm:prSet presAssocID="{3BDFF3DB-D7A0-4E80-9201-9771D823D83D}" presName="composite2" presStyleCnt="0"/>
      <dgm:spPr/>
    </dgm:pt>
    <dgm:pt modelId="{B6A7B1A3-53F4-40FC-B71D-A53930C3AA91}" type="pres">
      <dgm:prSet presAssocID="{3BDFF3DB-D7A0-4E80-9201-9771D823D83D}" presName="background2" presStyleLbl="node2" presStyleIdx="3" presStyleCnt="4"/>
      <dgm:spPr/>
    </dgm:pt>
    <dgm:pt modelId="{A58D72F4-7151-4D5E-9935-071EBBC5289F}" type="pres">
      <dgm:prSet presAssocID="{3BDFF3DB-D7A0-4E80-9201-9771D823D83D}" presName="text2" presStyleLbl="fgAcc2" presStyleIdx="3" presStyleCnt="4">
        <dgm:presLayoutVars>
          <dgm:chPref val="3"/>
        </dgm:presLayoutVars>
      </dgm:prSet>
      <dgm:spPr/>
    </dgm:pt>
    <dgm:pt modelId="{885AD3A6-EE11-479A-BEE9-25620A25C063}" type="pres">
      <dgm:prSet presAssocID="{3BDFF3DB-D7A0-4E80-9201-9771D823D83D}" presName="hierChild3" presStyleCnt="0"/>
      <dgm:spPr/>
    </dgm:pt>
  </dgm:ptLst>
  <dgm:cxnLst>
    <dgm:cxn modelId="{30D54706-6270-49AF-BB3E-7554737CB5CE}" srcId="{C7C8EFEB-A895-4E34-9AE0-02703B00A644}" destId="{8D35390F-4658-40AB-93DF-19D404DFE9BA}" srcOrd="1" destOrd="0" parTransId="{3CB890EE-8A34-4384-99F1-5D175165E1A0}" sibTransId="{B2DF57E3-21A1-4E6E-A7B0-30A02CDF1125}"/>
    <dgm:cxn modelId="{03034908-EEF9-4632-BC1B-E9B6EA592BA4}" type="presOf" srcId="{848BE19F-FCC7-44A3-AD0E-FB553EFF0B77}" destId="{11EC5CB1-D37D-4395-8419-BCF7C67D3B12}" srcOrd="0" destOrd="0" presId="urn:microsoft.com/office/officeart/2005/8/layout/hierarchy1"/>
    <dgm:cxn modelId="{57C3B211-38A1-4529-89D2-D5506F62CC2F}" type="presOf" srcId="{2266D62E-6540-485A-A947-263D23DA1B98}" destId="{CCA252FD-6D07-428E-B0DE-5D751E9F59B9}" srcOrd="0" destOrd="0" presId="urn:microsoft.com/office/officeart/2005/8/layout/hierarchy1"/>
    <dgm:cxn modelId="{6782031C-37F2-4ECF-B036-59F77A217A23}" srcId="{C7C8EFEB-A895-4E34-9AE0-02703B00A644}" destId="{3BDFF3DB-D7A0-4E80-9201-9771D823D83D}" srcOrd="3" destOrd="0" parTransId="{2266D62E-6540-485A-A947-263D23DA1B98}" sibTransId="{0143037C-B172-4080-9FDE-A845CB438D47}"/>
    <dgm:cxn modelId="{54515624-7F94-4177-9139-29AAB6DD7089}" type="presOf" srcId="{06AE8909-7F6B-4C0C-8F15-2879778E00B9}" destId="{D3E14BC8-F250-47F5-B88B-40959F8E550C}" srcOrd="0" destOrd="0" presId="urn:microsoft.com/office/officeart/2005/8/layout/hierarchy1"/>
    <dgm:cxn modelId="{F8FE3C29-F7B0-4BB7-AFCA-B427CCA9E3AF}" type="presOf" srcId="{3CB890EE-8A34-4384-99F1-5D175165E1A0}" destId="{EFB11322-6CF3-41E8-9C01-45B921834129}" srcOrd="0" destOrd="0" presId="urn:microsoft.com/office/officeart/2005/8/layout/hierarchy1"/>
    <dgm:cxn modelId="{2789002E-AA73-4207-86E7-7FFD68712721}" type="presOf" srcId="{8D35390F-4658-40AB-93DF-19D404DFE9BA}" destId="{2550174C-D48C-4844-AA20-794E2BFEFFDF}" srcOrd="0" destOrd="0" presId="urn:microsoft.com/office/officeart/2005/8/layout/hierarchy1"/>
    <dgm:cxn modelId="{FA139E2E-578F-467C-871B-E9A29B560DDE}" srcId="{9687C6BE-6890-4DFB-B0D5-1E3DF39E4E27}" destId="{C7C8EFEB-A895-4E34-9AE0-02703B00A644}" srcOrd="1" destOrd="0" parTransId="{7BD907E6-4142-46EB-9604-88BCAB40B092}" sibTransId="{6320249F-1A59-4CFF-848D-1C730DDB01F2}"/>
    <dgm:cxn modelId="{84B42B3A-EF71-4841-92DC-27BB0AB1980C}" type="presOf" srcId="{E399964F-53B9-4931-93D4-D17130C58368}" destId="{2C6A921F-0325-4BEF-91EA-91904AD5755A}" srcOrd="0" destOrd="0" presId="urn:microsoft.com/office/officeart/2005/8/layout/hierarchy1"/>
    <dgm:cxn modelId="{25A8437A-F39C-4843-AF54-F1AFB6CE7BBF}" type="presOf" srcId="{C7C8EFEB-A895-4E34-9AE0-02703B00A644}" destId="{289819DE-63F2-45AF-A83E-A37622559FA3}" srcOrd="0" destOrd="0" presId="urn:microsoft.com/office/officeart/2005/8/layout/hierarchy1"/>
    <dgm:cxn modelId="{600F2D8D-A4FE-41D3-9497-64B3697A1CC1}" type="presOf" srcId="{3BDFF3DB-D7A0-4E80-9201-9771D823D83D}" destId="{A58D72F4-7151-4D5E-9935-071EBBC5289F}" srcOrd="0" destOrd="0" presId="urn:microsoft.com/office/officeart/2005/8/layout/hierarchy1"/>
    <dgm:cxn modelId="{98E0809A-A3D4-4752-A4C0-32606754EF3B}" srcId="{9687C6BE-6890-4DFB-B0D5-1E3DF39E4E27}" destId="{51B075D7-CEFF-4C39-833E-FBA16EB1A0DD}" srcOrd="0" destOrd="0" parTransId="{F621E270-5930-4B12-9103-325D0A9FBECA}" sibTransId="{C48B5580-DF46-4403-80C0-444913CDC85C}"/>
    <dgm:cxn modelId="{3CE5F9BF-576C-42B7-AB0D-E480E2B0A4CC}" srcId="{C7C8EFEB-A895-4E34-9AE0-02703B00A644}" destId="{06AE8909-7F6B-4C0C-8F15-2879778E00B9}" srcOrd="2" destOrd="0" parTransId="{E399964F-53B9-4931-93D4-D17130C58368}" sibTransId="{976E6183-35CB-4C44-B128-FDE9D0E285F8}"/>
    <dgm:cxn modelId="{5E814CDC-9DD3-4217-A5D4-C39F66EF68D1}" type="presOf" srcId="{281CF1F6-3A1D-4412-A851-51921FDB28AB}" destId="{2BA5016A-B922-4F6B-8786-DE07F706A461}" srcOrd="0" destOrd="0" presId="urn:microsoft.com/office/officeart/2005/8/layout/hierarchy1"/>
    <dgm:cxn modelId="{41839EEF-7983-48CD-B6BB-DBB68530155A}" type="presOf" srcId="{9687C6BE-6890-4DFB-B0D5-1E3DF39E4E27}" destId="{8B9BE7F4-235C-43C7-8AA7-91A3D0178EC5}" srcOrd="0" destOrd="0" presId="urn:microsoft.com/office/officeart/2005/8/layout/hierarchy1"/>
    <dgm:cxn modelId="{41BFEEEF-3376-4911-9271-CED7D29BC1BC}" type="presOf" srcId="{51B075D7-CEFF-4C39-833E-FBA16EB1A0DD}" destId="{9C29425B-E458-4AD8-B432-59F17BF971C0}" srcOrd="0" destOrd="0" presId="urn:microsoft.com/office/officeart/2005/8/layout/hierarchy1"/>
    <dgm:cxn modelId="{EC2FEDF2-74BD-4408-944E-1CA8BEEE3265}" srcId="{C7C8EFEB-A895-4E34-9AE0-02703B00A644}" destId="{848BE19F-FCC7-44A3-AD0E-FB553EFF0B77}" srcOrd="0" destOrd="0" parTransId="{281CF1F6-3A1D-4412-A851-51921FDB28AB}" sibTransId="{5B56E8B0-066D-4CAC-B8E1-3E41381CC0D7}"/>
    <dgm:cxn modelId="{D23A20D8-A128-4A03-9106-58ECC1CCAA1A}" type="presParOf" srcId="{8B9BE7F4-235C-43C7-8AA7-91A3D0178EC5}" destId="{4E4B482B-22E4-498A-A2A0-F14B233A5058}" srcOrd="0" destOrd="0" presId="urn:microsoft.com/office/officeart/2005/8/layout/hierarchy1"/>
    <dgm:cxn modelId="{8C6D9AE2-0276-4CE1-86ED-4019174461A9}" type="presParOf" srcId="{4E4B482B-22E4-498A-A2A0-F14B233A5058}" destId="{ED39D8B3-C853-4386-9062-9BA55FE2AC53}" srcOrd="0" destOrd="0" presId="urn:microsoft.com/office/officeart/2005/8/layout/hierarchy1"/>
    <dgm:cxn modelId="{4323DF7C-2BDE-4E86-9D81-6E6F6B46BF26}" type="presParOf" srcId="{ED39D8B3-C853-4386-9062-9BA55FE2AC53}" destId="{3B4D678A-8BCB-451A-B5F2-D91F40A4DF58}" srcOrd="0" destOrd="0" presId="urn:microsoft.com/office/officeart/2005/8/layout/hierarchy1"/>
    <dgm:cxn modelId="{090B4351-0274-4272-9449-7AC0F8D2FB25}" type="presParOf" srcId="{ED39D8B3-C853-4386-9062-9BA55FE2AC53}" destId="{9C29425B-E458-4AD8-B432-59F17BF971C0}" srcOrd="1" destOrd="0" presId="urn:microsoft.com/office/officeart/2005/8/layout/hierarchy1"/>
    <dgm:cxn modelId="{A3213E08-0462-4FD4-BAA0-97CC3D0116F6}" type="presParOf" srcId="{4E4B482B-22E4-498A-A2A0-F14B233A5058}" destId="{01578C46-0E93-44F2-ADFE-DE919AC67090}" srcOrd="1" destOrd="0" presId="urn:microsoft.com/office/officeart/2005/8/layout/hierarchy1"/>
    <dgm:cxn modelId="{D5DA8243-ABD3-4399-BCC0-5FCC60B78690}" type="presParOf" srcId="{8B9BE7F4-235C-43C7-8AA7-91A3D0178EC5}" destId="{3ECC0263-29CB-448D-A450-552541E2F029}" srcOrd="1" destOrd="0" presId="urn:microsoft.com/office/officeart/2005/8/layout/hierarchy1"/>
    <dgm:cxn modelId="{A0E55117-BFFD-431B-89A5-3389A47A498D}" type="presParOf" srcId="{3ECC0263-29CB-448D-A450-552541E2F029}" destId="{0ACE0615-369D-453B-ABCA-B329988DDD50}" srcOrd="0" destOrd="0" presId="urn:microsoft.com/office/officeart/2005/8/layout/hierarchy1"/>
    <dgm:cxn modelId="{D269A578-BC23-4AEA-8BC1-5A86BE63AFD4}" type="presParOf" srcId="{0ACE0615-369D-453B-ABCA-B329988DDD50}" destId="{C799BD1B-9D64-4891-90A3-4D72F9DDA207}" srcOrd="0" destOrd="0" presId="urn:microsoft.com/office/officeart/2005/8/layout/hierarchy1"/>
    <dgm:cxn modelId="{8451000A-B6DD-4C74-9A2A-6E0772E4F5CA}" type="presParOf" srcId="{0ACE0615-369D-453B-ABCA-B329988DDD50}" destId="{289819DE-63F2-45AF-A83E-A37622559FA3}" srcOrd="1" destOrd="0" presId="urn:microsoft.com/office/officeart/2005/8/layout/hierarchy1"/>
    <dgm:cxn modelId="{A9966BED-7A6E-4774-A63D-833D4DEF8253}" type="presParOf" srcId="{3ECC0263-29CB-448D-A450-552541E2F029}" destId="{8F44A781-B46E-40E2-A1F7-5AC780B83FC1}" srcOrd="1" destOrd="0" presId="urn:microsoft.com/office/officeart/2005/8/layout/hierarchy1"/>
    <dgm:cxn modelId="{A45D399D-3854-4FAB-AC3A-738085F7E044}" type="presParOf" srcId="{8F44A781-B46E-40E2-A1F7-5AC780B83FC1}" destId="{2BA5016A-B922-4F6B-8786-DE07F706A461}" srcOrd="0" destOrd="0" presId="urn:microsoft.com/office/officeart/2005/8/layout/hierarchy1"/>
    <dgm:cxn modelId="{CC22B3BE-2244-4F4B-B12A-FD4C490C5083}" type="presParOf" srcId="{8F44A781-B46E-40E2-A1F7-5AC780B83FC1}" destId="{D1FC0B08-D137-4296-B78E-DCD40AD348A3}" srcOrd="1" destOrd="0" presId="urn:microsoft.com/office/officeart/2005/8/layout/hierarchy1"/>
    <dgm:cxn modelId="{8D43B128-876B-4762-9640-829DC3AF04A8}" type="presParOf" srcId="{D1FC0B08-D137-4296-B78E-DCD40AD348A3}" destId="{BEA33D26-AAB5-47A4-8A43-46A9831927B4}" srcOrd="0" destOrd="0" presId="urn:microsoft.com/office/officeart/2005/8/layout/hierarchy1"/>
    <dgm:cxn modelId="{4A0C956B-5525-4D36-8E7F-B53D6D6BFA24}" type="presParOf" srcId="{BEA33D26-AAB5-47A4-8A43-46A9831927B4}" destId="{FE1CBE36-7676-46D5-BB70-55B778949A22}" srcOrd="0" destOrd="0" presId="urn:microsoft.com/office/officeart/2005/8/layout/hierarchy1"/>
    <dgm:cxn modelId="{FA76C96A-BFFE-4565-AF2E-9D5B6113C98B}" type="presParOf" srcId="{BEA33D26-AAB5-47A4-8A43-46A9831927B4}" destId="{11EC5CB1-D37D-4395-8419-BCF7C67D3B12}" srcOrd="1" destOrd="0" presId="urn:microsoft.com/office/officeart/2005/8/layout/hierarchy1"/>
    <dgm:cxn modelId="{03EBE9D9-1A96-4033-92E3-9BF5B55C32A3}" type="presParOf" srcId="{D1FC0B08-D137-4296-B78E-DCD40AD348A3}" destId="{BE0D9C05-577D-46B6-936E-85234BEF5D30}" srcOrd="1" destOrd="0" presId="urn:microsoft.com/office/officeart/2005/8/layout/hierarchy1"/>
    <dgm:cxn modelId="{8CDC371C-BBF4-44BD-A7E5-03ABB3F7BC6C}" type="presParOf" srcId="{8F44A781-B46E-40E2-A1F7-5AC780B83FC1}" destId="{EFB11322-6CF3-41E8-9C01-45B921834129}" srcOrd="2" destOrd="0" presId="urn:microsoft.com/office/officeart/2005/8/layout/hierarchy1"/>
    <dgm:cxn modelId="{4AF5008E-3AEC-4992-ADD3-30A75CDA2F42}" type="presParOf" srcId="{8F44A781-B46E-40E2-A1F7-5AC780B83FC1}" destId="{CB9CB94D-C011-4940-BD30-5FB0E43137BF}" srcOrd="3" destOrd="0" presId="urn:microsoft.com/office/officeart/2005/8/layout/hierarchy1"/>
    <dgm:cxn modelId="{85F45DB1-F226-44C1-AA68-0396DB93848C}" type="presParOf" srcId="{CB9CB94D-C011-4940-BD30-5FB0E43137BF}" destId="{42F81E86-E77A-4D39-BCE3-E823AD273B92}" srcOrd="0" destOrd="0" presId="urn:microsoft.com/office/officeart/2005/8/layout/hierarchy1"/>
    <dgm:cxn modelId="{BD912EC2-5999-45DF-A1E4-AB4609B01145}" type="presParOf" srcId="{42F81E86-E77A-4D39-BCE3-E823AD273B92}" destId="{7E181A98-626D-486B-A11E-B62EEEA2BDAE}" srcOrd="0" destOrd="0" presId="urn:microsoft.com/office/officeart/2005/8/layout/hierarchy1"/>
    <dgm:cxn modelId="{5831D47F-E6C0-45C2-9FDF-012EE8C442E1}" type="presParOf" srcId="{42F81E86-E77A-4D39-BCE3-E823AD273B92}" destId="{2550174C-D48C-4844-AA20-794E2BFEFFDF}" srcOrd="1" destOrd="0" presId="urn:microsoft.com/office/officeart/2005/8/layout/hierarchy1"/>
    <dgm:cxn modelId="{BA8B3061-8EE3-4535-B95C-66F726B3F230}" type="presParOf" srcId="{CB9CB94D-C011-4940-BD30-5FB0E43137BF}" destId="{343DCDF0-145D-419C-991A-AA3D67E90195}" srcOrd="1" destOrd="0" presId="urn:microsoft.com/office/officeart/2005/8/layout/hierarchy1"/>
    <dgm:cxn modelId="{9A4CB573-DF78-4DDB-925A-0F6D0B3561ED}" type="presParOf" srcId="{8F44A781-B46E-40E2-A1F7-5AC780B83FC1}" destId="{2C6A921F-0325-4BEF-91EA-91904AD5755A}" srcOrd="4" destOrd="0" presId="urn:microsoft.com/office/officeart/2005/8/layout/hierarchy1"/>
    <dgm:cxn modelId="{7FC7A6C4-B5A2-46BA-82A1-40D6AFAEF3FF}" type="presParOf" srcId="{8F44A781-B46E-40E2-A1F7-5AC780B83FC1}" destId="{332E5FA2-A30A-4790-B748-70FC74000BF5}" srcOrd="5" destOrd="0" presId="urn:microsoft.com/office/officeart/2005/8/layout/hierarchy1"/>
    <dgm:cxn modelId="{F7206495-B3FE-4519-BA43-35260405733C}" type="presParOf" srcId="{332E5FA2-A30A-4790-B748-70FC74000BF5}" destId="{E6AA72D0-8C0C-4426-A1F8-A1B5F3DEFAB6}" srcOrd="0" destOrd="0" presId="urn:microsoft.com/office/officeart/2005/8/layout/hierarchy1"/>
    <dgm:cxn modelId="{D3A6428D-3847-4DDD-B488-4C62A23AD14C}" type="presParOf" srcId="{E6AA72D0-8C0C-4426-A1F8-A1B5F3DEFAB6}" destId="{5ED44390-7E3B-4A75-801E-CEB1D16D6B1E}" srcOrd="0" destOrd="0" presId="urn:microsoft.com/office/officeart/2005/8/layout/hierarchy1"/>
    <dgm:cxn modelId="{1E4C86BB-33DB-4ECB-9BAA-9B330BCC2353}" type="presParOf" srcId="{E6AA72D0-8C0C-4426-A1F8-A1B5F3DEFAB6}" destId="{D3E14BC8-F250-47F5-B88B-40959F8E550C}" srcOrd="1" destOrd="0" presId="urn:microsoft.com/office/officeart/2005/8/layout/hierarchy1"/>
    <dgm:cxn modelId="{F09980C3-F88D-4D1B-85AA-2574DD081C7A}" type="presParOf" srcId="{332E5FA2-A30A-4790-B748-70FC74000BF5}" destId="{E28B58EB-ECC1-49E5-98E0-D4925F636DC1}" srcOrd="1" destOrd="0" presId="urn:microsoft.com/office/officeart/2005/8/layout/hierarchy1"/>
    <dgm:cxn modelId="{DEA064A2-A46F-406D-8167-D30674C597E8}" type="presParOf" srcId="{8F44A781-B46E-40E2-A1F7-5AC780B83FC1}" destId="{CCA252FD-6D07-428E-B0DE-5D751E9F59B9}" srcOrd="6" destOrd="0" presId="urn:microsoft.com/office/officeart/2005/8/layout/hierarchy1"/>
    <dgm:cxn modelId="{A057E3A5-4744-4334-AB37-03558862760F}" type="presParOf" srcId="{8F44A781-B46E-40E2-A1F7-5AC780B83FC1}" destId="{5DDB86CE-74D9-4D37-8732-BB06E7D24814}" srcOrd="7" destOrd="0" presId="urn:microsoft.com/office/officeart/2005/8/layout/hierarchy1"/>
    <dgm:cxn modelId="{2B7544A0-84A6-444D-BA8E-AA1C24181C58}" type="presParOf" srcId="{5DDB86CE-74D9-4D37-8732-BB06E7D24814}" destId="{1D6D8815-F4A0-443C-A301-602E70459FCF}" srcOrd="0" destOrd="0" presId="urn:microsoft.com/office/officeart/2005/8/layout/hierarchy1"/>
    <dgm:cxn modelId="{AA114B82-A370-4F94-8801-96F95817A1DC}" type="presParOf" srcId="{1D6D8815-F4A0-443C-A301-602E70459FCF}" destId="{B6A7B1A3-53F4-40FC-B71D-A53930C3AA91}" srcOrd="0" destOrd="0" presId="urn:microsoft.com/office/officeart/2005/8/layout/hierarchy1"/>
    <dgm:cxn modelId="{F7CBD842-8FE2-4D90-9D5C-6FC443923673}" type="presParOf" srcId="{1D6D8815-F4A0-443C-A301-602E70459FCF}" destId="{A58D72F4-7151-4D5E-9935-071EBBC5289F}" srcOrd="1" destOrd="0" presId="urn:microsoft.com/office/officeart/2005/8/layout/hierarchy1"/>
    <dgm:cxn modelId="{EA4A224E-965A-41FC-9FF1-61575E008A75}" type="presParOf" srcId="{5DDB86CE-74D9-4D37-8732-BB06E7D24814}" destId="{885AD3A6-EE11-479A-BEE9-25620A25C06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33FBB9-F05E-41A4-B198-D9CB7CA17160}">
      <dsp:nvSpPr>
        <dsp:cNvPr id="0" name=""/>
        <dsp:cNvSpPr/>
      </dsp:nvSpPr>
      <dsp:spPr>
        <a:xfrm>
          <a:off x="1847493" y="2281"/>
          <a:ext cx="3190665" cy="1595332"/>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a:lnSpc>
              <a:spcPct val="90000"/>
            </a:lnSpc>
            <a:spcBef>
              <a:spcPct val="0"/>
            </a:spcBef>
            <a:spcAft>
              <a:spcPct val="35000"/>
            </a:spcAft>
            <a:buNone/>
          </a:pPr>
          <a:r>
            <a:rPr lang="en-US" sz="4100" kern="1200"/>
            <a:t>Different Ways to Boot</a:t>
          </a:r>
        </a:p>
      </dsp:txBody>
      <dsp:txXfrm>
        <a:off x="1894219" y="49007"/>
        <a:ext cx="3097213" cy="1501880"/>
      </dsp:txXfrm>
    </dsp:sp>
    <dsp:sp modelId="{E839FBA3-DBAF-46F9-AE0F-AC40145D861D}">
      <dsp:nvSpPr>
        <dsp:cNvPr id="0" name=""/>
        <dsp:cNvSpPr/>
      </dsp:nvSpPr>
      <dsp:spPr>
        <a:xfrm>
          <a:off x="2166559" y="1597614"/>
          <a:ext cx="319066" cy="1196499"/>
        </a:xfrm>
        <a:custGeom>
          <a:avLst/>
          <a:gdLst/>
          <a:ahLst/>
          <a:cxnLst/>
          <a:rect l="0" t="0" r="0" b="0"/>
          <a:pathLst>
            <a:path>
              <a:moveTo>
                <a:pt x="0" y="0"/>
              </a:moveTo>
              <a:lnTo>
                <a:pt x="0" y="1196499"/>
              </a:lnTo>
              <a:lnTo>
                <a:pt x="319066" y="1196499"/>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0137FD-55D9-4408-A8CD-8C2616B40B4E}">
      <dsp:nvSpPr>
        <dsp:cNvPr id="0" name=""/>
        <dsp:cNvSpPr/>
      </dsp:nvSpPr>
      <dsp:spPr>
        <a:xfrm>
          <a:off x="2485626" y="1996447"/>
          <a:ext cx="2552532" cy="1595332"/>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US" sz="3300" kern="1200" dirty="0"/>
            <a:t>A hard boot, or cold boot</a:t>
          </a:r>
        </a:p>
      </dsp:txBody>
      <dsp:txXfrm>
        <a:off x="2532352" y="2043173"/>
        <a:ext cx="2459080" cy="1501880"/>
      </dsp:txXfrm>
    </dsp:sp>
    <dsp:sp modelId="{4A5C8D71-D2C2-4D5A-A465-8F2413865CCE}">
      <dsp:nvSpPr>
        <dsp:cNvPr id="0" name=""/>
        <dsp:cNvSpPr/>
      </dsp:nvSpPr>
      <dsp:spPr>
        <a:xfrm>
          <a:off x="2166559" y="1597614"/>
          <a:ext cx="319066" cy="3190665"/>
        </a:xfrm>
        <a:custGeom>
          <a:avLst/>
          <a:gdLst/>
          <a:ahLst/>
          <a:cxnLst/>
          <a:rect l="0" t="0" r="0" b="0"/>
          <a:pathLst>
            <a:path>
              <a:moveTo>
                <a:pt x="0" y="0"/>
              </a:moveTo>
              <a:lnTo>
                <a:pt x="0" y="3190665"/>
              </a:lnTo>
              <a:lnTo>
                <a:pt x="319066" y="3190665"/>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ABECA3-E5FC-484B-A054-1955EEEA485B}">
      <dsp:nvSpPr>
        <dsp:cNvPr id="0" name=""/>
        <dsp:cNvSpPr/>
      </dsp:nvSpPr>
      <dsp:spPr>
        <a:xfrm>
          <a:off x="2485626" y="3990613"/>
          <a:ext cx="2552532" cy="159533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US" sz="3300" kern="1200"/>
            <a:t>A soft boot, or warm boot</a:t>
          </a:r>
        </a:p>
      </dsp:txBody>
      <dsp:txXfrm>
        <a:off x="2532352" y="4037339"/>
        <a:ext cx="2459080" cy="15018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A252FD-6D07-428E-B0DE-5D751E9F59B9}">
      <dsp:nvSpPr>
        <dsp:cNvPr id="0" name=""/>
        <dsp:cNvSpPr/>
      </dsp:nvSpPr>
      <dsp:spPr>
        <a:xfrm>
          <a:off x="5340923" y="1405930"/>
          <a:ext cx="4058717" cy="643860"/>
        </a:xfrm>
        <a:custGeom>
          <a:avLst/>
          <a:gdLst/>
          <a:ahLst/>
          <a:cxnLst/>
          <a:rect l="0" t="0" r="0" b="0"/>
          <a:pathLst>
            <a:path>
              <a:moveTo>
                <a:pt x="0" y="0"/>
              </a:moveTo>
              <a:lnTo>
                <a:pt x="0" y="438771"/>
              </a:lnTo>
              <a:lnTo>
                <a:pt x="4058717" y="438771"/>
              </a:lnTo>
              <a:lnTo>
                <a:pt x="4058717" y="643860"/>
              </a:lnTo>
            </a:path>
          </a:pathLst>
        </a:custGeom>
        <a:noFill/>
        <a:ln w="1905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6A921F-0325-4BEF-91EA-91904AD5755A}">
      <dsp:nvSpPr>
        <dsp:cNvPr id="0" name=""/>
        <dsp:cNvSpPr/>
      </dsp:nvSpPr>
      <dsp:spPr>
        <a:xfrm>
          <a:off x="5340923" y="1405930"/>
          <a:ext cx="1352905" cy="643860"/>
        </a:xfrm>
        <a:custGeom>
          <a:avLst/>
          <a:gdLst/>
          <a:ahLst/>
          <a:cxnLst/>
          <a:rect l="0" t="0" r="0" b="0"/>
          <a:pathLst>
            <a:path>
              <a:moveTo>
                <a:pt x="0" y="0"/>
              </a:moveTo>
              <a:lnTo>
                <a:pt x="0" y="438771"/>
              </a:lnTo>
              <a:lnTo>
                <a:pt x="1352905" y="438771"/>
              </a:lnTo>
              <a:lnTo>
                <a:pt x="1352905" y="643860"/>
              </a:lnTo>
            </a:path>
          </a:pathLst>
        </a:custGeom>
        <a:noFill/>
        <a:ln w="1905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B11322-6CF3-41E8-9C01-45B921834129}">
      <dsp:nvSpPr>
        <dsp:cNvPr id="0" name=""/>
        <dsp:cNvSpPr/>
      </dsp:nvSpPr>
      <dsp:spPr>
        <a:xfrm>
          <a:off x="3988017" y="1405930"/>
          <a:ext cx="1352905" cy="643860"/>
        </a:xfrm>
        <a:custGeom>
          <a:avLst/>
          <a:gdLst/>
          <a:ahLst/>
          <a:cxnLst/>
          <a:rect l="0" t="0" r="0" b="0"/>
          <a:pathLst>
            <a:path>
              <a:moveTo>
                <a:pt x="1352905" y="0"/>
              </a:moveTo>
              <a:lnTo>
                <a:pt x="1352905" y="438771"/>
              </a:lnTo>
              <a:lnTo>
                <a:pt x="0" y="438771"/>
              </a:lnTo>
              <a:lnTo>
                <a:pt x="0" y="643860"/>
              </a:lnTo>
            </a:path>
          </a:pathLst>
        </a:custGeom>
        <a:noFill/>
        <a:ln w="1905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A5016A-B922-4F6B-8786-DE07F706A461}">
      <dsp:nvSpPr>
        <dsp:cNvPr id="0" name=""/>
        <dsp:cNvSpPr/>
      </dsp:nvSpPr>
      <dsp:spPr>
        <a:xfrm>
          <a:off x="1282205" y="1405930"/>
          <a:ext cx="4058717" cy="643860"/>
        </a:xfrm>
        <a:custGeom>
          <a:avLst/>
          <a:gdLst/>
          <a:ahLst/>
          <a:cxnLst/>
          <a:rect l="0" t="0" r="0" b="0"/>
          <a:pathLst>
            <a:path>
              <a:moveTo>
                <a:pt x="4058717" y="0"/>
              </a:moveTo>
              <a:lnTo>
                <a:pt x="4058717" y="438771"/>
              </a:lnTo>
              <a:lnTo>
                <a:pt x="0" y="438771"/>
              </a:lnTo>
              <a:lnTo>
                <a:pt x="0" y="643860"/>
              </a:lnTo>
            </a:path>
          </a:pathLst>
        </a:custGeom>
        <a:noFill/>
        <a:ln w="1905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4D678A-8BCB-451A-B5F2-D91F40A4DF58}">
      <dsp:nvSpPr>
        <dsp:cNvPr id="0" name=""/>
        <dsp:cNvSpPr/>
      </dsp:nvSpPr>
      <dsp:spPr>
        <a:xfrm>
          <a:off x="1528188" y="138"/>
          <a:ext cx="2213845" cy="140579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29425B-E458-4AD8-B432-59F17BF971C0}">
      <dsp:nvSpPr>
        <dsp:cNvPr id="0" name=""/>
        <dsp:cNvSpPr/>
      </dsp:nvSpPr>
      <dsp:spPr>
        <a:xfrm>
          <a:off x="1774171" y="233822"/>
          <a:ext cx="2213845" cy="140579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baseline="0" dirty="0"/>
            <a:t>BSOD is usually triggered by hardware issues, faulty drivers, or low-level software errors.</a:t>
          </a:r>
          <a:endParaRPr lang="en-US" sz="1700" kern="1200" dirty="0"/>
        </a:p>
      </dsp:txBody>
      <dsp:txXfrm>
        <a:off x="1815345" y="274996"/>
        <a:ext cx="2131497" cy="1323444"/>
      </dsp:txXfrm>
    </dsp:sp>
    <dsp:sp modelId="{C799BD1B-9D64-4891-90A3-4D72F9DDA207}">
      <dsp:nvSpPr>
        <dsp:cNvPr id="0" name=""/>
        <dsp:cNvSpPr/>
      </dsp:nvSpPr>
      <dsp:spPr>
        <a:xfrm>
          <a:off x="4234000" y="138"/>
          <a:ext cx="2213845" cy="140579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9819DE-63F2-45AF-A83E-A37622559FA3}">
      <dsp:nvSpPr>
        <dsp:cNvPr id="0" name=""/>
        <dsp:cNvSpPr/>
      </dsp:nvSpPr>
      <dsp:spPr>
        <a:xfrm>
          <a:off x="4479983" y="233822"/>
          <a:ext cx="2213845" cy="140579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baseline="0"/>
            <a:t>Common causes include:</a:t>
          </a:r>
          <a:endParaRPr lang="en-US" sz="1700" kern="1200"/>
        </a:p>
      </dsp:txBody>
      <dsp:txXfrm>
        <a:off x="4521157" y="274996"/>
        <a:ext cx="2131497" cy="1323444"/>
      </dsp:txXfrm>
    </dsp:sp>
    <dsp:sp modelId="{FE1CBE36-7676-46D5-BB70-55B778949A22}">
      <dsp:nvSpPr>
        <dsp:cNvPr id="0" name=""/>
        <dsp:cNvSpPr/>
      </dsp:nvSpPr>
      <dsp:spPr>
        <a:xfrm>
          <a:off x="175282" y="2049790"/>
          <a:ext cx="2213845" cy="1405792"/>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EC5CB1-D37D-4395-8419-BCF7C67D3B12}">
      <dsp:nvSpPr>
        <dsp:cNvPr id="0" name=""/>
        <dsp:cNvSpPr/>
      </dsp:nvSpPr>
      <dsp:spPr>
        <a:xfrm>
          <a:off x="421265" y="2283474"/>
          <a:ext cx="2213845" cy="1405792"/>
        </a:xfrm>
        <a:prstGeom prst="roundRect">
          <a:avLst>
            <a:gd name="adj" fmla="val 1000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baseline="0"/>
            <a:t>Faulty or incompatible device drivers.</a:t>
          </a:r>
          <a:endParaRPr lang="en-US" sz="1700" kern="1200"/>
        </a:p>
      </dsp:txBody>
      <dsp:txXfrm>
        <a:off x="462439" y="2324648"/>
        <a:ext cx="2131497" cy="1323444"/>
      </dsp:txXfrm>
    </dsp:sp>
    <dsp:sp modelId="{7E181A98-626D-486B-A11E-B62EEEA2BDAE}">
      <dsp:nvSpPr>
        <dsp:cNvPr id="0" name=""/>
        <dsp:cNvSpPr/>
      </dsp:nvSpPr>
      <dsp:spPr>
        <a:xfrm>
          <a:off x="2881094" y="2049790"/>
          <a:ext cx="2213845" cy="1405792"/>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50174C-D48C-4844-AA20-794E2BFEFFDF}">
      <dsp:nvSpPr>
        <dsp:cNvPr id="0" name=""/>
        <dsp:cNvSpPr/>
      </dsp:nvSpPr>
      <dsp:spPr>
        <a:xfrm>
          <a:off x="3127077" y="2283474"/>
          <a:ext cx="2213845" cy="1405792"/>
        </a:xfrm>
        <a:prstGeom prst="roundRect">
          <a:avLst>
            <a:gd name="adj" fmla="val 1000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baseline="0"/>
            <a:t>Hardware problems like overheating, memory (RAM) issues, or failing hard drives.</a:t>
          </a:r>
          <a:endParaRPr lang="en-US" sz="1700" kern="1200"/>
        </a:p>
      </dsp:txBody>
      <dsp:txXfrm>
        <a:off x="3168251" y="2324648"/>
        <a:ext cx="2131497" cy="1323444"/>
      </dsp:txXfrm>
    </dsp:sp>
    <dsp:sp modelId="{5ED44390-7E3B-4A75-801E-CEB1D16D6B1E}">
      <dsp:nvSpPr>
        <dsp:cNvPr id="0" name=""/>
        <dsp:cNvSpPr/>
      </dsp:nvSpPr>
      <dsp:spPr>
        <a:xfrm>
          <a:off x="5586905" y="2049790"/>
          <a:ext cx="2213845" cy="1405792"/>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E14BC8-F250-47F5-B88B-40959F8E550C}">
      <dsp:nvSpPr>
        <dsp:cNvPr id="0" name=""/>
        <dsp:cNvSpPr/>
      </dsp:nvSpPr>
      <dsp:spPr>
        <a:xfrm>
          <a:off x="5832888" y="2283474"/>
          <a:ext cx="2213845" cy="1405792"/>
        </a:xfrm>
        <a:prstGeom prst="roundRect">
          <a:avLst>
            <a:gd name="adj" fmla="val 1000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baseline="0"/>
            <a:t>Corrupt system files or registry entries.</a:t>
          </a:r>
          <a:endParaRPr lang="en-US" sz="1700" kern="1200"/>
        </a:p>
      </dsp:txBody>
      <dsp:txXfrm>
        <a:off x="5874062" y="2324648"/>
        <a:ext cx="2131497" cy="1323444"/>
      </dsp:txXfrm>
    </dsp:sp>
    <dsp:sp modelId="{B6A7B1A3-53F4-40FC-B71D-A53930C3AA91}">
      <dsp:nvSpPr>
        <dsp:cNvPr id="0" name=""/>
        <dsp:cNvSpPr/>
      </dsp:nvSpPr>
      <dsp:spPr>
        <a:xfrm>
          <a:off x="8292717" y="2049790"/>
          <a:ext cx="2213845" cy="1405792"/>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8D72F4-7151-4D5E-9935-071EBBC5289F}">
      <dsp:nvSpPr>
        <dsp:cNvPr id="0" name=""/>
        <dsp:cNvSpPr/>
      </dsp:nvSpPr>
      <dsp:spPr>
        <a:xfrm>
          <a:off x="8538700" y="2283474"/>
          <a:ext cx="2213845" cy="1405792"/>
        </a:xfrm>
        <a:prstGeom prst="roundRect">
          <a:avLst>
            <a:gd name="adj" fmla="val 1000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baseline="0"/>
            <a:t>Software conflicts, particularly in low-level applications (e.g., antivirus or firewall software).</a:t>
          </a:r>
          <a:endParaRPr lang="en-US" sz="1700" kern="1200"/>
        </a:p>
      </dsp:txBody>
      <dsp:txXfrm>
        <a:off x="8579874" y="2324648"/>
        <a:ext cx="2131497" cy="132344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85749C-CDCF-4DBD-B01C-EFB5C3AC23BB}" type="datetimeFigureOut">
              <a:rPr lang="en-US" smtClean="0"/>
              <a:t>23-Sep-25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482B65-B61E-41E9-8950-90B472210AB9}" type="slidenum">
              <a:rPr lang="en-US" smtClean="0"/>
              <a:t>‹#›</a:t>
            </a:fld>
            <a:endParaRPr lang="en-US"/>
          </a:p>
        </p:txBody>
      </p:sp>
    </p:spTree>
    <p:extLst>
      <p:ext uri="{BB962C8B-B14F-4D97-AF65-F5344CB8AC3E}">
        <p14:creationId xmlns:p14="http://schemas.microsoft.com/office/powerpoint/2010/main" val="4183088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242518-C054-44DD-AAF3-CF0AD39FE907}"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184530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FE0E5-2C7A-D461-95F7-71A80B8954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14EA80-499E-68E6-19B0-03D6F82125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7B706F-491A-EBAB-9B1A-16D7FCCBE899}"/>
              </a:ext>
            </a:extLst>
          </p:cNvPr>
          <p:cNvSpPr>
            <a:spLocks noGrp="1"/>
          </p:cNvSpPr>
          <p:nvPr>
            <p:ph type="dt" sz="half" idx="10"/>
          </p:nvPr>
        </p:nvSpPr>
        <p:spPr/>
        <p:txBody>
          <a:bodyPr/>
          <a:lstStyle/>
          <a:p>
            <a:fld id="{CB509758-D4C9-4D1E-A40A-6B366C9A0020}" type="datetimeFigureOut">
              <a:rPr lang="en-US" smtClean="0"/>
              <a:t>23-Sep-25</a:t>
            </a:fld>
            <a:endParaRPr lang="en-US"/>
          </a:p>
        </p:txBody>
      </p:sp>
      <p:sp>
        <p:nvSpPr>
          <p:cNvPr id="5" name="Footer Placeholder 4">
            <a:extLst>
              <a:ext uri="{FF2B5EF4-FFF2-40B4-BE49-F238E27FC236}">
                <a16:creationId xmlns:a16="http://schemas.microsoft.com/office/drawing/2014/main" id="{92EB20C5-911A-7413-37DA-96079C126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B8BD8F-A8B3-ADB8-8506-D30DBF372EF7}"/>
              </a:ext>
            </a:extLst>
          </p:cNvPr>
          <p:cNvSpPr>
            <a:spLocks noGrp="1"/>
          </p:cNvSpPr>
          <p:nvPr>
            <p:ph type="sldNum" sz="quarter" idx="12"/>
          </p:nvPr>
        </p:nvSpPr>
        <p:spPr/>
        <p:txBody>
          <a:bodyPr/>
          <a:lstStyle/>
          <a:p>
            <a:fld id="{E15C6523-60B7-4269-AD95-66843B3EF5BF}" type="slidenum">
              <a:rPr lang="en-US" smtClean="0"/>
              <a:t>‹#›</a:t>
            </a:fld>
            <a:endParaRPr lang="en-US"/>
          </a:p>
        </p:txBody>
      </p:sp>
    </p:spTree>
    <p:extLst>
      <p:ext uri="{BB962C8B-B14F-4D97-AF65-F5344CB8AC3E}">
        <p14:creationId xmlns:p14="http://schemas.microsoft.com/office/powerpoint/2010/main" val="3962582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31109-7F81-30DF-E0DE-C553EBC1FF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1ED76F-0F9B-02BF-B8DA-28435E1D71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1EDCBF-2854-3544-8D2A-4ADDE1B01425}"/>
              </a:ext>
            </a:extLst>
          </p:cNvPr>
          <p:cNvSpPr>
            <a:spLocks noGrp="1"/>
          </p:cNvSpPr>
          <p:nvPr>
            <p:ph type="dt" sz="half" idx="10"/>
          </p:nvPr>
        </p:nvSpPr>
        <p:spPr/>
        <p:txBody>
          <a:bodyPr/>
          <a:lstStyle/>
          <a:p>
            <a:fld id="{CB509758-D4C9-4D1E-A40A-6B366C9A0020}" type="datetimeFigureOut">
              <a:rPr lang="en-US" smtClean="0"/>
              <a:t>23-Sep-25</a:t>
            </a:fld>
            <a:endParaRPr lang="en-US"/>
          </a:p>
        </p:txBody>
      </p:sp>
      <p:sp>
        <p:nvSpPr>
          <p:cNvPr id="5" name="Footer Placeholder 4">
            <a:extLst>
              <a:ext uri="{FF2B5EF4-FFF2-40B4-BE49-F238E27FC236}">
                <a16:creationId xmlns:a16="http://schemas.microsoft.com/office/drawing/2014/main" id="{E3D7E6CA-25CD-A695-D600-E1B3C4D3A3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3EAB6-65F3-C2AA-8518-C245DBAFF222}"/>
              </a:ext>
            </a:extLst>
          </p:cNvPr>
          <p:cNvSpPr>
            <a:spLocks noGrp="1"/>
          </p:cNvSpPr>
          <p:nvPr>
            <p:ph type="sldNum" sz="quarter" idx="12"/>
          </p:nvPr>
        </p:nvSpPr>
        <p:spPr/>
        <p:txBody>
          <a:bodyPr/>
          <a:lstStyle/>
          <a:p>
            <a:fld id="{E15C6523-60B7-4269-AD95-66843B3EF5BF}" type="slidenum">
              <a:rPr lang="en-US" smtClean="0"/>
              <a:t>‹#›</a:t>
            </a:fld>
            <a:endParaRPr lang="en-US"/>
          </a:p>
        </p:txBody>
      </p:sp>
    </p:spTree>
    <p:extLst>
      <p:ext uri="{BB962C8B-B14F-4D97-AF65-F5344CB8AC3E}">
        <p14:creationId xmlns:p14="http://schemas.microsoft.com/office/powerpoint/2010/main" val="3492604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68FE0B-5207-2AE7-0EA1-9E52C57702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7E9792-C147-4CC9-1255-0E74D6F725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811005-8A1E-67BE-E9DB-DFA422F24B20}"/>
              </a:ext>
            </a:extLst>
          </p:cNvPr>
          <p:cNvSpPr>
            <a:spLocks noGrp="1"/>
          </p:cNvSpPr>
          <p:nvPr>
            <p:ph type="dt" sz="half" idx="10"/>
          </p:nvPr>
        </p:nvSpPr>
        <p:spPr/>
        <p:txBody>
          <a:bodyPr/>
          <a:lstStyle/>
          <a:p>
            <a:fld id="{CB509758-D4C9-4D1E-A40A-6B366C9A0020}" type="datetimeFigureOut">
              <a:rPr lang="en-US" smtClean="0"/>
              <a:t>23-Sep-25</a:t>
            </a:fld>
            <a:endParaRPr lang="en-US"/>
          </a:p>
        </p:txBody>
      </p:sp>
      <p:sp>
        <p:nvSpPr>
          <p:cNvPr id="5" name="Footer Placeholder 4">
            <a:extLst>
              <a:ext uri="{FF2B5EF4-FFF2-40B4-BE49-F238E27FC236}">
                <a16:creationId xmlns:a16="http://schemas.microsoft.com/office/drawing/2014/main" id="{19FA997A-F67F-43C0-4C17-76581E331D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81481D-0180-67F1-09E1-AD95D99D6FF2}"/>
              </a:ext>
            </a:extLst>
          </p:cNvPr>
          <p:cNvSpPr>
            <a:spLocks noGrp="1"/>
          </p:cNvSpPr>
          <p:nvPr>
            <p:ph type="sldNum" sz="quarter" idx="12"/>
          </p:nvPr>
        </p:nvSpPr>
        <p:spPr/>
        <p:txBody>
          <a:bodyPr/>
          <a:lstStyle/>
          <a:p>
            <a:fld id="{E15C6523-60B7-4269-AD95-66843B3EF5BF}" type="slidenum">
              <a:rPr lang="en-US" smtClean="0"/>
              <a:t>‹#›</a:t>
            </a:fld>
            <a:endParaRPr lang="en-US"/>
          </a:p>
        </p:txBody>
      </p:sp>
    </p:spTree>
    <p:extLst>
      <p:ext uri="{BB962C8B-B14F-4D97-AF65-F5344CB8AC3E}">
        <p14:creationId xmlns:p14="http://schemas.microsoft.com/office/powerpoint/2010/main" val="2828331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EEEBF-75A4-5932-B5E4-89912D992E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B17D25-0ACC-C3E6-C3BD-E605150107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6216AB-D59E-A093-4936-A76315AD77F3}"/>
              </a:ext>
            </a:extLst>
          </p:cNvPr>
          <p:cNvSpPr>
            <a:spLocks noGrp="1"/>
          </p:cNvSpPr>
          <p:nvPr>
            <p:ph type="dt" sz="half" idx="10"/>
          </p:nvPr>
        </p:nvSpPr>
        <p:spPr/>
        <p:txBody>
          <a:bodyPr/>
          <a:lstStyle/>
          <a:p>
            <a:fld id="{8F4FAABB-B7A6-4DAE-87F9-0C9AA2CB0172}" type="datetimeFigureOut">
              <a:rPr lang="en-US" smtClean="0"/>
              <a:t>23-Sep-25</a:t>
            </a:fld>
            <a:endParaRPr lang="en-US"/>
          </a:p>
        </p:txBody>
      </p:sp>
      <p:sp>
        <p:nvSpPr>
          <p:cNvPr id="5" name="Footer Placeholder 4">
            <a:extLst>
              <a:ext uri="{FF2B5EF4-FFF2-40B4-BE49-F238E27FC236}">
                <a16:creationId xmlns:a16="http://schemas.microsoft.com/office/drawing/2014/main" id="{D75EC806-7A50-BA63-537D-CF525E1D3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7CD103-B5A0-FB31-8337-A1E6104C1F20}"/>
              </a:ext>
            </a:extLst>
          </p:cNvPr>
          <p:cNvSpPr>
            <a:spLocks noGrp="1"/>
          </p:cNvSpPr>
          <p:nvPr>
            <p:ph type="sldNum" sz="quarter" idx="12"/>
          </p:nvPr>
        </p:nvSpPr>
        <p:spPr/>
        <p:txBody>
          <a:bodyPr/>
          <a:lstStyle/>
          <a:p>
            <a:fld id="{21B53872-D430-45C4-AF96-73A562D90285}" type="slidenum">
              <a:rPr lang="en-US" smtClean="0"/>
              <a:t>‹#›</a:t>
            </a:fld>
            <a:endParaRPr lang="en-US"/>
          </a:p>
        </p:txBody>
      </p:sp>
    </p:spTree>
    <p:extLst>
      <p:ext uri="{BB962C8B-B14F-4D97-AF65-F5344CB8AC3E}">
        <p14:creationId xmlns:p14="http://schemas.microsoft.com/office/powerpoint/2010/main" val="1000041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FD57D-A2C4-88D1-80B3-2F38EB3300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6A97CF-61CC-2805-DAB3-2AD824A8B9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9A93FB-B2ED-71FA-3B49-75E7059F8403}"/>
              </a:ext>
            </a:extLst>
          </p:cNvPr>
          <p:cNvSpPr>
            <a:spLocks noGrp="1"/>
          </p:cNvSpPr>
          <p:nvPr>
            <p:ph type="dt" sz="half" idx="10"/>
          </p:nvPr>
        </p:nvSpPr>
        <p:spPr/>
        <p:txBody>
          <a:bodyPr/>
          <a:lstStyle/>
          <a:p>
            <a:fld id="{8F4FAABB-B7A6-4DAE-87F9-0C9AA2CB0172}" type="datetimeFigureOut">
              <a:rPr lang="en-US" smtClean="0"/>
              <a:t>23-Sep-25</a:t>
            </a:fld>
            <a:endParaRPr lang="en-US"/>
          </a:p>
        </p:txBody>
      </p:sp>
      <p:sp>
        <p:nvSpPr>
          <p:cNvPr id="5" name="Footer Placeholder 4">
            <a:extLst>
              <a:ext uri="{FF2B5EF4-FFF2-40B4-BE49-F238E27FC236}">
                <a16:creationId xmlns:a16="http://schemas.microsoft.com/office/drawing/2014/main" id="{29EBCBCD-B3F1-5CAC-5187-E5484F4FBC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CCF3BF-C8D9-DB54-F09C-F61761855268}"/>
              </a:ext>
            </a:extLst>
          </p:cNvPr>
          <p:cNvSpPr>
            <a:spLocks noGrp="1"/>
          </p:cNvSpPr>
          <p:nvPr>
            <p:ph type="sldNum" sz="quarter" idx="12"/>
          </p:nvPr>
        </p:nvSpPr>
        <p:spPr/>
        <p:txBody>
          <a:bodyPr/>
          <a:lstStyle/>
          <a:p>
            <a:fld id="{21B53872-D430-45C4-AF96-73A562D90285}" type="slidenum">
              <a:rPr lang="en-US" smtClean="0"/>
              <a:t>‹#›</a:t>
            </a:fld>
            <a:endParaRPr lang="en-US"/>
          </a:p>
        </p:txBody>
      </p:sp>
    </p:spTree>
    <p:extLst>
      <p:ext uri="{BB962C8B-B14F-4D97-AF65-F5344CB8AC3E}">
        <p14:creationId xmlns:p14="http://schemas.microsoft.com/office/powerpoint/2010/main" val="4204170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8F3A7-FADD-8B59-1A6A-5DE4E8D210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7F1606-ABF6-B855-728D-D9B473FE8DC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0AF34F-8C3B-BAE4-AC45-3797190FB2E3}"/>
              </a:ext>
            </a:extLst>
          </p:cNvPr>
          <p:cNvSpPr>
            <a:spLocks noGrp="1"/>
          </p:cNvSpPr>
          <p:nvPr>
            <p:ph type="dt" sz="half" idx="10"/>
          </p:nvPr>
        </p:nvSpPr>
        <p:spPr/>
        <p:txBody>
          <a:bodyPr/>
          <a:lstStyle/>
          <a:p>
            <a:fld id="{8F4FAABB-B7A6-4DAE-87F9-0C9AA2CB0172}" type="datetimeFigureOut">
              <a:rPr lang="en-US" smtClean="0"/>
              <a:t>23-Sep-25</a:t>
            </a:fld>
            <a:endParaRPr lang="en-US"/>
          </a:p>
        </p:txBody>
      </p:sp>
      <p:sp>
        <p:nvSpPr>
          <p:cNvPr id="5" name="Footer Placeholder 4">
            <a:extLst>
              <a:ext uri="{FF2B5EF4-FFF2-40B4-BE49-F238E27FC236}">
                <a16:creationId xmlns:a16="http://schemas.microsoft.com/office/drawing/2014/main" id="{59563B96-BE4E-439F-6777-CF5F7FEAF2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7EA7A7-8B3E-1A0B-F970-2DB78844C976}"/>
              </a:ext>
            </a:extLst>
          </p:cNvPr>
          <p:cNvSpPr>
            <a:spLocks noGrp="1"/>
          </p:cNvSpPr>
          <p:nvPr>
            <p:ph type="sldNum" sz="quarter" idx="12"/>
          </p:nvPr>
        </p:nvSpPr>
        <p:spPr/>
        <p:txBody>
          <a:bodyPr/>
          <a:lstStyle/>
          <a:p>
            <a:fld id="{21B53872-D430-45C4-AF96-73A562D90285}" type="slidenum">
              <a:rPr lang="en-US" smtClean="0"/>
              <a:t>‹#›</a:t>
            </a:fld>
            <a:endParaRPr lang="en-US"/>
          </a:p>
        </p:txBody>
      </p:sp>
    </p:spTree>
    <p:extLst>
      <p:ext uri="{BB962C8B-B14F-4D97-AF65-F5344CB8AC3E}">
        <p14:creationId xmlns:p14="http://schemas.microsoft.com/office/powerpoint/2010/main" val="963587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60EA3-E2BE-535F-717E-B0AFC1F84D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1B1551-ABC2-CF81-E365-C9C4502615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7A9BD8-21C7-08DE-C630-6C3A56D3DA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F7E3D4-A658-8C3C-F8C9-67A360B914B5}"/>
              </a:ext>
            </a:extLst>
          </p:cNvPr>
          <p:cNvSpPr>
            <a:spLocks noGrp="1"/>
          </p:cNvSpPr>
          <p:nvPr>
            <p:ph type="dt" sz="half" idx="10"/>
          </p:nvPr>
        </p:nvSpPr>
        <p:spPr/>
        <p:txBody>
          <a:bodyPr/>
          <a:lstStyle/>
          <a:p>
            <a:fld id="{8F4FAABB-B7A6-4DAE-87F9-0C9AA2CB0172}" type="datetimeFigureOut">
              <a:rPr lang="en-US" smtClean="0"/>
              <a:t>23-Sep-25</a:t>
            </a:fld>
            <a:endParaRPr lang="en-US"/>
          </a:p>
        </p:txBody>
      </p:sp>
      <p:sp>
        <p:nvSpPr>
          <p:cNvPr id="6" name="Footer Placeholder 5">
            <a:extLst>
              <a:ext uri="{FF2B5EF4-FFF2-40B4-BE49-F238E27FC236}">
                <a16:creationId xmlns:a16="http://schemas.microsoft.com/office/drawing/2014/main" id="{1A3E66D6-A30B-FD14-4052-E1CF9534B7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AAC6D0-93D2-B626-0E20-1CB8DF5729F5}"/>
              </a:ext>
            </a:extLst>
          </p:cNvPr>
          <p:cNvSpPr>
            <a:spLocks noGrp="1"/>
          </p:cNvSpPr>
          <p:nvPr>
            <p:ph type="sldNum" sz="quarter" idx="12"/>
          </p:nvPr>
        </p:nvSpPr>
        <p:spPr/>
        <p:txBody>
          <a:bodyPr/>
          <a:lstStyle/>
          <a:p>
            <a:fld id="{21B53872-D430-45C4-AF96-73A562D90285}" type="slidenum">
              <a:rPr lang="en-US" smtClean="0"/>
              <a:t>‹#›</a:t>
            </a:fld>
            <a:endParaRPr lang="en-US"/>
          </a:p>
        </p:txBody>
      </p:sp>
    </p:spTree>
    <p:extLst>
      <p:ext uri="{BB962C8B-B14F-4D97-AF65-F5344CB8AC3E}">
        <p14:creationId xmlns:p14="http://schemas.microsoft.com/office/powerpoint/2010/main" val="1185832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109B5-7EEB-F74D-DE1D-71BF009479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7C5B88-C4BE-D8D6-389A-3FD5EE8168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3797D2-A177-366F-E635-41C2B35CAD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B3AC48-9DA6-CB22-DCC2-55956302FA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FF02B1-C944-8690-2609-0EB583A8E6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21984A-C58F-8F44-4E14-7C318EEE8280}"/>
              </a:ext>
            </a:extLst>
          </p:cNvPr>
          <p:cNvSpPr>
            <a:spLocks noGrp="1"/>
          </p:cNvSpPr>
          <p:nvPr>
            <p:ph type="dt" sz="half" idx="10"/>
          </p:nvPr>
        </p:nvSpPr>
        <p:spPr/>
        <p:txBody>
          <a:bodyPr/>
          <a:lstStyle/>
          <a:p>
            <a:fld id="{8F4FAABB-B7A6-4DAE-87F9-0C9AA2CB0172}" type="datetimeFigureOut">
              <a:rPr lang="en-US" smtClean="0"/>
              <a:t>23-Sep-25</a:t>
            </a:fld>
            <a:endParaRPr lang="en-US"/>
          </a:p>
        </p:txBody>
      </p:sp>
      <p:sp>
        <p:nvSpPr>
          <p:cNvPr id="8" name="Footer Placeholder 7">
            <a:extLst>
              <a:ext uri="{FF2B5EF4-FFF2-40B4-BE49-F238E27FC236}">
                <a16:creationId xmlns:a16="http://schemas.microsoft.com/office/drawing/2014/main" id="{FB802684-FF62-9D90-A3FF-C05EA4C41A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20A7CA-F0CB-85E1-B963-C7A2B4E4CF91}"/>
              </a:ext>
            </a:extLst>
          </p:cNvPr>
          <p:cNvSpPr>
            <a:spLocks noGrp="1"/>
          </p:cNvSpPr>
          <p:nvPr>
            <p:ph type="sldNum" sz="quarter" idx="12"/>
          </p:nvPr>
        </p:nvSpPr>
        <p:spPr/>
        <p:txBody>
          <a:bodyPr/>
          <a:lstStyle/>
          <a:p>
            <a:fld id="{21B53872-D430-45C4-AF96-73A562D90285}" type="slidenum">
              <a:rPr lang="en-US" smtClean="0"/>
              <a:t>‹#›</a:t>
            </a:fld>
            <a:endParaRPr lang="en-US"/>
          </a:p>
        </p:txBody>
      </p:sp>
    </p:spTree>
    <p:extLst>
      <p:ext uri="{BB962C8B-B14F-4D97-AF65-F5344CB8AC3E}">
        <p14:creationId xmlns:p14="http://schemas.microsoft.com/office/powerpoint/2010/main" val="21911660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1AC0A-3282-C392-15C5-8D85A9CB2D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B5B9CC-08D4-D2D6-107A-EC37E57C021E}"/>
              </a:ext>
            </a:extLst>
          </p:cNvPr>
          <p:cNvSpPr>
            <a:spLocks noGrp="1"/>
          </p:cNvSpPr>
          <p:nvPr>
            <p:ph type="dt" sz="half" idx="10"/>
          </p:nvPr>
        </p:nvSpPr>
        <p:spPr/>
        <p:txBody>
          <a:bodyPr/>
          <a:lstStyle/>
          <a:p>
            <a:fld id="{8F4FAABB-B7A6-4DAE-87F9-0C9AA2CB0172}" type="datetimeFigureOut">
              <a:rPr lang="en-US" smtClean="0"/>
              <a:t>23-Sep-25</a:t>
            </a:fld>
            <a:endParaRPr lang="en-US"/>
          </a:p>
        </p:txBody>
      </p:sp>
      <p:sp>
        <p:nvSpPr>
          <p:cNvPr id="4" name="Footer Placeholder 3">
            <a:extLst>
              <a:ext uri="{FF2B5EF4-FFF2-40B4-BE49-F238E27FC236}">
                <a16:creationId xmlns:a16="http://schemas.microsoft.com/office/drawing/2014/main" id="{2D527FBD-A00E-E851-3A37-D319CA1C54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59BBF9-B802-5FE5-AD99-D61D58BD7476}"/>
              </a:ext>
            </a:extLst>
          </p:cNvPr>
          <p:cNvSpPr>
            <a:spLocks noGrp="1"/>
          </p:cNvSpPr>
          <p:nvPr>
            <p:ph type="sldNum" sz="quarter" idx="12"/>
          </p:nvPr>
        </p:nvSpPr>
        <p:spPr/>
        <p:txBody>
          <a:bodyPr/>
          <a:lstStyle/>
          <a:p>
            <a:fld id="{21B53872-D430-45C4-AF96-73A562D90285}" type="slidenum">
              <a:rPr lang="en-US" smtClean="0"/>
              <a:t>‹#›</a:t>
            </a:fld>
            <a:endParaRPr lang="en-US"/>
          </a:p>
        </p:txBody>
      </p:sp>
    </p:spTree>
    <p:extLst>
      <p:ext uri="{BB962C8B-B14F-4D97-AF65-F5344CB8AC3E}">
        <p14:creationId xmlns:p14="http://schemas.microsoft.com/office/powerpoint/2010/main" val="42690932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0AA86C-2362-9BD8-18F3-2CACD9DE462A}"/>
              </a:ext>
            </a:extLst>
          </p:cNvPr>
          <p:cNvSpPr>
            <a:spLocks noGrp="1"/>
          </p:cNvSpPr>
          <p:nvPr>
            <p:ph type="dt" sz="half" idx="10"/>
          </p:nvPr>
        </p:nvSpPr>
        <p:spPr/>
        <p:txBody>
          <a:bodyPr/>
          <a:lstStyle/>
          <a:p>
            <a:fld id="{8F4FAABB-B7A6-4DAE-87F9-0C9AA2CB0172}" type="datetimeFigureOut">
              <a:rPr lang="en-US" smtClean="0"/>
              <a:t>23-Sep-25</a:t>
            </a:fld>
            <a:endParaRPr lang="en-US"/>
          </a:p>
        </p:txBody>
      </p:sp>
      <p:sp>
        <p:nvSpPr>
          <p:cNvPr id="3" name="Footer Placeholder 2">
            <a:extLst>
              <a:ext uri="{FF2B5EF4-FFF2-40B4-BE49-F238E27FC236}">
                <a16:creationId xmlns:a16="http://schemas.microsoft.com/office/drawing/2014/main" id="{D591DE5E-CF18-7D33-D2A6-E4C1C7F3DB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700719-617E-5259-357E-E40A99241C83}"/>
              </a:ext>
            </a:extLst>
          </p:cNvPr>
          <p:cNvSpPr>
            <a:spLocks noGrp="1"/>
          </p:cNvSpPr>
          <p:nvPr>
            <p:ph type="sldNum" sz="quarter" idx="12"/>
          </p:nvPr>
        </p:nvSpPr>
        <p:spPr/>
        <p:txBody>
          <a:bodyPr/>
          <a:lstStyle/>
          <a:p>
            <a:fld id="{21B53872-D430-45C4-AF96-73A562D90285}" type="slidenum">
              <a:rPr lang="en-US" smtClean="0"/>
              <a:t>‹#›</a:t>
            </a:fld>
            <a:endParaRPr lang="en-US"/>
          </a:p>
        </p:txBody>
      </p:sp>
    </p:spTree>
    <p:extLst>
      <p:ext uri="{BB962C8B-B14F-4D97-AF65-F5344CB8AC3E}">
        <p14:creationId xmlns:p14="http://schemas.microsoft.com/office/powerpoint/2010/main" val="12516728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5595B-4F74-0B4C-4991-FE51FFD27D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4D9647-4B0D-F5E3-5CB4-9D034AE9A3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7D5A04-EC07-4D7F-74E8-B85F15FB3B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75D7F0-09F4-61DD-849A-73B276858C87}"/>
              </a:ext>
            </a:extLst>
          </p:cNvPr>
          <p:cNvSpPr>
            <a:spLocks noGrp="1"/>
          </p:cNvSpPr>
          <p:nvPr>
            <p:ph type="dt" sz="half" idx="10"/>
          </p:nvPr>
        </p:nvSpPr>
        <p:spPr/>
        <p:txBody>
          <a:bodyPr/>
          <a:lstStyle/>
          <a:p>
            <a:fld id="{8F4FAABB-B7A6-4DAE-87F9-0C9AA2CB0172}" type="datetimeFigureOut">
              <a:rPr lang="en-US" smtClean="0"/>
              <a:t>23-Sep-25</a:t>
            </a:fld>
            <a:endParaRPr lang="en-US"/>
          </a:p>
        </p:txBody>
      </p:sp>
      <p:sp>
        <p:nvSpPr>
          <p:cNvPr id="6" name="Footer Placeholder 5">
            <a:extLst>
              <a:ext uri="{FF2B5EF4-FFF2-40B4-BE49-F238E27FC236}">
                <a16:creationId xmlns:a16="http://schemas.microsoft.com/office/drawing/2014/main" id="{26BC74CC-9DBB-D27A-3A10-87FB1C82AC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72941B-763D-7590-C683-040916918A80}"/>
              </a:ext>
            </a:extLst>
          </p:cNvPr>
          <p:cNvSpPr>
            <a:spLocks noGrp="1"/>
          </p:cNvSpPr>
          <p:nvPr>
            <p:ph type="sldNum" sz="quarter" idx="12"/>
          </p:nvPr>
        </p:nvSpPr>
        <p:spPr/>
        <p:txBody>
          <a:bodyPr/>
          <a:lstStyle/>
          <a:p>
            <a:fld id="{21B53872-D430-45C4-AF96-73A562D90285}" type="slidenum">
              <a:rPr lang="en-US" smtClean="0"/>
              <a:t>‹#›</a:t>
            </a:fld>
            <a:endParaRPr lang="en-US"/>
          </a:p>
        </p:txBody>
      </p:sp>
    </p:spTree>
    <p:extLst>
      <p:ext uri="{BB962C8B-B14F-4D97-AF65-F5344CB8AC3E}">
        <p14:creationId xmlns:p14="http://schemas.microsoft.com/office/powerpoint/2010/main" val="2686506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72442-BF14-385F-0C8E-991E21FB02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46D57B-A340-594B-126F-F139E04B95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CB4DB7-6DD4-74E9-6D97-2EC85E509234}"/>
              </a:ext>
            </a:extLst>
          </p:cNvPr>
          <p:cNvSpPr>
            <a:spLocks noGrp="1"/>
          </p:cNvSpPr>
          <p:nvPr>
            <p:ph type="dt" sz="half" idx="10"/>
          </p:nvPr>
        </p:nvSpPr>
        <p:spPr/>
        <p:txBody>
          <a:bodyPr/>
          <a:lstStyle/>
          <a:p>
            <a:fld id="{CB509758-D4C9-4D1E-A40A-6B366C9A0020}" type="datetimeFigureOut">
              <a:rPr lang="en-US" smtClean="0"/>
              <a:t>23-Sep-25</a:t>
            </a:fld>
            <a:endParaRPr lang="en-US"/>
          </a:p>
        </p:txBody>
      </p:sp>
      <p:sp>
        <p:nvSpPr>
          <p:cNvPr id="5" name="Footer Placeholder 4">
            <a:extLst>
              <a:ext uri="{FF2B5EF4-FFF2-40B4-BE49-F238E27FC236}">
                <a16:creationId xmlns:a16="http://schemas.microsoft.com/office/drawing/2014/main" id="{336FCBBF-32E2-6904-69CE-A54F09BCB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31802E-8006-9B2F-1C6C-B5B38BCF4E33}"/>
              </a:ext>
            </a:extLst>
          </p:cNvPr>
          <p:cNvSpPr>
            <a:spLocks noGrp="1"/>
          </p:cNvSpPr>
          <p:nvPr>
            <p:ph type="sldNum" sz="quarter" idx="12"/>
          </p:nvPr>
        </p:nvSpPr>
        <p:spPr/>
        <p:txBody>
          <a:bodyPr/>
          <a:lstStyle/>
          <a:p>
            <a:fld id="{E15C6523-60B7-4269-AD95-66843B3EF5BF}" type="slidenum">
              <a:rPr lang="en-US" smtClean="0"/>
              <a:t>‹#›</a:t>
            </a:fld>
            <a:endParaRPr lang="en-US"/>
          </a:p>
        </p:txBody>
      </p:sp>
    </p:spTree>
    <p:extLst>
      <p:ext uri="{BB962C8B-B14F-4D97-AF65-F5344CB8AC3E}">
        <p14:creationId xmlns:p14="http://schemas.microsoft.com/office/powerpoint/2010/main" val="36621618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16F9A-20BB-0AEA-5FC1-2546784DC2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BB6500-7606-5B53-D6B7-D6784917EF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0DAD64-B972-03D7-8E86-78DCD82933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2E7502-1781-1FAE-CD25-173A9D258E53}"/>
              </a:ext>
            </a:extLst>
          </p:cNvPr>
          <p:cNvSpPr>
            <a:spLocks noGrp="1"/>
          </p:cNvSpPr>
          <p:nvPr>
            <p:ph type="dt" sz="half" idx="10"/>
          </p:nvPr>
        </p:nvSpPr>
        <p:spPr/>
        <p:txBody>
          <a:bodyPr/>
          <a:lstStyle/>
          <a:p>
            <a:fld id="{8F4FAABB-B7A6-4DAE-87F9-0C9AA2CB0172}" type="datetimeFigureOut">
              <a:rPr lang="en-US" smtClean="0"/>
              <a:t>23-Sep-25</a:t>
            </a:fld>
            <a:endParaRPr lang="en-US"/>
          </a:p>
        </p:txBody>
      </p:sp>
      <p:sp>
        <p:nvSpPr>
          <p:cNvPr id="6" name="Footer Placeholder 5">
            <a:extLst>
              <a:ext uri="{FF2B5EF4-FFF2-40B4-BE49-F238E27FC236}">
                <a16:creationId xmlns:a16="http://schemas.microsoft.com/office/drawing/2014/main" id="{FC978082-4E1C-BFEB-B449-A09E68BE6F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C9D3C2-F607-DB03-38B9-A26F01B607B7}"/>
              </a:ext>
            </a:extLst>
          </p:cNvPr>
          <p:cNvSpPr>
            <a:spLocks noGrp="1"/>
          </p:cNvSpPr>
          <p:nvPr>
            <p:ph type="sldNum" sz="quarter" idx="12"/>
          </p:nvPr>
        </p:nvSpPr>
        <p:spPr/>
        <p:txBody>
          <a:bodyPr/>
          <a:lstStyle/>
          <a:p>
            <a:fld id="{21B53872-D430-45C4-AF96-73A562D90285}" type="slidenum">
              <a:rPr lang="en-US" smtClean="0"/>
              <a:t>‹#›</a:t>
            </a:fld>
            <a:endParaRPr lang="en-US"/>
          </a:p>
        </p:txBody>
      </p:sp>
    </p:spTree>
    <p:extLst>
      <p:ext uri="{BB962C8B-B14F-4D97-AF65-F5344CB8AC3E}">
        <p14:creationId xmlns:p14="http://schemas.microsoft.com/office/powerpoint/2010/main" val="1730611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4EA68-85F5-5D4C-AC4B-EFE7C2C321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488527-A408-EE73-3432-D3DDEDACE0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91EACA-4289-A172-DC1F-3E597B6B6634}"/>
              </a:ext>
            </a:extLst>
          </p:cNvPr>
          <p:cNvSpPr>
            <a:spLocks noGrp="1"/>
          </p:cNvSpPr>
          <p:nvPr>
            <p:ph type="dt" sz="half" idx="10"/>
          </p:nvPr>
        </p:nvSpPr>
        <p:spPr/>
        <p:txBody>
          <a:bodyPr/>
          <a:lstStyle/>
          <a:p>
            <a:fld id="{8F4FAABB-B7A6-4DAE-87F9-0C9AA2CB0172}" type="datetimeFigureOut">
              <a:rPr lang="en-US" smtClean="0"/>
              <a:t>23-Sep-25</a:t>
            </a:fld>
            <a:endParaRPr lang="en-US"/>
          </a:p>
        </p:txBody>
      </p:sp>
      <p:sp>
        <p:nvSpPr>
          <p:cNvPr id="5" name="Footer Placeholder 4">
            <a:extLst>
              <a:ext uri="{FF2B5EF4-FFF2-40B4-BE49-F238E27FC236}">
                <a16:creationId xmlns:a16="http://schemas.microsoft.com/office/drawing/2014/main" id="{390F70AF-8373-6083-1C74-AC2B0F9176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29344B-F0C5-2B7C-21C8-D7A79764C52C}"/>
              </a:ext>
            </a:extLst>
          </p:cNvPr>
          <p:cNvSpPr>
            <a:spLocks noGrp="1"/>
          </p:cNvSpPr>
          <p:nvPr>
            <p:ph type="sldNum" sz="quarter" idx="12"/>
          </p:nvPr>
        </p:nvSpPr>
        <p:spPr/>
        <p:txBody>
          <a:bodyPr/>
          <a:lstStyle/>
          <a:p>
            <a:fld id="{21B53872-D430-45C4-AF96-73A562D90285}" type="slidenum">
              <a:rPr lang="en-US" smtClean="0"/>
              <a:t>‹#›</a:t>
            </a:fld>
            <a:endParaRPr lang="en-US"/>
          </a:p>
        </p:txBody>
      </p:sp>
    </p:spTree>
    <p:extLst>
      <p:ext uri="{BB962C8B-B14F-4D97-AF65-F5344CB8AC3E}">
        <p14:creationId xmlns:p14="http://schemas.microsoft.com/office/powerpoint/2010/main" val="23741440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408B69-3E75-1F73-698B-CE02576C2A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8A0CCD-DDA5-9602-17B3-114E90B930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D7CC96-0328-F452-6863-7C5BC917F0AD}"/>
              </a:ext>
            </a:extLst>
          </p:cNvPr>
          <p:cNvSpPr>
            <a:spLocks noGrp="1"/>
          </p:cNvSpPr>
          <p:nvPr>
            <p:ph type="dt" sz="half" idx="10"/>
          </p:nvPr>
        </p:nvSpPr>
        <p:spPr/>
        <p:txBody>
          <a:bodyPr/>
          <a:lstStyle/>
          <a:p>
            <a:fld id="{8F4FAABB-B7A6-4DAE-87F9-0C9AA2CB0172}" type="datetimeFigureOut">
              <a:rPr lang="en-US" smtClean="0"/>
              <a:t>23-Sep-25</a:t>
            </a:fld>
            <a:endParaRPr lang="en-US"/>
          </a:p>
        </p:txBody>
      </p:sp>
      <p:sp>
        <p:nvSpPr>
          <p:cNvPr id="5" name="Footer Placeholder 4">
            <a:extLst>
              <a:ext uri="{FF2B5EF4-FFF2-40B4-BE49-F238E27FC236}">
                <a16:creationId xmlns:a16="http://schemas.microsoft.com/office/drawing/2014/main" id="{6D7FDE3E-89F3-BEDC-F27F-ED2124C695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D818EF-D127-D32D-AB57-0B35293E549E}"/>
              </a:ext>
            </a:extLst>
          </p:cNvPr>
          <p:cNvSpPr>
            <a:spLocks noGrp="1"/>
          </p:cNvSpPr>
          <p:nvPr>
            <p:ph type="sldNum" sz="quarter" idx="12"/>
          </p:nvPr>
        </p:nvSpPr>
        <p:spPr/>
        <p:txBody>
          <a:bodyPr/>
          <a:lstStyle/>
          <a:p>
            <a:fld id="{21B53872-D430-45C4-AF96-73A562D90285}" type="slidenum">
              <a:rPr lang="en-US" smtClean="0"/>
              <a:t>‹#›</a:t>
            </a:fld>
            <a:endParaRPr lang="en-US"/>
          </a:p>
        </p:txBody>
      </p:sp>
    </p:spTree>
    <p:extLst>
      <p:ext uri="{BB962C8B-B14F-4D97-AF65-F5344CB8AC3E}">
        <p14:creationId xmlns:p14="http://schemas.microsoft.com/office/powerpoint/2010/main" val="2156825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2AF72-0817-FCE5-3B6C-AE0BD2650E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6A1060-7DC6-A910-0863-4D79D716A5D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F43536-93CC-6B7C-E149-9426C7268FD1}"/>
              </a:ext>
            </a:extLst>
          </p:cNvPr>
          <p:cNvSpPr>
            <a:spLocks noGrp="1"/>
          </p:cNvSpPr>
          <p:nvPr>
            <p:ph type="dt" sz="half" idx="10"/>
          </p:nvPr>
        </p:nvSpPr>
        <p:spPr/>
        <p:txBody>
          <a:bodyPr/>
          <a:lstStyle/>
          <a:p>
            <a:fld id="{CB509758-D4C9-4D1E-A40A-6B366C9A0020}" type="datetimeFigureOut">
              <a:rPr lang="en-US" smtClean="0"/>
              <a:t>23-Sep-25</a:t>
            </a:fld>
            <a:endParaRPr lang="en-US"/>
          </a:p>
        </p:txBody>
      </p:sp>
      <p:sp>
        <p:nvSpPr>
          <p:cNvPr id="5" name="Footer Placeholder 4">
            <a:extLst>
              <a:ext uri="{FF2B5EF4-FFF2-40B4-BE49-F238E27FC236}">
                <a16:creationId xmlns:a16="http://schemas.microsoft.com/office/drawing/2014/main" id="{2521B62E-DB13-56ED-DB14-F5E1DC3FA5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D40013-DDFA-ADC8-12D4-F1713DADEBF7}"/>
              </a:ext>
            </a:extLst>
          </p:cNvPr>
          <p:cNvSpPr>
            <a:spLocks noGrp="1"/>
          </p:cNvSpPr>
          <p:nvPr>
            <p:ph type="sldNum" sz="quarter" idx="12"/>
          </p:nvPr>
        </p:nvSpPr>
        <p:spPr/>
        <p:txBody>
          <a:bodyPr/>
          <a:lstStyle/>
          <a:p>
            <a:fld id="{E15C6523-60B7-4269-AD95-66843B3EF5BF}" type="slidenum">
              <a:rPr lang="en-US" smtClean="0"/>
              <a:t>‹#›</a:t>
            </a:fld>
            <a:endParaRPr lang="en-US"/>
          </a:p>
        </p:txBody>
      </p:sp>
    </p:spTree>
    <p:extLst>
      <p:ext uri="{BB962C8B-B14F-4D97-AF65-F5344CB8AC3E}">
        <p14:creationId xmlns:p14="http://schemas.microsoft.com/office/powerpoint/2010/main" val="1982951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F95D-6948-C678-2CC0-CA042D9464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63D8A4-77E4-DB5D-3BF9-55990651AD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EA148F-A297-AF2E-2F7E-B78A3FFE39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3567EF-22BB-3698-6EE5-A9479F78ED88}"/>
              </a:ext>
            </a:extLst>
          </p:cNvPr>
          <p:cNvSpPr>
            <a:spLocks noGrp="1"/>
          </p:cNvSpPr>
          <p:nvPr>
            <p:ph type="dt" sz="half" idx="10"/>
          </p:nvPr>
        </p:nvSpPr>
        <p:spPr/>
        <p:txBody>
          <a:bodyPr/>
          <a:lstStyle/>
          <a:p>
            <a:fld id="{CB509758-D4C9-4D1E-A40A-6B366C9A0020}" type="datetimeFigureOut">
              <a:rPr lang="en-US" smtClean="0"/>
              <a:t>23-Sep-25</a:t>
            </a:fld>
            <a:endParaRPr lang="en-US"/>
          </a:p>
        </p:txBody>
      </p:sp>
      <p:sp>
        <p:nvSpPr>
          <p:cNvPr id="6" name="Footer Placeholder 5">
            <a:extLst>
              <a:ext uri="{FF2B5EF4-FFF2-40B4-BE49-F238E27FC236}">
                <a16:creationId xmlns:a16="http://schemas.microsoft.com/office/drawing/2014/main" id="{D7CEF829-82C9-B7BC-4142-DC4528C725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897E20-10B4-A8D1-5C34-A2A9093FA78F}"/>
              </a:ext>
            </a:extLst>
          </p:cNvPr>
          <p:cNvSpPr>
            <a:spLocks noGrp="1"/>
          </p:cNvSpPr>
          <p:nvPr>
            <p:ph type="sldNum" sz="quarter" idx="12"/>
          </p:nvPr>
        </p:nvSpPr>
        <p:spPr/>
        <p:txBody>
          <a:bodyPr/>
          <a:lstStyle/>
          <a:p>
            <a:fld id="{E15C6523-60B7-4269-AD95-66843B3EF5BF}" type="slidenum">
              <a:rPr lang="en-US" smtClean="0"/>
              <a:t>‹#›</a:t>
            </a:fld>
            <a:endParaRPr lang="en-US"/>
          </a:p>
        </p:txBody>
      </p:sp>
    </p:spTree>
    <p:extLst>
      <p:ext uri="{BB962C8B-B14F-4D97-AF65-F5344CB8AC3E}">
        <p14:creationId xmlns:p14="http://schemas.microsoft.com/office/powerpoint/2010/main" val="2088880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FE6E7-1D62-D0DE-98A0-45DA1DF192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8A37DA-E84A-19BD-C40D-D1E3415B26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6A6F84-169F-A091-71CA-C1CAD249E9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E28311-833D-849A-3212-0DD86577B9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034F39-182E-8B05-61DB-B79349EE31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DE5AB2-1281-D796-1106-C823C87B16AF}"/>
              </a:ext>
            </a:extLst>
          </p:cNvPr>
          <p:cNvSpPr>
            <a:spLocks noGrp="1"/>
          </p:cNvSpPr>
          <p:nvPr>
            <p:ph type="dt" sz="half" idx="10"/>
          </p:nvPr>
        </p:nvSpPr>
        <p:spPr/>
        <p:txBody>
          <a:bodyPr/>
          <a:lstStyle/>
          <a:p>
            <a:fld id="{CB509758-D4C9-4D1E-A40A-6B366C9A0020}" type="datetimeFigureOut">
              <a:rPr lang="en-US" smtClean="0"/>
              <a:t>23-Sep-25</a:t>
            </a:fld>
            <a:endParaRPr lang="en-US"/>
          </a:p>
        </p:txBody>
      </p:sp>
      <p:sp>
        <p:nvSpPr>
          <p:cNvPr id="8" name="Footer Placeholder 7">
            <a:extLst>
              <a:ext uri="{FF2B5EF4-FFF2-40B4-BE49-F238E27FC236}">
                <a16:creationId xmlns:a16="http://schemas.microsoft.com/office/drawing/2014/main" id="{AFA85C75-BAD5-B526-69E6-D7E10DEB81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26CBAA-05A4-2367-2AF9-C534AA18048E}"/>
              </a:ext>
            </a:extLst>
          </p:cNvPr>
          <p:cNvSpPr>
            <a:spLocks noGrp="1"/>
          </p:cNvSpPr>
          <p:nvPr>
            <p:ph type="sldNum" sz="quarter" idx="12"/>
          </p:nvPr>
        </p:nvSpPr>
        <p:spPr/>
        <p:txBody>
          <a:bodyPr/>
          <a:lstStyle/>
          <a:p>
            <a:fld id="{E15C6523-60B7-4269-AD95-66843B3EF5BF}" type="slidenum">
              <a:rPr lang="en-US" smtClean="0"/>
              <a:t>‹#›</a:t>
            </a:fld>
            <a:endParaRPr lang="en-US"/>
          </a:p>
        </p:txBody>
      </p:sp>
    </p:spTree>
    <p:extLst>
      <p:ext uri="{BB962C8B-B14F-4D97-AF65-F5344CB8AC3E}">
        <p14:creationId xmlns:p14="http://schemas.microsoft.com/office/powerpoint/2010/main" val="2144256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01E6F-2718-8710-33C6-823439C84F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0A5E3-FF5A-B195-78B3-0C91829F9CB6}"/>
              </a:ext>
            </a:extLst>
          </p:cNvPr>
          <p:cNvSpPr>
            <a:spLocks noGrp="1"/>
          </p:cNvSpPr>
          <p:nvPr>
            <p:ph type="dt" sz="half" idx="10"/>
          </p:nvPr>
        </p:nvSpPr>
        <p:spPr/>
        <p:txBody>
          <a:bodyPr/>
          <a:lstStyle/>
          <a:p>
            <a:fld id="{CB509758-D4C9-4D1E-A40A-6B366C9A0020}" type="datetimeFigureOut">
              <a:rPr lang="en-US" smtClean="0"/>
              <a:t>23-Sep-25</a:t>
            </a:fld>
            <a:endParaRPr lang="en-US"/>
          </a:p>
        </p:txBody>
      </p:sp>
      <p:sp>
        <p:nvSpPr>
          <p:cNvPr id="4" name="Footer Placeholder 3">
            <a:extLst>
              <a:ext uri="{FF2B5EF4-FFF2-40B4-BE49-F238E27FC236}">
                <a16:creationId xmlns:a16="http://schemas.microsoft.com/office/drawing/2014/main" id="{A7926BCD-AA3A-D207-1D84-7B8CCAFB20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C9BB99-DA05-C0D5-09F1-D613C50916D2}"/>
              </a:ext>
            </a:extLst>
          </p:cNvPr>
          <p:cNvSpPr>
            <a:spLocks noGrp="1"/>
          </p:cNvSpPr>
          <p:nvPr>
            <p:ph type="sldNum" sz="quarter" idx="12"/>
          </p:nvPr>
        </p:nvSpPr>
        <p:spPr/>
        <p:txBody>
          <a:bodyPr/>
          <a:lstStyle/>
          <a:p>
            <a:fld id="{E15C6523-60B7-4269-AD95-66843B3EF5BF}" type="slidenum">
              <a:rPr lang="en-US" smtClean="0"/>
              <a:t>‹#›</a:t>
            </a:fld>
            <a:endParaRPr lang="en-US"/>
          </a:p>
        </p:txBody>
      </p:sp>
    </p:spTree>
    <p:extLst>
      <p:ext uri="{BB962C8B-B14F-4D97-AF65-F5344CB8AC3E}">
        <p14:creationId xmlns:p14="http://schemas.microsoft.com/office/powerpoint/2010/main" val="1304762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977BA0-5AC2-BCD9-F210-72A2C6FC2BE7}"/>
              </a:ext>
            </a:extLst>
          </p:cNvPr>
          <p:cNvSpPr>
            <a:spLocks noGrp="1"/>
          </p:cNvSpPr>
          <p:nvPr>
            <p:ph type="dt" sz="half" idx="10"/>
          </p:nvPr>
        </p:nvSpPr>
        <p:spPr/>
        <p:txBody>
          <a:bodyPr/>
          <a:lstStyle/>
          <a:p>
            <a:fld id="{CB509758-D4C9-4D1E-A40A-6B366C9A0020}" type="datetimeFigureOut">
              <a:rPr lang="en-US" smtClean="0"/>
              <a:t>23-Sep-25</a:t>
            </a:fld>
            <a:endParaRPr lang="en-US"/>
          </a:p>
        </p:txBody>
      </p:sp>
      <p:sp>
        <p:nvSpPr>
          <p:cNvPr id="3" name="Footer Placeholder 2">
            <a:extLst>
              <a:ext uri="{FF2B5EF4-FFF2-40B4-BE49-F238E27FC236}">
                <a16:creationId xmlns:a16="http://schemas.microsoft.com/office/drawing/2014/main" id="{82E3E2BD-0F37-439B-D577-7612EC5611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6A6E49-6FB9-1F2C-A3DC-A463FBC2CC73}"/>
              </a:ext>
            </a:extLst>
          </p:cNvPr>
          <p:cNvSpPr>
            <a:spLocks noGrp="1"/>
          </p:cNvSpPr>
          <p:nvPr>
            <p:ph type="sldNum" sz="quarter" idx="12"/>
          </p:nvPr>
        </p:nvSpPr>
        <p:spPr/>
        <p:txBody>
          <a:bodyPr/>
          <a:lstStyle/>
          <a:p>
            <a:fld id="{E15C6523-60B7-4269-AD95-66843B3EF5BF}" type="slidenum">
              <a:rPr lang="en-US" smtClean="0"/>
              <a:t>‹#›</a:t>
            </a:fld>
            <a:endParaRPr lang="en-US"/>
          </a:p>
        </p:txBody>
      </p:sp>
    </p:spTree>
    <p:extLst>
      <p:ext uri="{BB962C8B-B14F-4D97-AF65-F5344CB8AC3E}">
        <p14:creationId xmlns:p14="http://schemas.microsoft.com/office/powerpoint/2010/main" val="3207426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8765F-E8C6-5DD0-F507-EBF390759A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0B4F03-4512-1981-3EA8-4931200B79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BD82C7-9B4D-995C-D8BD-1DC07484B3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B72B8C-B6E4-5F0E-BF38-DCFF9A78F4A5}"/>
              </a:ext>
            </a:extLst>
          </p:cNvPr>
          <p:cNvSpPr>
            <a:spLocks noGrp="1"/>
          </p:cNvSpPr>
          <p:nvPr>
            <p:ph type="dt" sz="half" idx="10"/>
          </p:nvPr>
        </p:nvSpPr>
        <p:spPr/>
        <p:txBody>
          <a:bodyPr/>
          <a:lstStyle/>
          <a:p>
            <a:fld id="{CB509758-D4C9-4D1E-A40A-6B366C9A0020}" type="datetimeFigureOut">
              <a:rPr lang="en-US" smtClean="0"/>
              <a:t>23-Sep-25</a:t>
            </a:fld>
            <a:endParaRPr lang="en-US"/>
          </a:p>
        </p:txBody>
      </p:sp>
      <p:sp>
        <p:nvSpPr>
          <p:cNvPr id="6" name="Footer Placeholder 5">
            <a:extLst>
              <a:ext uri="{FF2B5EF4-FFF2-40B4-BE49-F238E27FC236}">
                <a16:creationId xmlns:a16="http://schemas.microsoft.com/office/drawing/2014/main" id="{786DDD68-777C-9BF6-AC55-4E608556B0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7FE0DC-5E62-196F-EF84-A3A76B968EF3}"/>
              </a:ext>
            </a:extLst>
          </p:cNvPr>
          <p:cNvSpPr>
            <a:spLocks noGrp="1"/>
          </p:cNvSpPr>
          <p:nvPr>
            <p:ph type="sldNum" sz="quarter" idx="12"/>
          </p:nvPr>
        </p:nvSpPr>
        <p:spPr/>
        <p:txBody>
          <a:bodyPr/>
          <a:lstStyle/>
          <a:p>
            <a:fld id="{E15C6523-60B7-4269-AD95-66843B3EF5BF}" type="slidenum">
              <a:rPr lang="en-US" smtClean="0"/>
              <a:t>‹#›</a:t>
            </a:fld>
            <a:endParaRPr lang="en-US"/>
          </a:p>
        </p:txBody>
      </p:sp>
    </p:spTree>
    <p:extLst>
      <p:ext uri="{BB962C8B-B14F-4D97-AF65-F5344CB8AC3E}">
        <p14:creationId xmlns:p14="http://schemas.microsoft.com/office/powerpoint/2010/main" val="2239616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A23BE-7163-6F33-413A-80599A6DC6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D8A670-D90E-6278-C142-F7DE58D254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A89115-8FD2-BDA8-24FB-4EB5C9576D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AF58D8-DC8E-F3AF-B322-A95F880F8DFE}"/>
              </a:ext>
            </a:extLst>
          </p:cNvPr>
          <p:cNvSpPr>
            <a:spLocks noGrp="1"/>
          </p:cNvSpPr>
          <p:nvPr>
            <p:ph type="dt" sz="half" idx="10"/>
          </p:nvPr>
        </p:nvSpPr>
        <p:spPr/>
        <p:txBody>
          <a:bodyPr/>
          <a:lstStyle/>
          <a:p>
            <a:fld id="{CB509758-D4C9-4D1E-A40A-6B366C9A0020}" type="datetimeFigureOut">
              <a:rPr lang="en-US" smtClean="0"/>
              <a:t>23-Sep-25</a:t>
            </a:fld>
            <a:endParaRPr lang="en-US"/>
          </a:p>
        </p:txBody>
      </p:sp>
      <p:sp>
        <p:nvSpPr>
          <p:cNvPr id="6" name="Footer Placeholder 5">
            <a:extLst>
              <a:ext uri="{FF2B5EF4-FFF2-40B4-BE49-F238E27FC236}">
                <a16:creationId xmlns:a16="http://schemas.microsoft.com/office/drawing/2014/main" id="{B1524C68-96EB-10CE-9962-5DCD4CBB4D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22A458-BB62-6581-A60B-321320CAE3FB}"/>
              </a:ext>
            </a:extLst>
          </p:cNvPr>
          <p:cNvSpPr>
            <a:spLocks noGrp="1"/>
          </p:cNvSpPr>
          <p:nvPr>
            <p:ph type="sldNum" sz="quarter" idx="12"/>
          </p:nvPr>
        </p:nvSpPr>
        <p:spPr/>
        <p:txBody>
          <a:bodyPr/>
          <a:lstStyle/>
          <a:p>
            <a:fld id="{E15C6523-60B7-4269-AD95-66843B3EF5BF}" type="slidenum">
              <a:rPr lang="en-US" smtClean="0"/>
              <a:t>‹#›</a:t>
            </a:fld>
            <a:endParaRPr lang="en-US"/>
          </a:p>
        </p:txBody>
      </p:sp>
    </p:spTree>
    <p:extLst>
      <p:ext uri="{BB962C8B-B14F-4D97-AF65-F5344CB8AC3E}">
        <p14:creationId xmlns:p14="http://schemas.microsoft.com/office/powerpoint/2010/main" val="4148355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6FC417-CD9A-046C-2A0F-0605B70296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500A26-A2E0-19C3-2424-181ABD8C2D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C241E6-03DB-8A51-85E8-53EFED7920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B509758-D4C9-4D1E-A40A-6B366C9A0020}" type="datetimeFigureOut">
              <a:rPr lang="en-US" smtClean="0"/>
              <a:t>23-Sep-25</a:t>
            </a:fld>
            <a:endParaRPr lang="en-US"/>
          </a:p>
        </p:txBody>
      </p:sp>
      <p:sp>
        <p:nvSpPr>
          <p:cNvPr id="5" name="Footer Placeholder 4">
            <a:extLst>
              <a:ext uri="{FF2B5EF4-FFF2-40B4-BE49-F238E27FC236}">
                <a16:creationId xmlns:a16="http://schemas.microsoft.com/office/drawing/2014/main" id="{90044B16-2A2D-27F7-5C66-B7C9251812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D0300AB-14AC-9A6B-9F80-9C77B6D691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15C6523-60B7-4269-AD95-66843B3EF5BF}" type="slidenum">
              <a:rPr lang="en-US" smtClean="0"/>
              <a:t>‹#›</a:t>
            </a:fld>
            <a:endParaRPr lang="en-US"/>
          </a:p>
        </p:txBody>
      </p:sp>
    </p:spTree>
    <p:extLst>
      <p:ext uri="{BB962C8B-B14F-4D97-AF65-F5344CB8AC3E}">
        <p14:creationId xmlns:p14="http://schemas.microsoft.com/office/powerpoint/2010/main" val="3889131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247614-F2DC-6E43-2E38-7A0D83388F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1EBE07-C1DE-7052-08BC-8BAB25C9A7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8DF755-AE3F-DD32-2C52-65A4D20C0E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F4FAABB-B7A6-4DAE-87F9-0C9AA2CB0172}" type="datetimeFigureOut">
              <a:rPr lang="en-US" smtClean="0"/>
              <a:t>23-Sep-25</a:t>
            </a:fld>
            <a:endParaRPr lang="en-US"/>
          </a:p>
        </p:txBody>
      </p:sp>
      <p:sp>
        <p:nvSpPr>
          <p:cNvPr id="5" name="Footer Placeholder 4">
            <a:extLst>
              <a:ext uri="{FF2B5EF4-FFF2-40B4-BE49-F238E27FC236}">
                <a16:creationId xmlns:a16="http://schemas.microsoft.com/office/drawing/2014/main" id="{F138EACF-7FFA-CA1C-3524-0467E029E6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5510E74-2FDB-1144-E21E-8C18923AA7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1B53872-D430-45C4-AF96-73A562D90285}" type="slidenum">
              <a:rPr lang="en-US" smtClean="0"/>
              <a:t>‹#›</a:t>
            </a:fld>
            <a:endParaRPr lang="en-US"/>
          </a:p>
        </p:txBody>
      </p:sp>
    </p:spTree>
    <p:extLst>
      <p:ext uri="{BB962C8B-B14F-4D97-AF65-F5344CB8AC3E}">
        <p14:creationId xmlns:p14="http://schemas.microsoft.com/office/powerpoint/2010/main" val="7252204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lor Cover">
            <a:extLst>
              <a:ext uri="{FF2B5EF4-FFF2-40B4-BE49-F238E27FC236}">
                <a16:creationId xmlns:a16="http://schemas.microsoft.com/office/drawing/2014/main" id="{6BE11944-ED05-4FE9-9927-06C110BB3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A2812508-238C-4BCD-BDD3-25C99C5CA2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167"/>
            <a:ext cx="12188952" cy="3490956"/>
            <a:chOff x="651279" y="598259"/>
            <a:chExt cx="10889442" cy="5680742"/>
          </a:xfrm>
        </p:grpSpPr>
        <p:sp>
          <p:nvSpPr>
            <p:cNvPr id="13" name="Color">
              <a:extLst>
                <a:ext uri="{FF2B5EF4-FFF2-40B4-BE49-F238E27FC236}">
                  <a16:creationId xmlns:a16="http://schemas.microsoft.com/office/drawing/2014/main" id="{EA98B5EE-6906-45B1-8691-D06F06B6C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3CB4D77E-DA74-4797-88E4-C7D817D31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82B341C0-992E-643E-D89E-CB5A5F535A17}"/>
              </a:ext>
            </a:extLst>
          </p:cNvPr>
          <p:cNvSpPr>
            <a:spLocks noGrp="1"/>
          </p:cNvSpPr>
          <p:nvPr>
            <p:ph type="title"/>
          </p:nvPr>
        </p:nvSpPr>
        <p:spPr>
          <a:xfrm>
            <a:off x="789708" y="1014574"/>
            <a:ext cx="9725730" cy="2226769"/>
          </a:xfrm>
        </p:spPr>
        <p:txBody>
          <a:bodyPr vert="horz" lIns="91440" tIns="45720" rIns="91440" bIns="45720" rtlCol="0" anchor="ctr">
            <a:normAutofit/>
          </a:bodyPr>
          <a:lstStyle/>
          <a:p>
            <a:r>
              <a:rPr lang="en-US" sz="4800" kern="1200">
                <a:solidFill>
                  <a:schemeClr val="bg1"/>
                </a:solidFill>
                <a:latin typeface="+mj-lt"/>
                <a:ea typeface="+mj-ea"/>
                <a:cs typeface="+mj-cs"/>
              </a:rPr>
              <a:t>Foundation of computer science</a:t>
            </a:r>
          </a:p>
        </p:txBody>
      </p:sp>
      <p:sp>
        <p:nvSpPr>
          <p:cNvPr id="3" name="Content Placeholder 2">
            <a:extLst>
              <a:ext uri="{FF2B5EF4-FFF2-40B4-BE49-F238E27FC236}">
                <a16:creationId xmlns:a16="http://schemas.microsoft.com/office/drawing/2014/main" id="{40E2C41C-960D-B65F-86B8-237CB3799BF4}"/>
              </a:ext>
            </a:extLst>
          </p:cNvPr>
          <p:cNvSpPr>
            <a:spLocks noGrp="1"/>
          </p:cNvSpPr>
          <p:nvPr>
            <p:ph idx="1"/>
          </p:nvPr>
        </p:nvSpPr>
        <p:spPr>
          <a:xfrm>
            <a:off x="789708" y="3640633"/>
            <a:ext cx="9725730" cy="2487212"/>
          </a:xfrm>
        </p:spPr>
        <p:txBody>
          <a:bodyPr vert="horz" lIns="91440" tIns="45720" rIns="91440" bIns="45720" rtlCol="0" anchor="ctr">
            <a:normAutofit/>
          </a:bodyPr>
          <a:lstStyle/>
          <a:p>
            <a:pPr marL="0" indent="0">
              <a:buNone/>
            </a:pPr>
            <a:r>
              <a:rPr lang="en-US" sz="2400" kern="1200">
                <a:solidFill>
                  <a:schemeClr val="tx2"/>
                </a:solidFill>
                <a:latin typeface="+mn-lt"/>
                <a:ea typeface="+mn-ea"/>
                <a:cs typeface="+mn-cs"/>
              </a:rPr>
              <a:t>By Mohamed Agami</a:t>
            </a:r>
          </a:p>
        </p:txBody>
      </p:sp>
    </p:spTree>
    <p:extLst>
      <p:ext uri="{BB962C8B-B14F-4D97-AF65-F5344CB8AC3E}">
        <p14:creationId xmlns:p14="http://schemas.microsoft.com/office/powerpoint/2010/main" val="3374273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2ED51DB1-D995-05CF-29EE-6F68A48550D1}"/>
              </a:ext>
            </a:extLst>
          </p:cNvPr>
          <p:cNvSpPr>
            <a:spLocks noGrp="1"/>
          </p:cNvSpPr>
          <p:nvPr>
            <p:ph type="title"/>
          </p:nvPr>
        </p:nvSpPr>
        <p:spPr>
          <a:xfrm>
            <a:off x="841248" y="426720"/>
            <a:ext cx="10506456" cy="1919141"/>
          </a:xfrm>
        </p:spPr>
        <p:txBody>
          <a:bodyPr anchor="b">
            <a:normAutofit/>
          </a:bodyPr>
          <a:lstStyle/>
          <a:p>
            <a:r>
              <a:rPr lang="en-US" sz="6000"/>
              <a:t>Step 2: Error Messages, the Web, Coworkers, and Logs Might Help</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481F6C4-EC6B-7D87-8284-022065523280}"/>
              </a:ext>
            </a:extLst>
          </p:cNvPr>
          <p:cNvSpPr>
            <a:spLocks noGrp="1"/>
          </p:cNvSpPr>
          <p:nvPr>
            <p:ph idx="1"/>
          </p:nvPr>
        </p:nvSpPr>
        <p:spPr>
          <a:xfrm>
            <a:off x="841248" y="3337269"/>
            <a:ext cx="10509504" cy="2905686"/>
          </a:xfrm>
        </p:spPr>
        <p:txBody>
          <a:bodyPr>
            <a:normAutofit/>
          </a:bodyPr>
          <a:lstStyle/>
          <a:p>
            <a:r>
              <a:rPr lang="en-US" sz="2200" dirty="0"/>
              <a:t>View error messages in the Action Center.</a:t>
            </a:r>
          </a:p>
          <a:p>
            <a:r>
              <a:rPr lang="en-US" sz="2200" dirty="0"/>
              <a:t>Use Event Viewer and Reliability Monitor to look for clues.</a:t>
            </a:r>
          </a:p>
          <a:p>
            <a:r>
              <a:rPr lang="en-US" sz="2200" dirty="0"/>
              <a:t>Find and ask for help.</a:t>
            </a:r>
          </a:p>
          <a:p>
            <a:pPr marL="0" indent="0">
              <a:buNone/>
            </a:pPr>
            <a:endParaRPr lang="en-US" sz="2200" dirty="0"/>
          </a:p>
        </p:txBody>
      </p:sp>
    </p:spTree>
    <p:extLst>
      <p:ext uri="{BB962C8B-B14F-4D97-AF65-F5344CB8AC3E}">
        <p14:creationId xmlns:p14="http://schemas.microsoft.com/office/powerpoint/2010/main" val="35332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85F9F4CD-9522-6814-36B1-EBAA4B78D296}"/>
              </a:ext>
            </a:extLst>
          </p:cNvPr>
          <p:cNvSpPr>
            <a:spLocks noGrp="1"/>
          </p:cNvSpPr>
          <p:nvPr>
            <p:ph type="title"/>
          </p:nvPr>
        </p:nvSpPr>
        <p:spPr>
          <a:xfrm>
            <a:off x="841248" y="426720"/>
            <a:ext cx="10506456" cy="1919141"/>
          </a:xfrm>
        </p:spPr>
        <p:txBody>
          <a:bodyPr anchor="b">
            <a:normAutofit/>
          </a:bodyPr>
          <a:lstStyle/>
          <a:p>
            <a:r>
              <a:rPr lang="en-US" sz="6000"/>
              <a:t>Step 3: Consider the Data or the Application Is Corrupted</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7B6CF10-6C0E-1397-6855-17F90301A28F}"/>
              </a:ext>
            </a:extLst>
          </p:cNvPr>
          <p:cNvSpPr>
            <a:spLocks noGrp="1"/>
          </p:cNvSpPr>
          <p:nvPr>
            <p:ph idx="1"/>
          </p:nvPr>
        </p:nvSpPr>
        <p:spPr>
          <a:xfrm>
            <a:off x="841248" y="3337269"/>
            <a:ext cx="10509504" cy="2905686"/>
          </a:xfrm>
        </p:spPr>
        <p:txBody>
          <a:bodyPr>
            <a:normAutofit/>
          </a:bodyPr>
          <a:lstStyle/>
          <a:p>
            <a:r>
              <a:rPr lang="en-US" dirty="0"/>
              <a:t>Consider data corruption.</a:t>
            </a:r>
          </a:p>
          <a:p>
            <a:r>
              <a:rPr lang="en-US" dirty="0"/>
              <a:t>Check application settings for errors.</a:t>
            </a:r>
          </a:p>
          <a:p>
            <a:r>
              <a:rPr lang="en-US" dirty="0"/>
              <a:t>Repair the application.</a:t>
            </a:r>
          </a:p>
          <a:p>
            <a:r>
              <a:rPr lang="en-US" dirty="0"/>
              <a:t>Uninstall and reinstall the application</a:t>
            </a:r>
            <a:r>
              <a:rPr lang="en-US" sz="2200" dirty="0"/>
              <a:t>.</a:t>
            </a:r>
          </a:p>
          <a:p>
            <a:pPr marL="0" indent="0">
              <a:buNone/>
            </a:pPr>
            <a:endParaRPr lang="en-US" sz="2200" dirty="0"/>
          </a:p>
        </p:txBody>
      </p:sp>
    </p:spTree>
    <p:extLst>
      <p:ext uri="{BB962C8B-B14F-4D97-AF65-F5344CB8AC3E}">
        <p14:creationId xmlns:p14="http://schemas.microsoft.com/office/powerpoint/2010/main" val="251906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06F89BD7-206B-524F-DBD4-394C379BCED9}"/>
              </a:ext>
            </a:extLst>
          </p:cNvPr>
          <p:cNvSpPr>
            <a:spLocks noGrp="1"/>
          </p:cNvSpPr>
          <p:nvPr>
            <p:ph type="title"/>
          </p:nvPr>
        </p:nvSpPr>
        <p:spPr>
          <a:xfrm>
            <a:off x="841248" y="426720"/>
            <a:ext cx="10506456" cy="1919141"/>
          </a:xfrm>
        </p:spPr>
        <p:txBody>
          <a:bodyPr anchor="b">
            <a:normAutofit/>
          </a:bodyPr>
          <a:lstStyle/>
          <a:p>
            <a:r>
              <a:rPr lang="en-US" sz="6000"/>
              <a:t>Step 5: Consider Windows Might Be the Problem</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A92F00C-99AF-48D4-F32E-947E4FE35D1A}"/>
              </a:ext>
            </a:extLst>
          </p:cNvPr>
          <p:cNvSpPr>
            <a:spLocks noGrp="1"/>
          </p:cNvSpPr>
          <p:nvPr>
            <p:ph idx="1"/>
          </p:nvPr>
        </p:nvSpPr>
        <p:spPr>
          <a:xfrm>
            <a:off x="841248" y="3337269"/>
            <a:ext cx="10509504" cy="2905686"/>
          </a:xfrm>
        </p:spPr>
        <p:txBody>
          <a:bodyPr>
            <a:normAutofit/>
          </a:bodyPr>
          <a:lstStyle/>
          <a:p>
            <a:r>
              <a:rPr lang="en-US" sz="3200" dirty="0"/>
              <a:t>Download Windows updates.</a:t>
            </a:r>
          </a:p>
          <a:p>
            <a:r>
              <a:rPr lang="en-US" sz="3200" dirty="0"/>
              <a:t>Use System File Checker.</a:t>
            </a:r>
          </a:p>
          <a:p>
            <a:r>
              <a:rPr lang="en-US" sz="3200" dirty="0"/>
              <a:t>Boot Windows in Safe Mode.</a:t>
            </a:r>
          </a:p>
          <a:p>
            <a:r>
              <a:rPr lang="en-US" sz="3200" dirty="0"/>
              <a:t>Use System Restore.</a:t>
            </a:r>
          </a:p>
          <a:p>
            <a:pPr marL="0" indent="0">
              <a:buNone/>
            </a:pPr>
            <a:endParaRPr lang="en-US" sz="2200" dirty="0"/>
          </a:p>
        </p:txBody>
      </p:sp>
    </p:spTree>
    <p:extLst>
      <p:ext uri="{BB962C8B-B14F-4D97-AF65-F5344CB8AC3E}">
        <p14:creationId xmlns:p14="http://schemas.microsoft.com/office/powerpoint/2010/main" val="399571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useBgFill="1">
        <p:nvSpPr>
          <p:cNvPr id="9" name="Rectangle 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306E2A-E636-D81B-4668-AE816BE9C901}"/>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4100" kern="1200" dirty="0">
                <a:solidFill>
                  <a:schemeClr val="tx1"/>
                </a:solidFill>
                <a:latin typeface="+mj-lt"/>
                <a:ea typeface="+mj-ea"/>
                <a:cs typeface="+mj-cs"/>
              </a:rPr>
              <a:t>Windows tools used to troubleshoot</a:t>
            </a:r>
            <a:r>
              <a:rPr lang="en-US" sz="4100" dirty="0"/>
              <a:t> </a:t>
            </a:r>
            <a:r>
              <a:rPr lang="en-US" sz="4100" kern="1200" dirty="0">
                <a:solidFill>
                  <a:schemeClr val="tx1"/>
                </a:solidFill>
                <a:latin typeface="+mj-lt"/>
                <a:ea typeface="+mj-ea"/>
                <a:cs typeface="+mj-cs"/>
              </a:rPr>
              <a:t>application problems</a:t>
            </a:r>
            <a:br>
              <a:rPr lang="en-US" sz="4100" kern="1200" dirty="0">
                <a:solidFill>
                  <a:schemeClr val="tx1"/>
                </a:solidFill>
                <a:latin typeface="+mj-lt"/>
                <a:ea typeface="+mj-ea"/>
                <a:cs typeface="+mj-cs"/>
              </a:rPr>
            </a:br>
            <a:endParaRPr lang="en-US" sz="4100" kern="1200" dirty="0">
              <a:solidFill>
                <a:schemeClr val="tx1"/>
              </a:solidFill>
              <a:latin typeface="+mj-lt"/>
              <a:ea typeface="+mj-ea"/>
              <a:cs typeface="+mj-cs"/>
            </a:endParaRPr>
          </a:p>
        </p:txBody>
      </p:sp>
      <p:sp>
        <p:nvSpPr>
          <p:cNvPr id="11" name="Rectangle: Rounded Corners 1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2552359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6EAB8F69-46D7-A0D3-55D9-2A6280A82640}"/>
              </a:ext>
            </a:extLst>
          </p:cNvPr>
          <p:cNvSpPr>
            <a:spLocks noGrp="1"/>
          </p:cNvSpPr>
          <p:nvPr>
            <p:ph type="title"/>
          </p:nvPr>
        </p:nvSpPr>
        <p:spPr>
          <a:xfrm>
            <a:off x="1371597" y="348865"/>
            <a:ext cx="10044023" cy="877729"/>
          </a:xfrm>
        </p:spPr>
        <p:txBody>
          <a:bodyPr anchor="ctr">
            <a:normAutofit/>
          </a:bodyPr>
          <a:lstStyle/>
          <a:p>
            <a:r>
              <a:rPr lang="en-US" sz="3100">
                <a:solidFill>
                  <a:srgbClr val="FFFFFF"/>
                </a:solidFill>
              </a:rPr>
              <a:t>Windows tools used to troubleshoot application problems</a:t>
            </a:r>
          </a:p>
        </p:txBody>
      </p:sp>
      <p:sp>
        <p:nvSpPr>
          <p:cNvPr id="6" name="Oval 5">
            <a:extLst>
              <a:ext uri="{FF2B5EF4-FFF2-40B4-BE49-F238E27FC236}">
                <a16:creationId xmlns:a16="http://schemas.microsoft.com/office/drawing/2014/main" id="{66F970EA-76CE-1417-6093-1497B705D4FF}"/>
              </a:ext>
            </a:extLst>
          </p:cNvPr>
          <p:cNvSpPr/>
          <p:nvPr/>
        </p:nvSpPr>
        <p:spPr>
          <a:xfrm>
            <a:off x="2894970" y="2408981"/>
            <a:ext cx="2196000" cy="2196000"/>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 name="Rectangle 6" descr="Brain">
            <a:extLst>
              <a:ext uri="{FF2B5EF4-FFF2-40B4-BE49-F238E27FC236}">
                <a16:creationId xmlns:a16="http://schemas.microsoft.com/office/drawing/2014/main" id="{94C3A492-0EA6-5FD1-5F7C-C406B6222A07}"/>
              </a:ext>
            </a:extLst>
          </p:cNvPr>
          <p:cNvSpPr/>
          <p:nvPr/>
        </p:nvSpPr>
        <p:spPr>
          <a:xfrm>
            <a:off x="3362970" y="2876981"/>
            <a:ext cx="1260000" cy="1260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hueOff val="0"/>
                  <a:satOff val="0"/>
                  <a:lumOff val="0"/>
                  <a:alphaOff val="0"/>
                </a:prstClr>
              </a:solidFill>
              <a:effectLst/>
              <a:uLnTx/>
              <a:uFillTx/>
              <a:latin typeface="Aptos" panose="02110004020202020204"/>
              <a:ea typeface="+mn-ea"/>
              <a:cs typeface="+mn-cs"/>
            </a:endParaRPr>
          </a:p>
        </p:txBody>
      </p:sp>
      <p:sp>
        <p:nvSpPr>
          <p:cNvPr id="8" name="Freeform: Shape 7">
            <a:extLst>
              <a:ext uri="{FF2B5EF4-FFF2-40B4-BE49-F238E27FC236}">
                <a16:creationId xmlns:a16="http://schemas.microsoft.com/office/drawing/2014/main" id="{A99E317A-6FFC-C2EE-C3CD-61CDD585E095}"/>
              </a:ext>
            </a:extLst>
          </p:cNvPr>
          <p:cNvSpPr/>
          <p:nvPr/>
        </p:nvSpPr>
        <p:spPr>
          <a:xfrm>
            <a:off x="2192970" y="5288981"/>
            <a:ext cx="3600000" cy="720000"/>
          </a:xfrm>
          <a:custGeom>
            <a:avLst/>
            <a:gdLst>
              <a:gd name="connsiteX0" fmla="*/ 0 w 3600000"/>
              <a:gd name="connsiteY0" fmla="*/ 0 h 720000"/>
              <a:gd name="connsiteX1" fmla="*/ 3600000 w 3600000"/>
              <a:gd name="connsiteY1" fmla="*/ 0 h 720000"/>
              <a:gd name="connsiteX2" fmla="*/ 3600000 w 3600000"/>
              <a:gd name="connsiteY2" fmla="*/ 720000 h 720000"/>
              <a:gd name="connsiteX3" fmla="*/ 0 w 3600000"/>
              <a:gd name="connsiteY3" fmla="*/ 720000 h 720000"/>
              <a:gd name="connsiteX4" fmla="*/ 0 w 360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0" h="720000">
                <a:moveTo>
                  <a:pt x="0" y="0"/>
                </a:moveTo>
                <a:lnTo>
                  <a:pt x="3600000" y="0"/>
                </a:lnTo>
                <a:lnTo>
                  <a:pt x="3600000" y="720000"/>
                </a:lnTo>
                <a:lnTo>
                  <a:pt x="0" y="720000"/>
                </a:lnTo>
                <a:lnTo>
                  <a:pt x="0" y="0"/>
                </a:lnTo>
                <a:close/>
              </a:path>
            </a:pathLst>
          </a:custGeom>
        </p:spPr>
        <p:style>
          <a:lnRef idx="0">
            <a:schemeClr val="accent2">
              <a:alpha val="0"/>
              <a:hueOff val="0"/>
              <a:satOff val="0"/>
              <a:lumOff val="0"/>
              <a:alphaOff val="0"/>
            </a:schemeClr>
          </a:lnRef>
          <a:fillRef idx="0">
            <a:schemeClr val="accent2">
              <a:alpha val="0"/>
              <a:hueOff val="0"/>
              <a:satOff val="0"/>
              <a:lumOff val="0"/>
              <a:alphaOff val="0"/>
            </a:schemeClr>
          </a:fillRef>
          <a:effectRef idx="0">
            <a:schemeClr val="accent2">
              <a:alpha val="0"/>
              <a:hueOff val="0"/>
              <a:satOff val="0"/>
              <a:lumOff val="0"/>
              <a:alphaOff val="0"/>
            </a:schemeClr>
          </a:effectRef>
          <a:fontRef idx="minor">
            <a:schemeClr val="accent2">
              <a:hueOff val="0"/>
              <a:satOff val="0"/>
              <a:lumOff val="0"/>
              <a:alphaOff val="0"/>
            </a:schemeClr>
          </a:fontRef>
        </p:style>
        <p:txBody>
          <a:bodyPr spcFirstLastPara="0" vert="horz" wrap="square" lIns="0" tIns="0" rIns="0" bIns="0" numCol="1" spcCol="1270" anchor="t" anchorCtr="0">
            <a:noAutofit/>
          </a:bodyPr>
          <a:lstStyle/>
          <a:p>
            <a:pPr marL="0" marR="0" lvl="0" indent="0" algn="ctr" defTabSz="1200150" rtl="0" eaLnBrk="1" fontAlgn="auto" latinLnBrk="0" hangingPunct="1">
              <a:lnSpc>
                <a:spcPct val="90000"/>
              </a:lnSpc>
              <a:spcBef>
                <a:spcPct val="0"/>
              </a:spcBef>
              <a:spcAft>
                <a:spcPct val="35000"/>
              </a:spcAft>
              <a:buClrTx/>
              <a:buSzTx/>
              <a:buFontTx/>
              <a:buNone/>
              <a:tabLst/>
              <a:defRPr cap="all"/>
            </a:pPr>
            <a:r>
              <a:rPr kumimoji="0" lang="en-US" sz="2700" b="0" i="0" u="none" strike="noStrike" kern="1200" cap="all" spc="0" normalizeH="0" baseline="0" noProof="0" dirty="0">
                <a:ln>
                  <a:noFill/>
                </a:ln>
                <a:solidFill>
                  <a:srgbClr val="E97132">
                    <a:hueOff val="0"/>
                    <a:satOff val="0"/>
                    <a:lumOff val="0"/>
                    <a:alphaOff val="0"/>
                  </a:srgbClr>
                </a:solidFill>
                <a:effectLst/>
                <a:uLnTx/>
                <a:uFillTx/>
                <a:latin typeface="Aptos" panose="02110004020202020204"/>
                <a:ea typeface="+mn-ea"/>
                <a:cs typeface="+mn-cs"/>
              </a:rPr>
              <a:t>MEMORY DIAGNOSTICS</a:t>
            </a:r>
          </a:p>
          <a:p>
            <a:pPr marL="0" marR="0" lvl="0" indent="0" algn="ctr" defTabSz="1200150" rtl="0" eaLnBrk="1" fontAlgn="auto" latinLnBrk="0" hangingPunct="1">
              <a:lnSpc>
                <a:spcPct val="90000"/>
              </a:lnSpc>
              <a:spcBef>
                <a:spcPct val="0"/>
              </a:spcBef>
              <a:spcAft>
                <a:spcPct val="35000"/>
              </a:spcAft>
              <a:buClrTx/>
              <a:buSzTx/>
              <a:buFontTx/>
              <a:buNone/>
              <a:tabLst/>
              <a:defRPr cap="all"/>
            </a:pPr>
            <a:r>
              <a:rPr kumimoji="0" lang="en-US" sz="2700" b="0" i="0" u="none" strike="noStrike" kern="1200" cap="all" spc="0" normalizeH="0" baseline="0" noProof="0" dirty="0">
                <a:ln>
                  <a:noFill/>
                </a:ln>
                <a:solidFill>
                  <a:srgbClr val="0070C0"/>
                </a:solidFill>
                <a:effectLst/>
                <a:uLnTx/>
                <a:uFillTx/>
                <a:latin typeface="Aptos" panose="02110004020202020204"/>
                <a:ea typeface="+mn-ea"/>
                <a:cs typeface="+mn-cs"/>
              </a:rPr>
              <a:t>(mdsched.exe)</a:t>
            </a:r>
          </a:p>
        </p:txBody>
      </p:sp>
      <p:sp>
        <p:nvSpPr>
          <p:cNvPr id="10" name="Oval 9">
            <a:extLst>
              <a:ext uri="{FF2B5EF4-FFF2-40B4-BE49-F238E27FC236}">
                <a16:creationId xmlns:a16="http://schemas.microsoft.com/office/drawing/2014/main" id="{73E6B12B-D30F-028B-0DFF-17FF64ED1064}"/>
              </a:ext>
            </a:extLst>
          </p:cNvPr>
          <p:cNvSpPr/>
          <p:nvPr/>
        </p:nvSpPr>
        <p:spPr>
          <a:xfrm>
            <a:off x="7124970" y="2408981"/>
            <a:ext cx="2196000" cy="2196000"/>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2" name="Rectangle 11" descr="Open Folder">
            <a:extLst>
              <a:ext uri="{FF2B5EF4-FFF2-40B4-BE49-F238E27FC236}">
                <a16:creationId xmlns:a16="http://schemas.microsoft.com/office/drawing/2014/main" id="{66F4CE7F-1DCB-2B0B-0617-22669572904E}"/>
              </a:ext>
            </a:extLst>
          </p:cNvPr>
          <p:cNvSpPr/>
          <p:nvPr/>
        </p:nvSpPr>
        <p:spPr>
          <a:xfrm>
            <a:off x="7592970" y="2876981"/>
            <a:ext cx="1260000" cy="1260000"/>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hueOff val="0"/>
                  <a:satOff val="0"/>
                  <a:lumOff val="0"/>
                  <a:alphaOff val="0"/>
                </a:prstClr>
              </a:solidFill>
              <a:effectLst/>
              <a:uLnTx/>
              <a:uFillTx/>
              <a:latin typeface="Aptos" panose="02110004020202020204"/>
              <a:ea typeface="+mn-ea"/>
              <a:cs typeface="+mn-cs"/>
            </a:endParaRPr>
          </a:p>
        </p:txBody>
      </p:sp>
      <p:sp>
        <p:nvSpPr>
          <p:cNvPr id="14" name="Freeform: Shape 13">
            <a:extLst>
              <a:ext uri="{FF2B5EF4-FFF2-40B4-BE49-F238E27FC236}">
                <a16:creationId xmlns:a16="http://schemas.microsoft.com/office/drawing/2014/main" id="{D8BA6DD5-1164-D20E-21BE-170F2DAB9DE7}"/>
              </a:ext>
            </a:extLst>
          </p:cNvPr>
          <p:cNvSpPr/>
          <p:nvPr/>
        </p:nvSpPr>
        <p:spPr>
          <a:xfrm>
            <a:off x="6422970" y="5288981"/>
            <a:ext cx="3600000" cy="720000"/>
          </a:xfrm>
          <a:custGeom>
            <a:avLst/>
            <a:gdLst>
              <a:gd name="connsiteX0" fmla="*/ 0 w 3600000"/>
              <a:gd name="connsiteY0" fmla="*/ 0 h 720000"/>
              <a:gd name="connsiteX1" fmla="*/ 3600000 w 3600000"/>
              <a:gd name="connsiteY1" fmla="*/ 0 h 720000"/>
              <a:gd name="connsiteX2" fmla="*/ 3600000 w 3600000"/>
              <a:gd name="connsiteY2" fmla="*/ 720000 h 720000"/>
              <a:gd name="connsiteX3" fmla="*/ 0 w 3600000"/>
              <a:gd name="connsiteY3" fmla="*/ 720000 h 720000"/>
              <a:gd name="connsiteX4" fmla="*/ 0 w 360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0" h="720000">
                <a:moveTo>
                  <a:pt x="0" y="0"/>
                </a:moveTo>
                <a:lnTo>
                  <a:pt x="3600000" y="0"/>
                </a:lnTo>
                <a:lnTo>
                  <a:pt x="3600000" y="720000"/>
                </a:lnTo>
                <a:lnTo>
                  <a:pt x="0" y="720000"/>
                </a:lnTo>
                <a:lnTo>
                  <a:pt x="0" y="0"/>
                </a:lnTo>
                <a:close/>
              </a:path>
            </a:pathLst>
          </a:custGeom>
        </p:spPr>
        <p:style>
          <a:lnRef idx="0">
            <a:schemeClr val="accent2">
              <a:alpha val="0"/>
              <a:hueOff val="0"/>
              <a:satOff val="0"/>
              <a:lumOff val="0"/>
              <a:alphaOff val="0"/>
            </a:schemeClr>
          </a:lnRef>
          <a:fillRef idx="0">
            <a:schemeClr val="accent2">
              <a:alpha val="0"/>
              <a:hueOff val="0"/>
              <a:satOff val="0"/>
              <a:lumOff val="0"/>
              <a:alphaOff val="0"/>
            </a:schemeClr>
          </a:fillRef>
          <a:effectRef idx="0">
            <a:schemeClr val="accent2">
              <a:alpha val="0"/>
              <a:hueOff val="0"/>
              <a:satOff val="0"/>
              <a:lumOff val="0"/>
              <a:alphaOff val="0"/>
            </a:schemeClr>
          </a:effectRef>
          <a:fontRef idx="minor">
            <a:schemeClr val="accent3">
              <a:hueOff val="0"/>
              <a:satOff val="0"/>
              <a:lumOff val="0"/>
              <a:alphaOff val="0"/>
            </a:schemeClr>
          </a:fontRef>
        </p:style>
        <p:txBody>
          <a:bodyPr spcFirstLastPara="0" vert="horz" wrap="square" lIns="0" tIns="0" rIns="0" bIns="0" numCol="1" spcCol="1270" anchor="t" anchorCtr="0">
            <a:noAutofit/>
          </a:bodyPr>
          <a:lstStyle/>
          <a:p>
            <a:pPr marL="0" marR="0" lvl="0" indent="0" algn="ctr" defTabSz="1200150" rtl="0" eaLnBrk="1" fontAlgn="auto" latinLnBrk="0" hangingPunct="1">
              <a:lnSpc>
                <a:spcPct val="90000"/>
              </a:lnSpc>
              <a:spcBef>
                <a:spcPct val="0"/>
              </a:spcBef>
              <a:spcAft>
                <a:spcPct val="35000"/>
              </a:spcAft>
              <a:buClrTx/>
              <a:buSzTx/>
              <a:buFontTx/>
              <a:buNone/>
              <a:tabLst/>
              <a:defRPr cap="all"/>
            </a:pPr>
            <a:r>
              <a:rPr kumimoji="0" lang="en-US" sz="2700" b="0" i="0" u="none" strike="noStrike" kern="1200" cap="all" spc="0" normalizeH="0" baseline="0" noProof="0" dirty="0">
                <a:ln>
                  <a:noFill/>
                </a:ln>
                <a:solidFill>
                  <a:srgbClr val="196B24">
                    <a:hueOff val="0"/>
                    <a:satOff val="0"/>
                    <a:lumOff val="0"/>
                    <a:alphaOff val="0"/>
                  </a:srgbClr>
                </a:solidFill>
                <a:effectLst/>
                <a:uLnTx/>
                <a:uFillTx/>
                <a:latin typeface="Aptos" panose="02110004020202020204"/>
                <a:ea typeface="+mn-ea"/>
                <a:cs typeface="+mn-cs"/>
              </a:rPr>
              <a:t>System File Checker</a:t>
            </a:r>
          </a:p>
          <a:p>
            <a:pPr marL="0" marR="0" lvl="0" indent="0" algn="ctr" defTabSz="1200150" rtl="0" eaLnBrk="1" fontAlgn="auto" latinLnBrk="0" hangingPunct="1">
              <a:lnSpc>
                <a:spcPct val="90000"/>
              </a:lnSpc>
              <a:spcBef>
                <a:spcPct val="0"/>
              </a:spcBef>
              <a:spcAft>
                <a:spcPct val="35000"/>
              </a:spcAft>
              <a:buClrTx/>
              <a:buSzTx/>
              <a:buFontTx/>
              <a:buNone/>
              <a:tabLst/>
              <a:defRPr cap="all"/>
            </a:pPr>
            <a:r>
              <a:rPr kumimoji="0" lang="en-US" sz="2700" b="0" i="0" u="none" strike="noStrike" kern="1200" cap="all" spc="0" normalizeH="0" baseline="0" noProof="0" dirty="0" err="1">
                <a:ln>
                  <a:noFill/>
                </a:ln>
                <a:solidFill>
                  <a:prstClr val="white"/>
                </a:solidFill>
                <a:effectLst/>
                <a:highlight>
                  <a:srgbClr val="000000"/>
                </a:highlight>
                <a:uLnTx/>
                <a:uFillTx/>
                <a:latin typeface="Aptos" panose="02110004020202020204"/>
                <a:ea typeface="+mn-ea"/>
                <a:cs typeface="+mn-cs"/>
              </a:rPr>
              <a:t>sfc</a:t>
            </a:r>
            <a:r>
              <a:rPr kumimoji="0" lang="en-US" sz="2700" b="0" i="0" u="none" strike="noStrike" kern="1200" cap="all" spc="0" normalizeH="0" baseline="0" noProof="0" dirty="0">
                <a:ln>
                  <a:noFill/>
                </a:ln>
                <a:solidFill>
                  <a:prstClr val="white"/>
                </a:solidFill>
                <a:effectLst/>
                <a:highlight>
                  <a:srgbClr val="000000"/>
                </a:highlight>
                <a:uLnTx/>
                <a:uFillTx/>
                <a:latin typeface="Aptos" panose="02110004020202020204"/>
                <a:ea typeface="+mn-ea"/>
                <a:cs typeface="+mn-cs"/>
              </a:rPr>
              <a:t> / </a:t>
            </a:r>
            <a:r>
              <a:rPr kumimoji="0" lang="en-US" sz="2700" b="0" i="0" u="none" strike="noStrike" kern="1200" cap="all" spc="0" normalizeH="0" baseline="0" noProof="0" dirty="0" err="1">
                <a:ln>
                  <a:noFill/>
                </a:ln>
                <a:solidFill>
                  <a:prstClr val="white"/>
                </a:solidFill>
                <a:effectLst/>
                <a:highlight>
                  <a:srgbClr val="000000"/>
                </a:highlight>
                <a:uLnTx/>
                <a:uFillTx/>
                <a:latin typeface="Aptos" panose="02110004020202020204"/>
                <a:ea typeface="+mn-ea"/>
                <a:cs typeface="+mn-cs"/>
              </a:rPr>
              <a:t>scannow</a:t>
            </a:r>
            <a:endParaRPr kumimoji="0" lang="en-US" sz="2700" b="0" i="0" u="none" strike="noStrike" kern="1200" cap="all" spc="0" normalizeH="0" baseline="0" noProof="0" dirty="0">
              <a:ln>
                <a:noFill/>
              </a:ln>
              <a:solidFill>
                <a:prstClr val="white"/>
              </a:solidFill>
              <a:effectLst/>
              <a:highlight>
                <a:srgbClr val="000000"/>
              </a:highlight>
              <a:uLnTx/>
              <a:uFillTx/>
              <a:latin typeface="Aptos" panose="02110004020202020204"/>
              <a:ea typeface="+mn-ea"/>
              <a:cs typeface="+mn-cs"/>
            </a:endParaRPr>
          </a:p>
        </p:txBody>
      </p:sp>
    </p:spTree>
    <p:extLst>
      <p:ext uri="{BB962C8B-B14F-4D97-AF65-F5344CB8AC3E}">
        <p14:creationId xmlns:p14="http://schemas.microsoft.com/office/powerpoint/2010/main" val="4065100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10" grpId="0" animBg="1"/>
      <p:bldP spid="12" grpId="0" animBg="1"/>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a:extLst>
              <a:ext uri="{FF2B5EF4-FFF2-40B4-BE49-F238E27FC236}">
                <a16:creationId xmlns:a16="http://schemas.microsoft.com/office/drawing/2014/main" id="{7B1AB9FE-36F5-4FD1-9850-DB5C5AD48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4" name="Picture 3" descr="Yellow and blue symbols">
            <a:extLst>
              <a:ext uri="{FF2B5EF4-FFF2-40B4-BE49-F238E27FC236}">
                <a16:creationId xmlns:a16="http://schemas.microsoft.com/office/drawing/2014/main" id="{426D0F06-C497-CFC1-DB50-8FB9813BD4AE}"/>
              </a:ext>
            </a:extLst>
          </p:cNvPr>
          <p:cNvPicPr>
            <a:picLocks noChangeAspect="1"/>
          </p:cNvPicPr>
          <p:nvPr/>
        </p:nvPicPr>
        <p:blipFill>
          <a:blip r:embed="rId2"/>
          <a:srcRect t="20262" b="20914"/>
          <a:stretch/>
        </p:blipFill>
        <p:spPr>
          <a:xfrm>
            <a:off x="20" y="10"/>
            <a:ext cx="12191979" cy="5486390"/>
          </a:xfrm>
          <a:prstGeom prst="rect">
            <a:avLst/>
          </a:prstGeom>
          <a:effectLst>
            <a:outerShdw blurRad="596900" dist="330200" dir="8820000" sx="87000" sy="87000" algn="ctr" rotWithShape="0">
              <a:srgbClr val="000000">
                <a:alpha val="29000"/>
              </a:srgbClr>
            </a:outerShdw>
          </a:effectLst>
        </p:spPr>
      </p:pic>
      <p:sp useBgFill="1">
        <p:nvSpPr>
          <p:cNvPr id="10" name="Rectangle 9">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2"/>
            <a:ext cx="12192000" cy="1371598"/>
          </a:xfrm>
          <a:prstGeom prst="rect">
            <a:avLst/>
          </a:prstGeom>
          <a:ln>
            <a:noFill/>
          </a:ln>
          <a:effectLst>
            <a:outerShdw blurRad="254000" dist="114300" dir="20340000" sx="89000" sy="89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48D30D75-7E94-4D61-5EDA-2E1E5507607F}"/>
              </a:ext>
            </a:extLst>
          </p:cNvPr>
          <p:cNvSpPr>
            <a:spLocks noGrp="1"/>
          </p:cNvSpPr>
          <p:nvPr>
            <p:ph type="title"/>
          </p:nvPr>
        </p:nvSpPr>
        <p:spPr>
          <a:xfrm>
            <a:off x="589556" y="5746071"/>
            <a:ext cx="9189444" cy="852260"/>
          </a:xfrm>
        </p:spPr>
        <p:txBody>
          <a:bodyPr vert="horz" lIns="91440" tIns="45720" rIns="91440" bIns="45720" rtlCol="0" anchor="ctr">
            <a:noAutofit/>
          </a:bodyPr>
          <a:lstStyle/>
          <a:p>
            <a:r>
              <a:rPr lang="en-US" dirty="0"/>
              <a:t>Responding to Specific Error Messages</a:t>
            </a:r>
          </a:p>
        </p:txBody>
      </p:sp>
    </p:spTree>
    <p:extLst>
      <p:ext uri="{BB962C8B-B14F-4D97-AF65-F5344CB8AC3E}">
        <p14:creationId xmlns:p14="http://schemas.microsoft.com/office/powerpoint/2010/main" val="79401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60850076-B19F-C0EB-F919-3A1C7108D0BA}"/>
              </a:ext>
            </a:extLst>
          </p:cNvPr>
          <p:cNvSpPr>
            <a:spLocks noGrp="1"/>
          </p:cNvSpPr>
          <p:nvPr>
            <p:ph type="title"/>
          </p:nvPr>
        </p:nvSpPr>
        <p:spPr>
          <a:xfrm>
            <a:off x="1043631" y="809898"/>
            <a:ext cx="9942716" cy="1554480"/>
          </a:xfrm>
        </p:spPr>
        <p:txBody>
          <a:bodyPr anchor="ctr">
            <a:normAutofit/>
          </a:bodyPr>
          <a:lstStyle/>
          <a:p>
            <a:r>
              <a:rPr lang="en-US" sz="4800"/>
              <a:t>Responding to Specific Error Messages</a:t>
            </a:r>
          </a:p>
        </p:txBody>
      </p:sp>
      <p:sp>
        <p:nvSpPr>
          <p:cNvPr id="3" name="Content Placeholder 2">
            <a:extLst>
              <a:ext uri="{FF2B5EF4-FFF2-40B4-BE49-F238E27FC236}">
                <a16:creationId xmlns:a16="http://schemas.microsoft.com/office/drawing/2014/main" id="{ADE5ED38-AFFB-0BAE-3080-7615CB91799E}"/>
              </a:ext>
            </a:extLst>
          </p:cNvPr>
          <p:cNvSpPr>
            <a:spLocks noGrp="1"/>
          </p:cNvSpPr>
          <p:nvPr>
            <p:ph idx="1"/>
          </p:nvPr>
        </p:nvSpPr>
        <p:spPr>
          <a:xfrm>
            <a:off x="1045028" y="3017522"/>
            <a:ext cx="9941319" cy="3124658"/>
          </a:xfrm>
        </p:spPr>
        <p:txBody>
          <a:bodyPr anchor="ctr">
            <a:normAutofit/>
          </a:bodyPr>
          <a:lstStyle/>
          <a:p>
            <a:r>
              <a:rPr lang="en-US" sz="2400" dirty="0"/>
              <a:t>When an Application Hangs </a:t>
            </a:r>
            <a:r>
              <a:rPr lang="en-US" sz="2400" dirty="0">
                <a:solidFill>
                  <a:schemeClr val="bg1"/>
                </a:solidFill>
                <a:highlight>
                  <a:srgbClr val="000000"/>
                </a:highlight>
              </a:rPr>
              <a:t>(</a:t>
            </a:r>
            <a:r>
              <a:rPr lang="en-US" sz="2400" dirty="0" err="1">
                <a:solidFill>
                  <a:schemeClr val="bg1"/>
                </a:solidFill>
                <a:highlight>
                  <a:srgbClr val="000000"/>
                </a:highlight>
              </a:rPr>
              <a:t>tasklist</a:t>
            </a:r>
            <a:r>
              <a:rPr lang="en-US" sz="2400" dirty="0">
                <a:solidFill>
                  <a:schemeClr val="bg1"/>
                </a:solidFill>
                <a:highlight>
                  <a:srgbClr val="000000"/>
                </a:highlight>
              </a:rPr>
              <a:t> | more) (</a:t>
            </a:r>
            <a:r>
              <a:rPr lang="en-US" sz="2400" dirty="0" err="1">
                <a:solidFill>
                  <a:schemeClr val="bg1"/>
                </a:solidFill>
                <a:highlight>
                  <a:srgbClr val="000000"/>
                </a:highlight>
              </a:rPr>
              <a:t>taskkill</a:t>
            </a:r>
            <a:r>
              <a:rPr lang="en-US" sz="2400" dirty="0">
                <a:solidFill>
                  <a:schemeClr val="bg1"/>
                </a:solidFill>
                <a:highlight>
                  <a:srgbClr val="000000"/>
                </a:highlight>
              </a:rPr>
              <a:t> /f /pid:14812)</a:t>
            </a:r>
          </a:p>
          <a:p>
            <a:r>
              <a:rPr lang="en-US" sz="2400" dirty="0"/>
              <a:t>When a File Fails to Open</a:t>
            </a:r>
          </a:p>
          <a:p>
            <a:r>
              <a:rPr lang="en-US" sz="2400" dirty="0"/>
              <a:t>When the Application Has Never Worked</a:t>
            </a:r>
          </a:p>
          <a:p>
            <a:pPr marL="0" indent="0">
              <a:buNone/>
            </a:pPr>
            <a:endParaRPr lang="en-US" sz="2400" dirty="0"/>
          </a:p>
          <a:p>
            <a:endParaRPr lang="en-US" sz="2400" dirty="0">
              <a:solidFill>
                <a:schemeClr val="bg1"/>
              </a:solidFill>
              <a:highlight>
                <a:srgbClr val="000000"/>
              </a:highlight>
            </a:endParaRPr>
          </a:p>
          <a:p>
            <a:endParaRPr lang="en-US"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335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9" name="Group 8">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10" name="Straight Connector 9">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sp>
        <p:nvSpPr>
          <p:cNvPr id="13" name="Rectangle 1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9E08ED8C-7C5F-E455-70A0-90A28C1F5DC5}"/>
              </a:ext>
            </a:extLst>
          </p:cNvPr>
          <p:cNvSpPr>
            <a:spLocks noGrp="1"/>
          </p:cNvSpPr>
          <p:nvPr>
            <p:ph type="title"/>
          </p:nvPr>
        </p:nvSpPr>
        <p:spPr>
          <a:xfrm>
            <a:off x="1524000" y="1584683"/>
            <a:ext cx="9144000" cy="2551829"/>
          </a:xfrm>
        </p:spPr>
        <p:txBody>
          <a:bodyPr vert="horz" lIns="91440" tIns="45720" rIns="91440" bIns="45720" rtlCol="0" anchor="ctr">
            <a:normAutofit/>
          </a:bodyPr>
          <a:lstStyle/>
          <a:p>
            <a:pPr algn="ctr"/>
            <a:r>
              <a:rPr lang="en-US" sz="6600" kern="1200">
                <a:solidFill>
                  <a:schemeClr val="tx1"/>
                </a:solidFill>
                <a:latin typeface="+mj-lt"/>
                <a:ea typeface="+mj-ea"/>
                <a:cs typeface="+mj-cs"/>
              </a:rPr>
              <a:t>Troubleshooting Windows Startup</a:t>
            </a:r>
          </a:p>
        </p:txBody>
      </p:sp>
    </p:spTree>
    <p:extLst>
      <p:ext uri="{BB962C8B-B14F-4D97-AF65-F5344CB8AC3E}">
        <p14:creationId xmlns:p14="http://schemas.microsoft.com/office/powerpoint/2010/main" val="1220788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D9C414A-A284-4D73-B9C7-54C138F6D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AD9D2708-931E-C262-0BD2-E9B719C7A165}"/>
              </a:ext>
            </a:extLst>
          </p:cNvPr>
          <p:cNvSpPr>
            <a:spLocks noGrp="1"/>
          </p:cNvSpPr>
          <p:nvPr>
            <p:ph type="title"/>
          </p:nvPr>
        </p:nvSpPr>
        <p:spPr>
          <a:xfrm>
            <a:off x="241301" y="1981200"/>
            <a:ext cx="4391946" cy="1982404"/>
          </a:xfrm>
        </p:spPr>
        <p:txBody>
          <a:bodyPr vert="horz" lIns="91440" tIns="45720" rIns="91440" bIns="45720" rtlCol="0" anchor="b">
            <a:normAutofit/>
          </a:bodyPr>
          <a:lstStyle/>
          <a:p>
            <a:pPr algn="ctr"/>
            <a:r>
              <a:rPr lang="en-US" b="1" kern="1200" dirty="0">
                <a:solidFill>
                  <a:schemeClr val="tx1">
                    <a:lumMod val="65000"/>
                    <a:lumOff val="35000"/>
                  </a:schemeClr>
                </a:solidFill>
                <a:latin typeface="+mj-lt"/>
                <a:ea typeface="+mj-ea"/>
                <a:cs typeface="+mj-cs"/>
              </a:rPr>
              <a:t>Understanding the Boot Process</a:t>
            </a:r>
          </a:p>
        </p:txBody>
      </p:sp>
      <p:sp>
        <p:nvSpPr>
          <p:cNvPr id="19" name="Rectangle 18">
            <a:extLst>
              <a:ext uri="{FF2B5EF4-FFF2-40B4-BE49-F238E27FC236}">
                <a16:creationId xmlns:a16="http://schemas.microsoft.com/office/drawing/2014/main" id="{A3DAD80A-CFC8-4003-858B-671FF2048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5045" y="0"/>
            <a:ext cx="7406956"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8E8E8"/>
              </a:solidFill>
              <a:effectLst/>
              <a:uLnTx/>
              <a:uFillTx/>
              <a:latin typeface="Aptos" panose="02110004020202020204"/>
              <a:ea typeface="+mn-ea"/>
              <a:cs typeface="+mn-cs"/>
            </a:endParaRPr>
          </a:p>
        </p:txBody>
      </p:sp>
      <p:graphicFrame>
        <p:nvGraphicFramePr>
          <p:cNvPr id="5" name="Content Placeholder 2">
            <a:extLst>
              <a:ext uri="{FF2B5EF4-FFF2-40B4-BE49-F238E27FC236}">
                <a16:creationId xmlns:a16="http://schemas.microsoft.com/office/drawing/2014/main" id="{082F5EBB-F0DD-F255-8915-B93606B628BA}"/>
              </a:ext>
            </a:extLst>
          </p:cNvPr>
          <p:cNvGraphicFramePr>
            <a:graphicFrameLocks noGrp="1"/>
          </p:cNvGraphicFramePr>
          <p:nvPr>
            <p:ph idx="1"/>
          </p:nvPr>
        </p:nvGraphicFramePr>
        <p:xfrm>
          <a:off x="4633248" y="475964"/>
          <a:ext cx="6885652" cy="5588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2922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9D1F547A-F78D-5F26-EEDB-41A1AC4FFBF3}"/>
              </a:ext>
            </a:extLst>
          </p:cNvPr>
          <p:cNvSpPr>
            <a:spLocks noGrp="1"/>
          </p:cNvSpPr>
          <p:nvPr>
            <p:ph type="title"/>
          </p:nvPr>
        </p:nvSpPr>
        <p:spPr>
          <a:xfrm>
            <a:off x="884716" y="871442"/>
            <a:ext cx="2924843" cy="3172364"/>
          </a:xfrm>
        </p:spPr>
        <p:txBody>
          <a:bodyPr vert="horz" lIns="91440" tIns="45720" rIns="91440" bIns="45720" rtlCol="0" anchor="b">
            <a:normAutofit/>
          </a:bodyPr>
          <a:lstStyle/>
          <a:p>
            <a:pPr algn="ctr"/>
            <a:r>
              <a:rPr lang="en-US" sz="2800" kern="1200">
                <a:solidFill>
                  <a:srgbClr val="595959"/>
                </a:solidFill>
                <a:latin typeface="+mj-lt"/>
                <a:ea typeface="+mj-ea"/>
                <a:cs typeface="+mj-cs"/>
              </a:rPr>
              <a:t>Windows Shutdown and Restart</a:t>
            </a:r>
          </a:p>
        </p:txBody>
      </p:sp>
      <p:pic>
        <p:nvPicPr>
          <p:cNvPr id="5" name="Content Placeholder 4" descr="A blue screen with white text&#10;&#10;Description automatically generated">
            <a:extLst>
              <a:ext uri="{FF2B5EF4-FFF2-40B4-BE49-F238E27FC236}">
                <a16:creationId xmlns:a16="http://schemas.microsoft.com/office/drawing/2014/main" id="{033914D3-33D4-B1C5-4EB6-A05B83B6A131}"/>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889070" y="996950"/>
            <a:ext cx="7126888" cy="4864100"/>
          </a:xfrm>
          <a:prstGeom prst="rect">
            <a:avLst/>
          </a:prstGeom>
        </p:spPr>
      </p:pic>
    </p:spTree>
    <p:extLst>
      <p:ext uri="{BB962C8B-B14F-4D97-AF65-F5344CB8AC3E}">
        <p14:creationId xmlns:p14="http://schemas.microsoft.com/office/powerpoint/2010/main" val="638030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0D7495-1374-92A5-AC35-3D25AFA4C1A8}"/>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Lecture 14</a:t>
            </a:r>
          </a:p>
        </p:txBody>
      </p:sp>
      <p:pic>
        <p:nvPicPr>
          <p:cNvPr id="6" name="Graphic 5" descr="Books">
            <a:extLst>
              <a:ext uri="{FF2B5EF4-FFF2-40B4-BE49-F238E27FC236}">
                <a16:creationId xmlns:a16="http://schemas.microsoft.com/office/drawing/2014/main" id="{C2767B15-B5C6-D0B7-48B9-015DEF4124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71212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699EBD07-7968-467C-82EE-7283E4651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4" name="Content Placeholder 11" descr="A white circle with a power button&#10;&#10;Description automatically generated">
            <a:extLst>
              <a:ext uri="{FF2B5EF4-FFF2-40B4-BE49-F238E27FC236}">
                <a16:creationId xmlns:a16="http://schemas.microsoft.com/office/drawing/2014/main" id="{F62516D5-482A-4C59-9998-404995B6D60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11732" b="3893"/>
          <a:stretch/>
        </p:blipFill>
        <p:spPr>
          <a:xfrm>
            <a:off x="20" y="1714501"/>
            <a:ext cx="6095979" cy="5143499"/>
          </a:xfrm>
          <a:prstGeom prst="rect">
            <a:avLst/>
          </a:prstGeom>
        </p:spPr>
      </p:pic>
      <p:pic>
        <p:nvPicPr>
          <p:cNvPr id="5" name="Picture 4" descr="A close up of a black device&#10;&#10;Description automatically generated">
            <a:extLst>
              <a:ext uri="{FF2B5EF4-FFF2-40B4-BE49-F238E27FC236}">
                <a16:creationId xmlns:a16="http://schemas.microsoft.com/office/drawing/2014/main" id="{63BF96A5-55F6-4DB0-BDAD-1B8D4886F494}"/>
              </a:ext>
            </a:extLst>
          </p:cNvPr>
          <p:cNvPicPr>
            <a:picLocks noChangeAspect="1"/>
          </p:cNvPicPr>
          <p:nvPr/>
        </p:nvPicPr>
        <p:blipFill>
          <a:blip r:embed="rId3"/>
          <a:srcRect l="11111"/>
          <a:stretch/>
        </p:blipFill>
        <p:spPr>
          <a:xfrm>
            <a:off x="6096000" y="1714501"/>
            <a:ext cx="6095999" cy="5143499"/>
          </a:xfrm>
          <a:prstGeom prst="rect">
            <a:avLst/>
          </a:prstGeom>
        </p:spPr>
      </p:pic>
      <p:sp useBgFill="1">
        <p:nvSpPr>
          <p:cNvPr id="12" name="Rectangle 11">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1714500"/>
          </a:xfrm>
          <a:prstGeom prst="rect">
            <a:avLst/>
          </a:prstGeom>
          <a:ln>
            <a:noFill/>
          </a:ln>
          <a:effectLst>
            <a:outerShdw blurRad="292100" dist="228600" dir="7140000" sx="91000" sy="91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DD4D1B39-9D2D-07FF-4CCB-E6ED82D4F424}"/>
              </a:ext>
            </a:extLst>
          </p:cNvPr>
          <p:cNvSpPr>
            <a:spLocks noGrp="1"/>
          </p:cNvSpPr>
          <p:nvPr>
            <p:ph type="title"/>
          </p:nvPr>
        </p:nvSpPr>
        <p:spPr>
          <a:xfrm>
            <a:off x="589557" y="211490"/>
            <a:ext cx="7015497" cy="1291523"/>
          </a:xfrm>
        </p:spPr>
        <p:txBody>
          <a:bodyPr vert="horz" lIns="91440" tIns="45720" rIns="91440" bIns="45720" rtlCol="0" anchor="ctr">
            <a:normAutofit/>
          </a:bodyPr>
          <a:lstStyle/>
          <a:p>
            <a:r>
              <a:rPr lang="en-US" sz="4000" kern="1200">
                <a:solidFill>
                  <a:schemeClr val="tx1"/>
                </a:solidFill>
                <a:latin typeface="+mj-lt"/>
                <a:ea typeface="+mj-ea"/>
                <a:cs typeface="+mj-cs"/>
              </a:rPr>
              <a:t>Power Buttons and Switches on a Computer Case</a:t>
            </a:r>
          </a:p>
        </p:txBody>
      </p:sp>
    </p:spTree>
    <p:extLst>
      <p:ext uri="{BB962C8B-B14F-4D97-AF65-F5344CB8AC3E}">
        <p14:creationId xmlns:p14="http://schemas.microsoft.com/office/powerpoint/2010/main" val="2132041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8754C475-66E9-1D57-B12E-60DB50866EC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Startup UEFI/BIOS Controls the Beginning of the Boot</a:t>
            </a:r>
          </a:p>
        </p:txBody>
      </p:sp>
      <p:pic>
        <p:nvPicPr>
          <p:cNvPr id="4" name="Content Placeholder 3">
            <a:extLst>
              <a:ext uri="{FF2B5EF4-FFF2-40B4-BE49-F238E27FC236}">
                <a16:creationId xmlns:a16="http://schemas.microsoft.com/office/drawing/2014/main" id="{E141F22C-868F-4E9B-9CE9-8FEF0A4B70E9}"/>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527804" y="1574019"/>
            <a:ext cx="7330187" cy="3830022"/>
          </a:xfrm>
          <a:prstGeom prst="rect">
            <a:avLst/>
          </a:prstGeom>
        </p:spPr>
      </p:pic>
    </p:spTree>
    <p:extLst>
      <p:ext uri="{BB962C8B-B14F-4D97-AF65-F5344CB8AC3E}">
        <p14:creationId xmlns:p14="http://schemas.microsoft.com/office/powerpoint/2010/main" val="2028259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3C8D2B3C-6334-372C-333D-A7E9AA9A21C6}"/>
              </a:ext>
            </a:extLst>
          </p:cNvPr>
          <p:cNvSpPr>
            <a:spLocks noGrp="1"/>
          </p:cNvSpPr>
          <p:nvPr>
            <p:ph type="title"/>
          </p:nvPr>
        </p:nvSpPr>
        <p:spPr>
          <a:xfrm>
            <a:off x="589560" y="856180"/>
            <a:ext cx="4560584" cy="1128068"/>
          </a:xfrm>
        </p:spPr>
        <p:txBody>
          <a:bodyPr anchor="ctr">
            <a:normAutofit/>
          </a:bodyPr>
          <a:lstStyle/>
          <a:p>
            <a:r>
              <a:rPr lang="en-US" sz="3400"/>
              <a:t>What is The Blue</a:t>
            </a:r>
            <a:r>
              <a:rPr lang="en-US" sz="3400" b="1"/>
              <a:t> </a:t>
            </a:r>
            <a:r>
              <a:rPr lang="en-US" sz="3400"/>
              <a:t>Screen</a:t>
            </a:r>
            <a:r>
              <a:rPr lang="en-US" sz="3400" b="1"/>
              <a:t> </a:t>
            </a:r>
            <a:r>
              <a:rPr lang="en-US" sz="3400"/>
              <a:t>of</a:t>
            </a:r>
            <a:r>
              <a:rPr lang="en-US" sz="3400" b="1"/>
              <a:t> </a:t>
            </a:r>
            <a:r>
              <a:rPr lang="en-US" sz="3400"/>
              <a:t>Death</a:t>
            </a:r>
            <a:r>
              <a:rPr lang="en-US" sz="3400" b="1"/>
              <a:t> </a:t>
            </a:r>
            <a:r>
              <a:rPr lang="en-US" sz="3400"/>
              <a:t>(BSOD)</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Content Placeholder 2">
            <a:extLst>
              <a:ext uri="{FF2B5EF4-FFF2-40B4-BE49-F238E27FC236}">
                <a16:creationId xmlns:a16="http://schemas.microsoft.com/office/drawing/2014/main" id="{D42A63A9-05BE-8AED-F8E9-FC44235277A4}"/>
              </a:ext>
            </a:extLst>
          </p:cNvPr>
          <p:cNvSpPr>
            <a:spLocks noGrp="1"/>
          </p:cNvSpPr>
          <p:nvPr>
            <p:ph idx="1"/>
          </p:nvPr>
        </p:nvSpPr>
        <p:spPr>
          <a:xfrm>
            <a:off x="590719" y="2330505"/>
            <a:ext cx="4559425" cy="3979585"/>
          </a:xfrm>
        </p:spPr>
        <p:txBody>
          <a:bodyPr anchor="ctr">
            <a:normAutofit/>
          </a:bodyPr>
          <a:lstStyle/>
          <a:p>
            <a:pPr marL="0" indent="0">
              <a:buNone/>
            </a:pPr>
            <a:r>
              <a:rPr lang="en-US" sz="2000" dirty="0"/>
              <a:t>is a critical system error screen that appears on Windows operating systems when the system encounters a severe problem that prevents it from continuing to operate safely. When a BSOD occurs, the computer stops working, displays a blue screen with an error message, and typically restarts automatically.</a:t>
            </a:r>
            <a:endParaRPr lang="en-US" sz="200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5" name="Picture 4" descr="A blue screen with white text&#10;&#10;Description automatically generated">
            <a:extLst>
              <a:ext uri="{FF2B5EF4-FFF2-40B4-BE49-F238E27FC236}">
                <a16:creationId xmlns:a16="http://schemas.microsoft.com/office/drawing/2014/main" id="{A33C5CA4-2932-CA8C-DA46-893DF2476FF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r="41974" b="2"/>
          <a:stretch/>
        </p:blipFill>
        <p:spPr>
          <a:xfrm>
            <a:off x="5977788" y="799352"/>
            <a:ext cx="5425410" cy="5259296"/>
          </a:xfrm>
          <a:prstGeom prst="rect">
            <a:avLst/>
          </a:prstGeom>
        </p:spPr>
      </p:pic>
    </p:spTree>
    <p:extLst>
      <p:ext uri="{BB962C8B-B14F-4D97-AF65-F5344CB8AC3E}">
        <p14:creationId xmlns:p14="http://schemas.microsoft.com/office/powerpoint/2010/main" val="1028424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6E87CBDB-690F-5922-3FC2-1219CB63981E}"/>
              </a:ext>
            </a:extLst>
          </p:cNvPr>
          <p:cNvSpPr>
            <a:spLocks noGrp="1"/>
          </p:cNvSpPr>
          <p:nvPr>
            <p:ph type="title"/>
          </p:nvPr>
        </p:nvSpPr>
        <p:spPr>
          <a:xfrm>
            <a:off x="1383564" y="348865"/>
            <a:ext cx="9718111" cy="1576446"/>
          </a:xfrm>
        </p:spPr>
        <p:txBody>
          <a:bodyPr anchor="ctr">
            <a:normAutofit/>
          </a:bodyPr>
          <a:lstStyle/>
          <a:p>
            <a:r>
              <a:rPr lang="en-US" sz="4000" b="1">
                <a:solidFill>
                  <a:srgbClr val="FFFFFF"/>
                </a:solidFill>
              </a:rPr>
              <a:t>Cause</a:t>
            </a:r>
            <a:endParaRPr lang="en-US" sz="4000">
              <a:solidFill>
                <a:srgbClr val="FFFFFF"/>
              </a:solidFill>
            </a:endParaRPr>
          </a:p>
        </p:txBody>
      </p:sp>
      <p:graphicFrame>
        <p:nvGraphicFramePr>
          <p:cNvPr id="6" name="Rectangle 1">
            <a:extLst>
              <a:ext uri="{FF2B5EF4-FFF2-40B4-BE49-F238E27FC236}">
                <a16:creationId xmlns:a16="http://schemas.microsoft.com/office/drawing/2014/main" id="{72B040E1-9009-08A9-A078-672A4F5F892B}"/>
              </a:ext>
            </a:extLst>
          </p:cNvPr>
          <p:cNvGraphicFramePr>
            <a:graphicFrameLocks noGrp="1"/>
          </p:cNvGraphicFramePr>
          <p:nvPr>
            <p:ph idx="1"/>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6157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7" name="Picture 6" descr="A blurry blue and white lights&#10;&#10;Description automatically generated">
            <a:extLst>
              <a:ext uri="{FF2B5EF4-FFF2-40B4-BE49-F238E27FC236}">
                <a16:creationId xmlns:a16="http://schemas.microsoft.com/office/drawing/2014/main" id="{B41E8AED-AE56-4949-D4B2-3B49B6003EAA}"/>
              </a:ext>
            </a:extLst>
          </p:cNvPr>
          <p:cNvPicPr>
            <a:picLocks noChangeAspect="1"/>
          </p:cNvPicPr>
          <p:nvPr/>
        </p:nvPicPr>
        <p:blipFill>
          <a:blip r:embed="rId2">
            <a:alphaModFix amt="35000"/>
          </a:blip>
          <a:srcRect t="877" b="14853"/>
          <a:stretch/>
        </p:blipFill>
        <p:spPr>
          <a:xfrm>
            <a:off x="20" y="10"/>
            <a:ext cx="12191980" cy="6857990"/>
          </a:xfrm>
          <a:prstGeom prst="rect">
            <a:avLst/>
          </a:prstGeom>
        </p:spPr>
      </p:pic>
      <p:sp>
        <p:nvSpPr>
          <p:cNvPr id="2" name="Title 1">
            <a:extLst>
              <a:ext uri="{FF2B5EF4-FFF2-40B4-BE49-F238E27FC236}">
                <a16:creationId xmlns:a16="http://schemas.microsoft.com/office/drawing/2014/main" id="{D04AC53C-5F4D-06FB-C383-CB31AE700E4D}"/>
              </a:ext>
            </a:extLst>
          </p:cNvPr>
          <p:cNvSpPr>
            <a:spLocks noGrp="1"/>
          </p:cNvSpPr>
          <p:nvPr>
            <p:ph type="title"/>
          </p:nvPr>
        </p:nvSpPr>
        <p:spPr>
          <a:xfrm>
            <a:off x="838200" y="365125"/>
            <a:ext cx="10515600" cy="1325563"/>
          </a:xfrm>
        </p:spPr>
        <p:txBody>
          <a:bodyPr>
            <a:normAutofit/>
          </a:bodyPr>
          <a:lstStyle/>
          <a:p>
            <a:r>
              <a:rPr lang="en-US">
                <a:solidFill>
                  <a:srgbClr val="FFFFFF"/>
                </a:solidFill>
              </a:rPr>
              <a:t>Main Points to Solve Blue Screen of Death (BSOD)</a:t>
            </a:r>
          </a:p>
        </p:txBody>
      </p:sp>
      <p:sp>
        <p:nvSpPr>
          <p:cNvPr id="8" name="Freeform: Shape 7">
            <a:extLst>
              <a:ext uri="{FF2B5EF4-FFF2-40B4-BE49-F238E27FC236}">
                <a16:creationId xmlns:a16="http://schemas.microsoft.com/office/drawing/2014/main" id="{133A5B2A-780C-F321-1BD8-1E619002CDCD}"/>
              </a:ext>
            </a:extLst>
          </p:cNvPr>
          <p:cNvSpPr/>
          <p:nvPr/>
        </p:nvSpPr>
        <p:spPr>
          <a:xfrm>
            <a:off x="3808034" y="2360606"/>
            <a:ext cx="411378" cy="91440"/>
          </a:xfrm>
          <a:custGeom>
            <a:avLst/>
            <a:gdLst>
              <a:gd name="connsiteX0" fmla="*/ 0 w 411378"/>
              <a:gd name="connsiteY0" fmla="*/ 45720 h 91440"/>
              <a:gd name="connsiteX1" fmla="*/ 411378 w 411378"/>
              <a:gd name="connsiteY1" fmla="*/ 45720 h 91440"/>
            </a:gdLst>
            <a:ahLst/>
            <a:cxnLst>
              <a:cxn ang="0">
                <a:pos x="connsiteX0" y="connsiteY0"/>
              </a:cxn>
              <a:cxn ang="0">
                <a:pos x="connsiteX1" y="connsiteY1"/>
              </a:cxn>
            </a:cxnLst>
            <a:rect l="l" t="t" r="r" b="b"/>
            <a:pathLst>
              <a:path w="411378" h="91440">
                <a:moveTo>
                  <a:pt x="0" y="45720"/>
                </a:moveTo>
                <a:lnTo>
                  <a:pt x="411378" y="45720"/>
                </a:lnTo>
              </a:path>
            </a:pathLst>
          </a:custGeom>
          <a:noFill/>
          <a:ln>
            <a:tailEnd type="arrow"/>
          </a:ln>
        </p:spPr>
        <p:style>
          <a:lnRef idx="1">
            <a:schemeClr val="accent5">
              <a:hueOff val="0"/>
              <a:satOff val="0"/>
              <a:lumOff val="0"/>
              <a:alphaOff val="0"/>
            </a:schemeClr>
          </a:lnRef>
          <a:fillRef idx="0">
            <a:scrgbClr r="0" g="0" b="0"/>
          </a:fillRef>
          <a:effectRef idx="0">
            <a:scrgbClr r="0" g="0" b="0"/>
          </a:effectRef>
          <a:fontRef idx="minor">
            <a:schemeClr val="tx1">
              <a:hueOff val="0"/>
              <a:satOff val="0"/>
              <a:lumOff val="0"/>
              <a:alphaOff val="0"/>
            </a:schemeClr>
          </a:fontRef>
        </p:style>
        <p:txBody>
          <a:bodyPr spcFirstLastPara="0" vert="horz" wrap="square" lIns="207340" tIns="43508" rIns="207340" bIns="43508" numCol="1" spcCol="1270" anchor="ctr" anchorCtr="0">
            <a:noAutofit/>
          </a:bodyPr>
          <a:lstStyle/>
          <a:p>
            <a:pPr marL="0" marR="0" lvl="0" indent="0" algn="ctr" defTabSz="222250" rtl="0" eaLnBrk="1" fontAlgn="auto" latinLnBrk="0" hangingPunct="1">
              <a:lnSpc>
                <a:spcPct val="90000"/>
              </a:lnSpc>
              <a:spcBef>
                <a:spcPct val="0"/>
              </a:spcBef>
              <a:spcAft>
                <a:spcPct val="35000"/>
              </a:spcAft>
              <a:buClrTx/>
              <a:buSzTx/>
              <a:buFontTx/>
              <a:buNone/>
              <a:tabLst/>
              <a:defRPr/>
            </a:pPr>
            <a:endParaRPr kumimoji="0" lang="en-US" sz="500" b="0" i="0" u="none" strike="noStrike" kern="1200" cap="none" spc="0" normalizeH="0" baseline="0" noProof="0">
              <a:ln>
                <a:noFill/>
              </a:ln>
              <a:solidFill>
                <a:prstClr val="white">
                  <a:hueOff val="0"/>
                  <a:satOff val="0"/>
                  <a:lumOff val="0"/>
                  <a:alphaOff val="0"/>
                </a:prstClr>
              </a:solidFill>
              <a:effectLst/>
              <a:uLnTx/>
              <a:uFillTx/>
              <a:latin typeface="Aptos" panose="02110004020202020204"/>
              <a:ea typeface="+mn-ea"/>
              <a:cs typeface="+mn-cs"/>
            </a:endParaRPr>
          </a:p>
        </p:txBody>
      </p:sp>
      <p:sp>
        <p:nvSpPr>
          <p:cNvPr id="9" name="Freeform: Shape 8">
            <a:extLst>
              <a:ext uri="{FF2B5EF4-FFF2-40B4-BE49-F238E27FC236}">
                <a16:creationId xmlns:a16="http://schemas.microsoft.com/office/drawing/2014/main" id="{EAC6F046-B06E-9A04-3183-56A9933B29CA}"/>
              </a:ext>
            </a:extLst>
          </p:cNvPr>
          <p:cNvSpPr/>
          <p:nvPr/>
        </p:nvSpPr>
        <p:spPr>
          <a:xfrm>
            <a:off x="1888186" y="1829832"/>
            <a:ext cx="1921647" cy="1152988"/>
          </a:xfrm>
          <a:custGeom>
            <a:avLst/>
            <a:gdLst>
              <a:gd name="connsiteX0" fmla="*/ 0 w 1921647"/>
              <a:gd name="connsiteY0" fmla="*/ 0 h 1152988"/>
              <a:gd name="connsiteX1" fmla="*/ 1921647 w 1921647"/>
              <a:gd name="connsiteY1" fmla="*/ 0 h 1152988"/>
              <a:gd name="connsiteX2" fmla="*/ 1921647 w 1921647"/>
              <a:gd name="connsiteY2" fmla="*/ 1152988 h 1152988"/>
              <a:gd name="connsiteX3" fmla="*/ 0 w 1921647"/>
              <a:gd name="connsiteY3" fmla="*/ 1152988 h 1152988"/>
              <a:gd name="connsiteX4" fmla="*/ 0 w 1921647"/>
              <a:gd name="connsiteY4" fmla="*/ 0 h 115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1647" h="1152988">
                <a:moveTo>
                  <a:pt x="0" y="0"/>
                </a:moveTo>
                <a:lnTo>
                  <a:pt x="1921647" y="0"/>
                </a:lnTo>
                <a:lnTo>
                  <a:pt x="1921647" y="1152988"/>
                </a:lnTo>
                <a:lnTo>
                  <a:pt x="0" y="1152988"/>
                </a:lnTo>
                <a:lnTo>
                  <a:pt x="0" y="0"/>
                </a:lnTo>
                <a:close/>
              </a:path>
            </a:pathLst>
          </a:custGeom>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spcFirstLastPara="0" vert="horz" wrap="square" lIns="94162" tIns="98840" rIns="94162" bIns="98840"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Aptos" panose="02110004020202020204"/>
                <a:ea typeface="+mn-ea"/>
                <a:cs typeface="+mn-cs"/>
              </a:rPr>
              <a:t>Read the error code</a:t>
            </a:r>
            <a:r>
              <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rPr>
              <a:t>: Note the error code shown on the blue screen.</a:t>
            </a:r>
          </a:p>
        </p:txBody>
      </p:sp>
      <p:sp>
        <p:nvSpPr>
          <p:cNvPr id="10" name="Freeform: Shape 9">
            <a:extLst>
              <a:ext uri="{FF2B5EF4-FFF2-40B4-BE49-F238E27FC236}">
                <a16:creationId xmlns:a16="http://schemas.microsoft.com/office/drawing/2014/main" id="{8D9DDBB3-2FA8-03F4-A289-3867A35B7D69}"/>
              </a:ext>
            </a:extLst>
          </p:cNvPr>
          <p:cNvSpPr/>
          <p:nvPr/>
        </p:nvSpPr>
        <p:spPr>
          <a:xfrm>
            <a:off x="6171660" y="2360606"/>
            <a:ext cx="411378" cy="91440"/>
          </a:xfrm>
          <a:custGeom>
            <a:avLst/>
            <a:gdLst>
              <a:gd name="connsiteX0" fmla="*/ 0 w 411378"/>
              <a:gd name="connsiteY0" fmla="*/ 45720 h 91440"/>
              <a:gd name="connsiteX1" fmla="*/ 411378 w 411378"/>
              <a:gd name="connsiteY1" fmla="*/ 45720 h 91440"/>
            </a:gdLst>
            <a:ahLst/>
            <a:cxnLst>
              <a:cxn ang="0">
                <a:pos x="connsiteX0" y="connsiteY0"/>
              </a:cxn>
              <a:cxn ang="0">
                <a:pos x="connsiteX1" y="connsiteY1"/>
              </a:cxn>
            </a:cxnLst>
            <a:rect l="l" t="t" r="r" b="b"/>
            <a:pathLst>
              <a:path w="411378" h="91440">
                <a:moveTo>
                  <a:pt x="0" y="45720"/>
                </a:moveTo>
                <a:lnTo>
                  <a:pt x="411378" y="45720"/>
                </a:lnTo>
              </a:path>
            </a:pathLst>
          </a:custGeom>
          <a:noFill/>
          <a:ln>
            <a:tailEnd type="arrow"/>
          </a:ln>
        </p:spPr>
        <p:style>
          <a:lnRef idx="1">
            <a:schemeClr val="accent5">
              <a:hueOff val="-1519019"/>
              <a:satOff val="-103"/>
              <a:lumOff val="245"/>
              <a:alphaOff val="0"/>
            </a:schemeClr>
          </a:lnRef>
          <a:fillRef idx="0">
            <a:scrgbClr r="0" g="0" b="0"/>
          </a:fillRef>
          <a:effectRef idx="0">
            <a:scrgbClr r="0" g="0" b="0"/>
          </a:effectRef>
          <a:fontRef idx="minor">
            <a:schemeClr val="tx1">
              <a:hueOff val="0"/>
              <a:satOff val="0"/>
              <a:lumOff val="0"/>
              <a:alphaOff val="0"/>
            </a:schemeClr>
          </a:fontRef>
        </p:style>
        <p:txBody>
          <a:bodyPr spcFirstLastPara="0" vert="horz" wrap="square" lIns="207340" tIns="43508" rIns="207340" bIns="43508" numCol="1" spcCol="1270" anchor="ctr" anchorCtr="0">
            <a:noAutofit/>
          </a:bodyPr>
          <a:lstStyle/>
          <a:p>
            <a:pPr marL="0" marR="0" lvl="0" indent="0" algn="ctr" defTabSz="222250" rtl="0" eaLnBrk="1" fontAlgn="auto" latinLnBrk="0" hangingPunct="1">
              <a:lnSpc>
                <a:spcPct val="90000"/>
              </a:lnSpc>
              <a:spcBef>
                <a:spcPct val="0"/>
              </a:spcBef>
              <a:spcAft>
                <a:spcPct val="35000"/>
              </a:spcAft>
              <a:buClrTx/>
              <a:buSzTx/>
              <a:buFontTx/>
              <a:buNone/>
              <a:tabLst/>
              <a:defRPr/>
            </a:pPr>
            <a:endParaRPr kumimoji="0" lang="en-US" sz="500" b="0" i="0" u="none" strike="noStrike" kern="1200" cap="none" spc="0" normalizeH="0" baseline="0" noProof="0">
              <a:ln>
                <a:noFill/>
              </a:ln>
              <a:solidFill>
                <a:prstClr val="white">
                  <a:hueOff val="0"/>
                  <a:satOff val="0"/>
                  <a:lumOff val="0"/>
                  <a:alphaOff val="0"/>
                </a:prstClr>
              </a:solidFill>
              <a:effectLst/>
              <a:uLnTx/>
              <a:uFillTx/>
              <a:latin typeface="Aptos" panose="02110004020202020204"/>
              <a:ea typeface="+mn-ea"/>
              <a:cs typeface="+mn-cs"/>
            </a:endParaRPr>
          </a:p>
        </p:txBody>
      </p:sp>
      <p:sp>
        <p:nvSpPr>
          <p:cNvPr id="12" name="Freeform: Shape 11">
            <a:extLst>
              <a:ext uri="{FF2B5EF4-FFF2-40B4-BE49-F238E27FC236}">
                <a16:creationId xmlns:a16="http://schemas.microsoft.com/office/drawing/2014/main" id="{ED9ACE5A-4681-6998-1FAC-73ED35EFD529}"/>
              </a:ext>
            </a:extLst>
          </p:cNvPr>
          <p:cNvSpPr/>
          <p:nvPr/>
        </p:nvSpPr>
        <p:spPr>
          <a:xfrm>
            <a:off x="4251812" y="1829832"/>
            <a:ext cx="1921647" cy="1152988"/>
          </a:xfrm>
          <a:custGeom>
            <a:avLst/>
            <a:gdLst>
              <a:gd name="connsiteX0" fmla="*/ 0 w 1921647"/>
              <a:gd name="connsiteY0" fmla="*/ 0 h 1152988"/>
              <a:gd name="connsiteX1" fmla="*/ 1921647 w 1921647"/>
              <a:gd name="connsiteY1" fmla="*/ 0 h 1152988"/>
              <a:gd name="connsiteX2" fmla="*/ 1921647 w 1921647"/>
              <a:gd name="connsiteY2" fmla="*/ 1152988 h 1152988"/>
              <a:gd name="connsiteX3" fmla="*/ 0 w 1921647"/>
              <a:gd name="connsiteY3" fmla="*/ 1152988 h 1152988"/>
              <a:gd name="connsiteX4" fmla="*/ 0 w 1921647"/>
              <a:gd name="connsiteY4" fmla="*/ 0 h 115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1647" h="1152988">
                <a:moveTo>
                  <a:pt x="0" y="0"/>
                </a:moveTo>
                <a:lnTo>
                  <a:pt x="1921647" y="0"/>
                </a:lnTo>
                <a:lnTo>
                  <a:pt x="1921647" y="1152988"/>
                </a:lnTo>
                <a:lnTo>
                  <a:pt x="0" y="1152988"/>
                </a:lnTo>
                <a:lnTo>
                  <a:pt x="0" y="0"/>
                </a:lnTo>
                <a:close/>
              </a:path>
            </a:pathLst>
          </a:custGeom>
        </p:spPr>
        <p:style>
          <a:lnRef idx="3">
            <a:schemeClr val="lt1">
              <a:hueOff val="0"/>
              <a:satOff val="0"/>
              <a:lumOff val="0"/>
              <a:alphaOff val="0"/>
            </a:schemeClr>
          </a:lnRef>
          <a:fillRef idx="1">
            <a:schemeClr val="accent5">
              <a:hueOff val="-1350239"/>
              <a:satOff val="-92"/>
              <a:lumOff val="218"/>
              <a:alphaOff val="0"/>
            </a:schemeClr>
          </a:fillRef>
          <a:effectRef idx="1">
            <a:schemeClr val="accent5">
              <a:hueOff val="-1350239"/>
              <a:satOff val="-92"/>
              <a:lumOff val="218"/>
              <a:alphaOff val="0"/>
            </a:schemeClr>
          </a:effectRef>
          <a:fontRef idx="minor">
            <a:schemeClr val="lt1"/>
          </a:fontRef>
        </p:style>
        <p:txBody>
          <a:bodyPr spcFirstLastPara="0" vert="horz" wrap="square" lIns="94162" tIns="98840" rIns="94162" bIns="98840"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Aptos" panose="02110004020202020204"/>
                <a:ea typeface="+mn-ea"/>
                <a:cs typeface="+mn-cs"/>
              </a:rPr>
              <a:t>Enter Safe Mode</a:t>
            </a:r>
            <a:r>
              <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rPr>
              <a:t>: To verify if the issue is caused by software or drivers.</a:t>
            </a:r>
          </a:p>
        </p:txBody>
      </p:sp>
      <p:sp>
        <p:nvSpPr>
          <p:cNvPr id="13" name="Freeform: Shape 12">
            <a:extLst>
              <a:ext uri="{FF2B5EF4-FFF2-40B4-BE49-F238E27FC236}">
                <a16:creationId xmlns:a16="http://schemas.microsoft.com/office/drawing/2014/main" id="{032F0010-29EF-1C1E-75BD-E6BA9D6CE81A}"/>
              </a:ext>
            </a:extLst>
          </p:cNvPr>
          <p:cNvSpPr/>
          <p:nvPr/>
        </p:nvSpPr>
        <p:spPr>
          <a:xfrm>
            <a:off x="8535287" y="2360606"/>
            <a:ext cx="411378" cy="91440"/>
          </a:xfrm>
          <a:custGeom>
            <a:avLst/>
            <a:gdLst>
              <a:gd name="connsiteX0" fmla="*/ 0 w 411378"/>
              <a:gd name="connsiteY0" fmla="*/ 45720 h 91440"/>
              <a:gd name="connsiteX1" fmla="*/ 411378 w 411378"/>
              <a:gd name="connsiteY1" fmla="*/ 45720 h 91440"/>
            </a:gdLst>
            <a:ahLst/>
            <a:cxnLst>
              <a:cxn ang="0">
                <a:pos x="connsiteX0" y="connsiteY0"/>
              </a:cxn>
              <a:cxn ang="0">
                <a:pos x="connsiteX1" y="connsiteY1"/>
              </a:cxn>
            </a:cxnLst>
            <a:rect l="l" t="t" r="r" b="b"/>
            <a:pathLst>
              <a:path w="411378" h="91440">
                <a:moveTo>
                  <a:pt x="0" y="45720"/>
                </a:moveTo>
                <a:lnTo>
                  <a:pt x="411378" y="45720"/>
                </a:lnTo>
              </a:path>
            </a:pathLst>
          </a:custGeom>
          <a:noFill/>
          <a:ln>
            <a:tailEnd type="arrow"/>
          </a:ln>
        </p:spPr>
        <p:style>
          <a:lnRef idx="1">
            <a:schemeClr val="accent5">
              <a:hueOff val="-3038037"/>
              <a:satOff val="-207"/>
              <a:lumOff val="490"/>
              <a:alphaOff val="0"/>
            </a:schemeClr>
          </a:lnRef>
          <a:fillRef idx="0">
            <a:scrgbClr r="0" g="0" b="0"/>
          </a:fillRef>
          <a:effectRef idx="0">
            <a:scrgbClr r="0" g="0" b="0"/>
          </a:effectRef>
          <a:fontRef idx="minor">
            <a:schemeClr val="tx1">
              <a:hueOff val="0"/>
              <a:satOff val="0"/>
              <a:lumOff val="0"/>
              <a:alphaOff val="0"/>
            </a:schemeClr>
          </a:fontRef>
        </p:style>
        <p:txBody>
          <a:bodyPr spcFirstLastPara="0" vert="horz" wrap="square" lIns="207340" tIns="43508" rIns="207340" bIns="43508" numCol="1" spcCol="1270" anchor="ctr" anchorCtr="0">
            <a:noAutofit/>
          </a:bodyPr>
          <a:lstStyle/>
          <a:p>
            <a:pPr marL="0" marR="0" lvl="0" indent="0" algn="ctr" defTabSz="222250" rtl="0" eaLnBrk="1" fontAlgn="auto" latinLnBrk="0" hangingPunct="1">
              <a:lnSpc>
                <a:spcPct val="90000"/>
              </a:lnSpc>
              <a:spcBef>
                <a:spcPct val="0"/>
              </a:spcBef>
              <a:spcAft>
                <a:spcPct val="35000"/>
              </a:spcAft>
              <a:buClrTx/>
              <a:buSzTx/>
              <a:buFontTx/>
              <a:buNone/>
              <a:tabLst/>
              <a:defRPr/>
            </a:pPr>
            <a:endParaRPr kumimoji="0" lang="en-US" sz="500" b="0" i="0" u="none" strike="noStrike" kern="1200" cap="none" spc="0" normalizeH="0" baseline="0" noProof="0">
              <a:ln>
                <a:noFill/>
              </a:ln>
              <a:solidFill>
                <a:prstClr val="white">
                  <a:hueOff val="0"/>
                  <a:satOff val="0"/>
                  <a:lumOff val="0"/>
                  <a:alphaOff val="0"/>
                </a:prstClr>
              </a:solidFill>
              <a:effectLst/>
              <a:uLnTx/>
              <a:uFillTx/>
              <a:latin typeface="Aptos" panose="02110004020202020204"/>
              <a:ea typeface="+mn-ea"/>
              <a:cs typeface="+mn-cs"/>
            </a:endParaRPr>
          </a:p>
        </p:txBody>
      </p:sp>
      <p:sp>
        <p:nvSpPr>
          <p:cNvPr id="14" name="Freeform: Shape 13">
            <a:extLst>
              <a:ext uri="{FF2B5EF4-FFF2-40B4-BE49-F238E27FC236}">
                <a16:creationId xmlns:a16="http://schemas.microsoft.com/office/drawing/2014/main" id="{AA216228-1C48-ADDE-8ECA-02831EEFB9FE}"/>
              </a:ext>
            </a:extLst>
          </p:cNvPr>
          <p:cNvSpPr/>
          <p:nvPr/>
        </p:nvSpPr>
        <p:spPr>
          <a:xfrm>
            <a:off x="6615439" y="1829832"/>
            <a:ext cx="1921647" cy="1152988"/>
          </a:xfrm>
          <a:custGeom>
            <a:avLst/>
            <a:gdLst>
              <a:gd name="connsiteX0" fmla="*/ 0 w 1921647"/>
              <a:gd name="connsiteY0" fmla="*/ 0 h 1152988"/>
              <a:gd name="connsiteX1" fmla="*/ 1921647 w 1921647"/>
              <a:gd name="connsiteY1" fmla="*/ 0 h 1152988"/>
              <a:gd name="connsiteX2" fmla="*/ 1921647 w 1921647"/>
              <a:gd name="connsiteY2" fmla="*/ 1152988 h 1152988"/>
              <a:gd name="connsiteX3" fmla="*/ 0 w 1921647"/>
              <a:gd name="connsiteY3" fmla="*/ 1152988 h 1152988"/>
              <a:gd name="connsiteX4" fmla="*/ 0 w 1921647"/>
              <a:gd name="connsiteY4" fmla="*/ 0 h 115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1647" h="1152988">
                <a:moveTo>
                  <a:pt x="0" y="0"/>
                </a:moveTo>
                <a:lnTo>
                  <a:pt x="1921647" y="0"/>
                </a:lnTo>
                <a:lnTo>
                  <a:pt x="1921647" y="1152988"/>
                </a:lnTo>
                <a:lnTo>
                  <a:pt x="0" y="1152988"/>
                </a:lnTo>
                <a:lnTo>
                  <a:pt x="0" y="0"/>
                </a:lnTo>
                <a:close/>
              </a:path>
            </a:pathLst>
          </a:custGeom>
        </p:spPr>
        <p:style>
          <a:lnRef idx="3">
            <a:schemeClr val="lt1">
              <a:hueOff val="0"/>
              <a:satOff val="0"/>
              <a:lumOff val="0"/>
              <a:alphaOff val="0"/>
            </a:schemeClr>
          </a:lnRef>
          <a:fillRef idx="1">
            <a:schemeClr val="accent5">
              <a:hueOff val="-2700478"/>
              <a:satOff val="-184"/>
              <a:lumOff val="436"/>
              <a:alphaOff val="0"/>
            </a:schemeClr>
          </a:fillRef>
          <a:effectRef idx="1">
            <a:schemeClr val="accent5">
              <a:hueOff val="-2700478"/>
              <a:satOff val="-184"/>
              <a:lumOff val="436"/>
              <a:alphaOff val="0"/>
            </a:schemeClr>
          </a:effectRef>
          <a:fontRef idx="minor">
            <a:schemeClr val="lt1"/>
          </a:fontRef>
        </p:style>
        <p:txBody>
          <a:bodyPr spcFirstLastPara="0" vert="horz" wrap="square" lIns="94162" tIns="98840" rIns="94162" bIns="98840"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Aptos" panose="02110004020202020204"/>
                <a:ea typeface="+mn-ea"/>
                <a:cs typeface="+mn-cs"/>
              </a:rPr>
              <a:t>Update or Uninstall Drivers</a:t>
            </a:r>
            <a:r>
              <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rPr>
              <a:t>: Update or reinstall faulty drivers.</a:t>
            </a:r>
          </a:p>
        </p:txBody>
      </p:sp>
      <p:sp>
        <p:nvSpPr>
          <p:cNvPr id="15" name="Freeform: Shape 14">
            <a:extLst>
              <a:ext uri="{FF2B5EF4-FFF2-40B4-BE49-F238E27FC236}">
                <a16:creationId xmlns:a16="http://schemas.microsoft.com/office/drawing/2014/main" id="{8B431011-D359-09F3-70CD-9CF1F0DAA257}"/>
              </a:ext>
            </a:extLst>
          </p:cNvPr>
          <p:cNvSpPr/>
          <p:nvPr/>
        </p:nvSpPr>
        <p:spPr>
          <a:xfrm>
            <a:off x="2849010" y="2981020"/>
            <a:ext cx="7090879" cy="411378"/>
          </a:xfrm>
          <a:custGeom>
            <a:avLst/>
            <a:gdLst>
              <a:gd name="connsiteX0" fmla="*/ 7090879 w 7090879"/>
              <a:gd name="connsiteY0" fmla="*/ 0 h 411378"/>
              <a:gd name="connsiteX1" fmla="*/ 7090879 w 7090879"/>
              <a:gd name="connsiteY1" fmla="*/ 222789 h 411378"/>
              <a:gd name="connsiteX2" fmla="*/ 0 w 7090879"/>
              <a:gd name="connsiteY2" fmla="*/ 222789 h 411378"/>
              <a:gd name="connsiteX3" fmla="*/ 0 w 7090879"/>
              <a:gd name="connsiteY3" fmla="*/ 411378 h 411378"/>
            </a:gdLst>
            <a:ahLst/>
            <a:cxnLst>
              <a:cxn ang="0">
                <a:pos x="connsiteX0" y="connsiteY0"/>
              </a:cxn>
              <a:cxn ang="0">
                <a:pos x="connsiteX1" y="connsiteY1"/>
              </a:cxn>
              <a:cxn ang="0">
                <a:pos x="connsiteX2" y="connsiteY2"/>
              </a:cxn>
              <a:cxn ang="0">
                <a:pos x="connsiteX3" y="connsiteY3"/>
              </a:cxn>
            </a:cxnLst>
            <a:rect l="l" t="t" r="r" b="b"/>
            <a:pathLst>
              <a:path w="7090879" h="411378">
                <a:moveTo>
                  <a:pt x="7090879" y="0"/>
                </a:moveTo>
                <a:lnTo>
                  <a:pt x="7090879" y="222789"/>
                </a:lnTo>
                <a:lnTo>
                  <a:pt x="0" y="222789"/>
                </a:lnTo>
                <a:lnTo>
                  <a:pt x="0" y="411378"/>
                </a:lnTo>
              </a:path>
            </a:pathLst>
          </a:custGeom>
          <a:noFill/>
          <a:ln>
            <a:tailEnd type="arrow"/>
          </a:ln>
        </p:spPr>
        <p:style>
          <a:lnRef idx="1">
            <a:schemeClr val="accent5">
              <a:hueOff val="-4557056"/>
              <a:satOff val="-310"/>
              <a:lumOff val="735"/>
              <a:alphaOff val="0"/>
            </a:schemeClr>
          </a:lnRef>
          <a:fillRef idx="0">
            <a:scrgbClr r="0" g="0" b="0"/>
          </a:fillRef>
          <a:effectRef idx="0">
            <a:scrgbClr r="0" g="0" b="0"/>
          </a:effectRef>
          <a:fontRef idx="minor">
            <a:schemeClr val="tx1">
              <a:hueOff val="0"/>
              <a:satOff val="0"/>
              <a:lumOff val="0"/>
              <a:alphaOff val="0"/>
            </a:schemeClr>
          </a:fontRef>
        </p:style>
        <p:txBody>
          <a:bodyPr spcFirstLastPara="0" vert="horz" wrap="square" lIns="3380523" tIns="203478" rIns="3380524" bIns="203476" numCol="1" spcCol="1270" anchor="ctr" anchorCtr="0">
            <a:noAutofit/>
          </a:bodyPr>
          <a:lstStyle/>
          <a:p>
            <a:pPr marL="0" marR="0" lvl="0" indent="0" algn="ctr" defTabSz="222250" rtl="0" eaLnBrk="1" fontAlgn="auto" latinLnBrk="0" hangingPunct="1">
              <a:lnSpc>
                <a:spcPct val="90000"/>
              </a:lnSpc>
              <a:spcBef>
                <a:spcPct val="0"/>
              </a:spcBef>
              <a:spcAft>
                <a:spcPct val="35000"/>
              </a:spcAft>
              <a:buClrTx/>
              <a:buSzTx/>
              <a:buFontTx/>
              <a:buNone/>
              <a:tabLst/>
              <a:defRPr/>
            </a:pPr>
            <a:endParaRPr kumimoji="0" lang="en-US" sz="500" b="0" i="0" u="none" strike="noStrike" kern="1200" cap="none" spc="0" normalizeH="0" baseline="0" noProof="0">
              <a:ln>
                <a:noFill/>
              </a:ln>
              <a:solidFill>
                <a:prstClr val="white">
                  <a:hueOff val="0"/>
                  <a:satOff val="0"/>
                  <a:lumOff val="0"/>
                  <a:alphaOff val="0"/>
                </a:prstClr>
              </a:solidFill>
              <a:effectLst/>
              <a:uLnTx/>
              <a:uFillTx/>
              <a:latin typeface="Aptos" panose="02110004020202020204"/>
              <a:ea typeface="+mn-ea"/>
              <a:cs typeface="+mn-cs"/>
            </a:endParaRPr>
          </a:p>
        </p:txBody>
      </p:sp>
      <p:sp>
        <p:nvSpPr>
          <p:cNvPr id="16" name="Freeform: Shape 15">
            <a:extLst>
              <a:ext uri="{FF2B5EF4-FFF2-40B4-BE49-F238E27FC236}">
                <a16:creationId xmlns:a16="http://schemas.microsoft.com/office/drawing/2014/main" id="{F2437D8B-9431-3C85-7E9D-787C194031E8}"/>
              </a:ext>
            </a:extLst>
          </p:cNvPr>
          <p:cNvSpPr/>
          <p:nvPr/>
        </p:nvSpPr>
        <p:spPr>
          <a:xfrm>
            <a:off x="8979065" y="1829832"/>
            <a:ext cx="1921647" cy="1152988"/>
          </a:xfrm>
          <a:custGeom>
            <a:avLst/>
            <a:gdLst>
              <a:gd name="connsiteX0" fmla="*/ 0 w 1921647"/>
              <a:gd name="connsiteY0" fmla="*/ 0 h 1152988"/>
              <a:gd name="connsiteX1" fmla="*/ 1921647 w 1921647"/>
              <a:gd name="connsiteY1" fmla="*/ 0 h 1152988"/>
              <a:gd name="connsiteX2" fmla="*/ 1921647 w 1921647"/>
              <a:gd name="connsiteY2" fmla="*/ 1152988 h 1152988"/>
              <a:gd name="connsiteX3" fmla="*/ 0 w 1921647"/>
              <a:gd name="connsiteY3" fmla="*/ 1152988 h 1152988"/>
              <a:gd name="connsiteX4" fmla="*/ 0 w 1921647"/>
              <a:gd name="connsiteY4" fmla="*/ 0 h 115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1647" h="1152988">
                <a:moveTo>
                  <a:pt x="0" y="0"/>
                </a:moveTo>
                <a:lnTo>
                  <a:pt x="1921647" y="0"/>
                </a:lnTo>
                <a:lnTo>
                  <a:pt x="1921647" y="1152988"/>
                </a:lnTo>
                <a:lnTo>
                  <a:pt x="0" y="1152988"/>
                </a:lnTo>
                <a:lnTo>
                  <a:pt x="0" y="0"/>
                </a:lnTo>
                <a:close/>
              </a:path>
            </a:pathLst>
          </a:custGeom>
        </p:spPr>
        <p:style>
          <a:lnRef idx="3">
            <a:schemeClr val="lt1">
              <a:hueOff val="0"/>
              <a:satOff val="0"/>
              <a:lumOff val="0"/>
              <a:alphaOff val="0"/>
            </a:schemeClr>
          </a:lnRef>
          <a:fillRef idx="1">
            <a:schemeClr val="accent5">
              <a:hueOff val="-4050717"/>
              <a:satOff val="-275"/>
              <a:lumOff val="654"/>
              <a:alphaOff val="0"/>
            </a:schemeClr>
          </a:fillRef>
          <a:effectRef idx="1">
            <a:schemeClr val="accent5">
              <a:hueOff val="-4050717"/>
              <a:satOff val="-275"/>
              <a:lumOff val="654"/>
              <a:alphaOff val="0"/>
            </a:schemeClr>
          </a:effectRef>
          <a:fontRef idx="minor">
            <a:schemeClr val="lt1"/>
          </a:fontRef>
        </p:style>
        <p:txBody>
          <a:bodyPr spcFirstLastPara="0" vert="horz" wrap="square" lIns="94162" tIns="98840" rIns="94162" bIns="98840"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Aptos" panose="02110004020202020204"/>
                <a:ea typeface="+mn-ea"/>
                <a:cs typeface="+mn-cs"/>
              </a:rPr>
              <a:t>Scan the system for viruses</a:t>
            </a:r>
            <a:r>
              <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rPr>
              <a:t>: Check for malicious software.</a:t>
            </a:r>
          </a:p>
        </p:txBody>
      </p:sp>
      <p:sp>
        <p:nvSpPr>
          <p:cNvPr id="17" name="Freeform: Shape 16">
            <a:extLst>
              <a:ext uri="{FF2B5EF4-FFF2-40B4-BE49-F238E27FC236}">
                <a16:creationId xmlns:a16="http://schemas.microsoft.com/office/drawing/2014/main" id="{60EBEE48-E2AC-0D12-C82C-EA88C0443B00}"/>
              </a:ext>
            </a:extLst>
          </p:cNvPr>
          <p:cNvSpPr/>
          <p:nvPr/>
        </p:nvSpPr>
        <p:spPr>
          <a:xfrm>
            <a:off x="3808034" y="3955574"/>
            <a:ext cx="411378" cy="91440"/>
          </a:xfrm>
          <a:custGeom>
            <a:avLst/>
            <a:gdLst>
              <a:gd name="connsiteX0" fmla="*/ 0 w 411378"/>
              <a:gd name="connsiteY0" fmla="*/ 45720 h 91440"/>
              <a:gd name="connsiteX1" fmla="*/ 411378 w 411378"/>
              <a:gd name="connsiteY1" fmla="*/ 45720 h 91440"/>
            </a:gdLst>
            <a:ahLst/>
            <a:cxnLst>
              <a:cxn ang="0">
                <a:pos x="connsiteX0" y="connsiteY0"/>
              </a:cxn>
              <a:cxn ang="0">
                <a:pos x="connsiteX1" y="connsiteY1"/>
              </a:cxn>
            </a:cxnLst>
            <a:rect l="l" t="t" r="r" b="b"/>
            <a:pathLst>
              <a:path w="411378" h="91440">
                <a:moveTo>
                  <a:pt x="0" y="45720"/>
                </a:moveTo>
                <a:lnTo>
                  <a:pt x="411378" y="45720"/>
                </a:lnTo>
              </a:path>
            </a:pathLst>
          </a:custGeom>
          <a:noFill/>
          <a:ln>
            <a:tailEnd type="arrow"/>
          </a:ln>
        </p:spPr>
        <p:style>
          <a:lnRef idx="1">
            <a:schemeClr val="accent5">
              <a:hueOff val="-6076075"/>
              <a:satOff val="-413"/>
              <a:lumOff val="981"/>
              <a:alphaOff val="0"/>
            </a:schemeClr>
          </a:lnRef>
          <a:fillRef idx="0">
            <a:scrgbClr r="0" g="0" b="0"/>
          </a:fillRef>
          <a:effectRef idx="0">
            <a:scrgbClr r="0" g="0" b="0"/>
          </a:effectRef>
          <a:fontRef idx="minor">
            <a:schemeClr val="tx1">
              <a:hueOff val="0"/>
              <a:satOff val="0"/>
              <a:lumOff val="0"/>
              <a:alphaOff val="0"/>
            </a:schemeClr>
          </a:fontRef>
        </p:style>
        <p:txBody>
          <a:bodyPr spcFirstLastPara="0" vert="horz" wrap="square" lIns="207340" tIns="43507" rIns="207340" bIns="43509" numCol="1" spcCol="1270" anchor="ctr" anchorCtr="0">
            <a:noAutofit/>
          </a:bodyPr>
          <a:lstStyle/>
          <a:p>
            <a:pPr marL="0" marR="0" lvl="0" indent="0" algn="ctr" defTabSz="222250" rtl="0" eaLnBrk="1" fontAlgn="auto" latinLnBrk="0" hangingPunct="1">
              <a:lnSpc>
                <a:spcPct val="90000"/>
              </a:lnSpc>
              <a:spcBef>
                <a:spcPct val="0"/>
              </a:spcBef>
              <a:spcAft>
                <a:spcPct val="35000"/>
              </a:spcAft>
              <a:buClrTx/>
              <a:buSzTx/>
              <a:buFontTx/>
              <a:buNone/>
              <a:tabLst/>
              <a:defRPr/>
            </a:pPr>
            <a:endParaRPr kumimoji="0" lang="en-US" sz="500" b="0" i="0" u="none" strike="noStrike" kern="1200" cap="none" spc="0" normalizeH="0" baseline="0" noProof="0">
              <a:ln>
                <a:noFill/>
              </a:ln>
              <a:solidFill>
                <a:prstClr val="white">
                  <a:hueOff val="0"/>
                  <a:satOff val="0"/>
                  <a:lumOff val="0"/>
                  <a:alphaOff val="0"/>
                </a:prstClr>
              </a:solidFill>
              <a:effectLst/>
              <a:uLnTx/>
              <a:uFillTx/>
              <a:latin typeface="Aptos" panose="02110004020202020204"/>
              <a:ea typeface="+mn-ea"/>
              <a:cs typeface="+mn-cs"/>
            </a:endParaRPr>
          </a:p>
        </p:txBody>
      </p:sp>
      <p:sp>
        <p:nvSpPr>
          <p:cNvPr id="18" name="Freeform: Shape 17">
            <a:extLst>
              <a:ext uri="{FF2B5EF4-FFF2-40B4-BE49-F238E27FC236}">
                <a16:creationId xmlns:a16="http://schemas.microsoft.com/office/drawing/2014/main" id="{CFB3AF4E-0E92-07BA-94D6-FC551CB52181}"/>
              </a:ext>
            </a:extLst>
          </p:cNvPr>
          <p:cNvSpPr/>
          <p:nvPr/>
        </p:nvSpPr>
        <p:spPr>
          <a:xfrm>
            <a:off x="1888186" y="3424799"/>
            <a:ext cx="1921647" cy="1152988"/>
          </a:xfrm>
          <a:custGeom>
            <a:avLst/>
            <a:gdLst>
              <a:gd name="connsiteX0" fmla="*/ 0 w 1921647"/>
              <a:gd name="connsiteY0" fmla="*/ 0 h 1152988"/>
              <a:gd name="connsiteX1" fmla="*/ 1921647 w 1921647"/>
              <a:gd name="connsiteY1" fmla="*/ 0 h 1152988"/>
              <a:gd name="connsiteX2" fmla="*/ 1921647 w 1921647"/>
              <a:gd name="connsiteY2" fmla="*/ 1152988 h 1152988"/>
              <a:gd name="connsiteX3" fmla="*/ 0 w 1921647"/>
              <a:gd name="connsiteY3" fmla="*/ 1152988 h 1152988"/>
              <a:gd name="connsiteX4" fmla="*/ 0 w 1921647"/>
              <a:gd name="connsiteY4" fmla="*/ 0 h 115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1647" h="1152988">
                <a:moveTo>
                  <a:pt x="0" y="0"/>
                </a:moveTo>
                <a:lnTo>
                  <a:pt x="1921647" y="0"/>
                </a:lnTo>
                <a:lnTo>
                  <a:pt x="1921647" y="1152988"/>
                </a:lnTo>
                <a:lnTo>
                  <a:pt x="0" y="1152988"/>
                </a:lnTo>
                <a:lnTo>
                  <a:pt x="0" y="0"/>
                </a:lnTo>
                <a:close/>
              </a:path>
            </a:pathLst>
          </a:custGeom>
        </p:spPr>
        <p:style>
          <a:lnRef idx="3">
            <a:schemeClr val="lt1">
              <a:hueOff val="0"/>
              <a:satOff val="0"/>
              <a:lumOff val="0"/>
              <a:alphaOff val="0"/>
            </a:schemeClr>
          </a:lnRef>
          <a:fillRef idx="1">
            <a:schemeClr val="accent5">
              <a:hueOff val="-5400955"/>
              <a:satOff val="-367"/>
              <a:lumOff val="872"/>
              <a:alphaOff val="0"/>
            </a:schemeClr>
          </a:fillRef>
          <a:effectRef idx="1">
            <a:schemeClr val="accent5">
              <a:hueOff val="-5400955"/>
              <a:satOff val="-367"/>
              <a:lumOff val="872"/>
              <a:alphaOff val="0"/>
            </a:schemeClr>
          </a:effectRef>
          <a:fontRef idx="minor">
            <a:schemeClr val="lt1"/>
          </a:fontRef>
        </p:style>
        <p:txBody>
          <a:bodyPr spcFirstLastPara="0" vert="horz" wrap="square" lIns="94162" tIns="98840" rIns="94162" bIns="98840"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Aptos" panose="02110004020202020204"/>
                <a:ea typeface="+mn-ea"/>
                <a:cs typeface="+mn-cs"/>
              </a:rPr>
              <a:t>Run Check Disk</a:t>
            </a:r>
            <a:r>
              <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rPr>
              <a:t>: Fix hard drive errors using the built-in tool.</a:t>
            </a:r>
          </a:p>
        </p:txBody>
      </p:sp>
      <p:sp>
        <p:nvSpPr>
          <p:cNvPr id="19" name="Freeform: Shape 18">
            <a:extLst>
              <a:ext uri="{FF2B5EF4-FFF2-40B4-BE49-F238E27FC236}">
                <a16:creationId xmlns:a16="http://schemas.microsoft.com/office/drawing/2014/main" id="{7554FBB7-1298-B8EF-19DC-2EA7263E96AE}"/>
              </a:ext>
            </a:extLst>
          </p:cNvPr>
          <p:cNvSpPr/>
          <p:nvPr/>
        </p:nvSpPr>
        <p:spPr>
          <a:xfrm>
            <a:off x="6171660" y="3955574"/>
            <a:ext cx="411378" cy="91440"/>
          </a:xfrm>
          <a:custGeom>
            <a:avLst/>
            <a:gdLst>
              <a:gd name="connsiteX0" fmla="*/ 0 w 411378"/>
              <a:gd name="connsiteY0" fmla="*/ 45720 h 91440"/>
              <a:gd name="connsiteX1" fmla="*/ 411378 w 411378"/>
              <a:gd name="connsiteY1" fmla="*/ 45720 h 91440"/>
            </a:gdLst>
            <a:ahLst/>
            <a:cxnLst>
              <a:cxn ang="0">
                <a:pos x="connsiteX0" y="connsiteY0"/>
              </a:cxn>
              <a:cxn ang="0">
                <a:pos x="connsiteX1" y="connsiteY1"/>
              </a:cxn>
            </a:cxnLst>
            <a:rect l="l" t="t" r="r" b="b"/>
            <a:pathLst>
              <a:path w="411378" h="91440">
                <a:moveTo>
                  <a:pt x="0" y="45720"/>
                </a:moveTo>
                <a:lnTo>
                  <a:pt x="411378" y="45720"/>
                </a:lnTo>
              </a:path>
            </a:pathLst>
          </a:custGeom>
          <a:noFill/>
          <a:ln>
            <a:tailEnd type="arrow"/>
          </a:ln>
        </p:spPr>
        <p:style>
          <a:lnRef idx="1">
            <a:schemeClr val="accent5">
              <a:hueOff val="-7595094"/>
              <a:satOff val="-516"/>
              <a:lumOff val="1226"/>
              <a:alphaOff val="0"/>
            </a:schemeClr>
          </a:lnRef>
          <a:fillRef idx="0">
            <a:scrgbClr r="0" g="0" b="0"/>
          </a:fillRef>
          <a:effectRef idx="0">
            <a:scrgbClr r="0" g="0" b="0"/>
          </a:effectRef>
          <a:fontRef idx="minor">
            <a:schemeClr val="tx1">
              <a:hueOff val="0"/>
              <a:satOff val="0"/>
              <a:lumOff val="0"/>
              <a:alphaOff val="0"/>
            </a:schemeClr>
          </a:fontRef>
        </p:style>
        <p:txBody>
          <a:bodyPr spcFirstLastPara="0" vert="horz" wrap="square" lIns="207340" tIns="43507" rIns="207340" bIns="43509" numCol="1" spcCol="1270" anchor="ctr" anchorCtr="0">
            <a:noAutofit/>
          </a:bodyPr>
          <a:lstStyle/>
          <a:p>
            <a:pPr marL="0" marR="0" lvl="0" indent="0" algn="ctr" defTabSz="222250" rtl="0" eaLnBrk="1" fontAlgn="auto" latinLnBrk="0" hangingPunct="1">
              <a:lnSpc>
                <a:spcPct val="90000"/>
              </a:lnSpc>
              <a:spcBef>
                <a:spcPct val="0"/>
              </a:spcBef>
              <a:spcAft>
                <a:spcPct val="35000"/>
              </a:spcAft>
              <a:buClrTx/>
              <a:buSzTx/>
              <a:buFontTx/>
              <a:buNone/>
              <a:tabLst/>
              <a:defRPr/>
            </a:pPr>
            <a:endParaRPr kumimoji="0" lang="en-US" sz="500" b="0" i="0" u="none" strike="noStrike" kern="1200" cap="none" spc="0" normalizeH="0" baseline="0" noProof="0">
              <a:ln>
                <a:noFill/>
              </a:ln>
              <a:solidFill>
                <a:prstClr val="white">
                  <a:hueOff val="0"/>
                  <a:satOff val="0"/>
                  <a:lumOff val="0"/>
                  <a:alphaOff val="0"/>
                </a:prstClr>
              </a:solidFill>
              <a:effectLst/>
              <a:uLnTx/>
              <a:uFillTx/>
              <a:latin typeface="Aptos" panose="02110004020202020204"/>
              <a:ea typeface="+mn-ea"/>
              <a:cs typeface="+mn-cs"/>
            </a:endParaRPr>
          </a:p>
        </p:txBody>
      </p:sp>
      <p:sp>
        <p:nvSpPr>
          <p:cNvPr id="20" name="Freeform: Shape 19">
            <a:extLst>
              <a:ext uri="{FF2B5EF4-FFF2-40B4-BE49-F238E27FC236}">
                <a16:creationId xmlns:a16="http://schemas.microsoft.com/office/drawing/2014/main" id="{936E4454-E011-85A4-21BC-6CA96364915C}"/>
              </a:ext>
            </a:extLst>
          </p:cNvPr>
          <p:cNvSpPr/>
          <p:nvPr/>
        </p:nvSpPr>
        <p:spPr>
          <a:xfrm>
            <a:off x="4251812" y="3424799"/>
            <a:ext cx="1921647" cy="1152988"/>
          </a:xfrm>
          <a:custGeom>
            <a:avLst/>
            <a:gdLst>
              <a:gd name="connsiteX0" fmla="*/ 0 w 1921647"/>
              <a:gd name="connsiteY0" fmla="*/ 0 h 1152988"/>
              <a:gd name="connsiteX1" fmla="*/ 1921647 w 1921647"/>
              <a:gd name="connsiteY1" fmla="*/ 0 h 1152988"/>
              <a:gd name="connsiteX2" fmla="*/ 1921647 w 1921647"/>
              <a:gd name="connsiteY2" fmla="*/ 1152988 h 1152988"/>
              <a:gd name="connsiteX3" fmla="*/ 0 w 1921647"/>
              <a:gd name="connsiteY3" fmla="*/ 1152988 h 1152988"/>
              <a:gd name="connsiteX4" fmla="*/ 0 w 1921647"/>
              <a:gd name="connsiteY4" fmla="*/ 0 h 115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1647" h="1152988">
                <a:moveTo>
                  <a:pt x="0" y="0"/>
                </a:moveTo>
                <a:lnTo>
                  <a:pt x="1921647" y="0"/>
                </a:lnTo>
                <a:lnTo>
                  <a:pt x="1921647" y="1152988"/>
                </a:lnTo>
                <a:lnTo>
                  <a:pt x="0" y="1152988"/>
                </a:lnTo>
                <a:lnTo>
                  <a:pt x="0" y="0"/>
                </a:lnTo>
                <a:close/>
              </a:path>
            </a:pathLst>
          </a:custGeom>
        </p:spPr>
        <p:style>
          <a:lnRef idx="3">
            <a:schemeClr val="lt1">
              <a:hueOff val="0"/>
              <a:satOff val="0"/>
              <a:lumOff val="0"/>
              <a:alphaOff val="0"/>
            </a:schemeClr>
          </a:lnRef>
          <a:fillRef idx="1">
            <a:schemeClr val="accent5">
              <a:hueOff val="-6751195"/>
              <a:satOff val="-459"/>
              <a:lumOff val="1089"/>
              <a:alphaOff val="0"/>
            </a:schemeClr>
          </a:fillRef>
          <a:effectRef idx="1">
            <a:schemeClr val="accent5">
              <a:hueOff val="-6751195"/>
              <a:satOff val="-459"/>
              <a:lumOff val="1089"/>
              <a:alphaOff val="0"/>
            </a:schemeClr>
          </a:effectRef>
          <a:fontRef idx="minor">
            <a:schemeClr val="lt1"/>
          </a:fontRef>
        </p:style>
        <p:txBody>
          <a:bodyPr spcFirstLastPara="0" vert="horz" wrap="square" lIns="94162" tIns="98840" rIns="94162" bIns="98840"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Aptos" panose="02110004020202020204"/>
                <a:ea typeface="+mn-ea"/>
                <a:cs typeface="+mn-cs"/>
              </a:rPr>
              <a:t>Test the RAM</a:t>
            </a:r>
            <a:r>
              <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rPr>
              <a:t>: Check if the memory is functioning properly.</a:t>
            </a:r>
          </a:p>
        </p:txBody>
      </p:sp>
      <p:sp>
        <p:nvSpPr>
          <p:cNvPr id="21" name="Freeform: Shape 20">
            <a:extLst>
              <a:ext uri="{FF2B5EF4-FFF2-40B4-BE49-F238E27FC236}">
                <a16:creationId xmlns:a16="http://schemas.microsoft.com/office/drawing/2014/main" id="{B797BF6C-9E3D-1D18-3A12-FD2A91709E64}"/>
              </a:ext>
            </a:extLst>
          </p:cNvPr>
          <p:cNvSpPr/>
          <p:nvPr/>
        </p:nvSpPr>
        <p:spPr>
          <a:xfrm>
            <a:off x="8535287" y="3955574"/>
            <a:ext cx="411378" cy="91440"/>
          </a:xfrm>
          <a:custGeom>
            <a:avLst/>
            <a:gdLst>
              <a:gd name="connsiteX0" fmla="*/ 0 w 411378"/>
              <a:gd name="connsiteY0" fmla="*/ 45720 h 91440"/>
              <a:gd name="connsiteX1" fmla="*/ 411378 w 411378"/>
              <a:gd name="connsiteY1" fmla="*/ 45720 h 91440"/>
            </a:gdLst>
            <a:ahLst/>
            <a:cxnLst>
              <a:cxn ang="0">
                <a:pos x="connsiteX0" y="connsiteY0"/>
              </a:cxn>
              <a:cxn ang="0">
                <a:pos x="connsiteX1" y="connsiteY1"/>
              </a:cxn>
            </a:cxnLst>
            <a:rect l="l" t="t" r="r" b="b"/>
            <a:pathLst>
              <a:path w="411378" h="91440">
                <a:moveTo>
                  <a:pt x="0" y="45720"/>
                </a:moveTo>
                <a:lnTo>
                  <a:pt x="411378" y="45720"/>
                </a:lnTo>
              </a:path>
            </a:pathLst>
          </a:custGeom>
          <a:noFill/>
          <a:ln>
            <a:tailEnd type="arrow"/>
          </a:ln>
        </p:spPr>
        <p:style>
          <a:lnRef idx="1">
            <a:schemeClr val="accent5">
              <a:hueOff val="-9114112"/>
              <a:satOff val="-620"/>
              <a:lumOff val="1471"/>
              <a:alphaOff val="0"/>
            </a:schemeClr>
          </a:lnRef>
          <a:fillRef idx="0">
            <a:scrgbClr r="0" g="0" b="0"/>
          </a:fillRef>
          <a:effectRef idx="0">
            <a:scrgbClr r="0" g="0" b="0"/>
          </a:effectRef>
          <a:fontRef idx="minor">
            <a:schemeClr val="tx1">
              <a:hueOff val="0"/>
              <a:satOff val="0"/>
              <a:lumOff val="0"/>
              <a:alphaOff val="0"/>
            </a:schemeClr>
          </a:fontRef>
        </p:style>
        <p:txBody>
          <a:bodyPr spcFirstLastPara="0" vert="horz" wrap="square" lIns="207340" tIns="43507" rIns="207340" bIns="43509" numCol="1" spcCol="1270" anchor="ctr" anchorCtr="0">
            <a:noAutofit/>
          </a:bodyPr>
          <a:lstStyle/>
          <a:p>
            <a:pPr marL="0" marR="0" lvl="0" indent="0" algn="ctr" defTabSz="222250" rtl="0" eaLnBrk="1" fontAlgn="auto" latinLnBrk="0" hangingPunct="1">
              <a:lnSpc>
                <a:spcPct val="90000"/>
              </a:lnSpc>
              <a:spcBef>
                <a:spcPct val="0"/>
              </a:spcBef>
              <a:spcAft>
                <a:spcPct val="35000"/>
              </a:spcAft>
              <a:buClrTx/>
              <a:buSzTx/>
              <a:buFontTx/>
              <a:buNone/>
              <a:tabLst/>
              <a:defRPr/>
            </a:pPr>
            <a:endParaRPr kumimoji="0" lang="en-US" sz="500" b="0" i="0" u="none" strike="noStrike" kern="1200" cap="none" spc="0" normalizeH="0" baseline="0" noProof="0">
              <a:ln>
                <a:noFill/>
              </a:ln>
              <a:solidFill>
                <a:prstClr val="white">
                  <a:hueOff val="0"/>
                  <a:satOff val="0"/>
                  <a:lumOff val="0"/>
                  <a:alphaOff val="0"/>
                </a:prstClr>
              </a:solidFill>
              <a:effectLst/>
              <a:uLnTx/>
              <a:uFillTx/>
              <a:latin typeface="Aptos" panose="02110004020202020204"/>
              <a:ea typeface="+mn-ea"/>
              <a:cs typeface="+mn-cs"/>
            </a:endParaRPr>
          </a:p>
        </p:txBody>
      </p:sp>
      <p:sp>
        <p:nvSpPr>
          <p:cNvPr id="22" name="Freeform: Shape 21">
            <a:extLst>
              <a:ext uri="{FF2B5EF4-FFF2-40B4-BE49-F238E27FC236}">
                <a16:creationId xmlns:a16="http://schemas.microsoft.com/office/drawing/2014/main" id="{B3EEFE8F-33B2-FE77-E165-9B34CDC59E10}"/>
              </a:ext>
            </a:extLst>
          </p:cNvPr>
          <p:cNvSpPr/>
          <p:nvPr/>
        </p:nvSpPr>
        <p:spPr>
          <a:xfrm>
            <a:off x="6615439" y="3424799"/>
            <a:ext cx="1921647" cy="1152988"/>
          </a:xfrm>
          <a:custGeom>
            <a:avLst/>
            <a:gdLst>
              <a:gd name="connsiteX0" fmla="*/ 0 w 1921647"/>
              <a:gd name="connsiteY0" fmla="*/ 0 h 1152988"/>
              <a:gd name="connsiteX1" fmla="*/ 1921647 w 1921647"/>
              <a:gd name="connsiteY1" fmla="*/ 0 h 1152988"/>
              <a:gd name="connsiteX2" fmla="*/ 1921647 w 1921647"/>
              <a:gd name="connsiteY2" fmla="*/ 1152988 h 1152988"/>
              <a:gd name="connsiteX3" fmla="*/ 0 w 1921647"/>
              <a:gd name="connsiteY3" fmla="*/ 1152988 h 1152988"/>
              <a:gd name="connsiteX4" fmla="*/ 0 w 1921647"/>
              <a:gd name="connsiteY4" fmla="*/ 0 h 115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1647" h="1152988">
                <a:moveTo>
                  <a:pt x="0" y="0"/>
                </a:moveTo>
                <a:lnTo>
                  <a:pt x="1921647" y="0"/>
                </a:lnTo>
                <a:lnTo>
                  <a:pt x="1921647" y="1152988"/>
                </a:lnTo>
                <a:lnTo>
                  <a:pt x="0" y="1152988"/>
                </a:lnTo>
                <a:lnTo>
                  <a:pt x="0" y="0"/>
                </a:lnTo>
                <a:close/>
              </a:path>
            </a:pathLst>
          </a:custGeom>
        </p:spPr>
        <p:style>
          <a:lnRef idx="3">
            <a:schemeClr val="lt1">
              <a:hueOff val="0"/>
              <a:satOff val="0"/>
              <a:lumOff val="0"/>
              <a:alphaOff val="0"/>
            </a:schemeClr>
          </a:lnRef>
          <a:fillRef idx="1">
            <a:schemeClr val="accent5">
              <a:hueOff val="-8101434"/>
              <a:satOff val="-551"/>
              <a:lumOff val="1307"/>
              <a:alphaOff val="0"/>
            </a:schemeClr>
          </a:fillRef>
          <a:effectRef idx="1">
            <a:schemeClr val="accent5">
              <a:hueOff val="-8101434"/>
              <a:satOff val="-551"/>
              <a:lumOff val="1307"/>
              <a:alphaOff val="0"/>
            </a:schemeClr>
          </a:effectRef>
          <a:fontRef idx="minor">
            <a:schemeClr val="lt1"/>
          </a:fontRef>
        </p:style>
        <p:txBody>
          <a:bodyPr spcFirstLastPara="0" vert="horz" wrap="square" lIns="94162" tIns="98840" rIns="94162" bIns="988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Aptos" panose="02110004020202020204"/>
                <a:ea typeface="+mn-ea"/>
                <a:cs typeface="+mn-cs"/>
              </a:rPr>
              <a:t>Uninstall recently installed programs</a:t>
            </a:r>
            <a:r>
              <a:rPr kumimoji="0" lang="en-US" sz="1400" b="0" i="0" u="none" strike="noStrike" kern="1200" cap="none" spc="0" normalizeH="0" baseline="0" noProof="0" dirty="0">
                <a:ln>
                  <a:noFill/>
                </a:ln>
                <a:solidFill>
                  <a:prstClr val="white"/>
                </a:solidFill>
                <a:effectLst/>
                <a:uLnTx/>
                <a:uFillTx/>
                <a:latin typeface="Aptos" panose="02110004020202020204"/>
                <a:ea typeface="+mn-ea"/>
                <a:cs typeface="+mn-cs"/>
              </a:rPr>
              <a:t>: Remove any newly installed software that might be causing the issue.</a:t>
            </a:r>
          </a:p>
        </p:txBody>
      </p:sp>
      <p:sp>
        <p:nvSpPr>
          <p:cNvPr id="23" name="Freeform: Shape 22">
            <a:extLst>
              <a:ext uri="{FF2B5EF4-FFF2-40B4-BE49-F238E27FC236}">
                <a16:creationId xmlns:a16="http://schemas.microsoft.com/office/drawing/2014/main" id="{F4F581E4-A091-8E0E-4D51-FA498906FF97}"/>
              </a:ext>
            </a:extLst>
          </p:cNvPr>
          <p:cNvSpPr/>
          <p:nvPr/>
        </p:nvSpPr>
        <p:spPr>
          <a:xfrm>
            <a:off x="2849010" y="4575988"/>
            <a:ext cx="7090879" cy="411378"/>
          </a:xfrm>
          <a:custGeom>
            <a:avLst/>
            <a:gdLst>
              <a:gd name="connsiteX0" fmla="*/ 7090879 w 7090879"/>
              <a:gd name="connsiteY0" fmla="*/ 0 h 411378"/>
              <a:gd name="connsiteX1" fmla="*/ 7090879 w 7090879"/>
              <a:gd name="connsiteY1" fmla="*/ 222789 h 411378"/>
              <a:gd name="connsiteX2" fmla="*/ 0 w 7090879"/>
              <a:gd name="connsiteY2" fmla="*/ 222789 h 411378"/>
              <a:gd name="connsiteX3" fmla="*/ 0 w 7090879"/>
              <a:gd name="connsiteY3" fmla="*/ 411378 h 411378"/>
            </a:gdLst>
            <a:ahLst/>
            <a:cxnLst>
              <a:cxn ang="0">
                <a:pos x="connsiteX0" y="connsiteY0"/>
              </a:cxn>
              <a:cxn ang="0">
                <a:pos x="connsiteX1" y="connsiteY1"/>
              </a:cxn>
              <a:cxn ang="0">
                <a:pos x="connsiteX2" y="connsiteY2"/>
              </a:cxn>
              <a:cxn ang="0">
                <a:pos x="connsiteX3" y="connsiteY3"/>
              </a:cxn>
            </a:cxnLst>
            <a:rect l="l" t="t" r="r" b="b"/>
            <a:pathLst>
              <a:path w="7090879" h="411378">
                <a:moveTo>
                  <a:pt x="7090879" y="0"/>
                </a:moveTo>
                <a:lnTo>
                  <a:pt x="7090879" y="222789"/>
                </a:lnTo>
                <a:lnTo>
                  <a:pt x="0" y="222789"/>
                </a:lnTo>
                <a:lnTo>
                  <a:pt x="0" y="411378"/>
                </a:lnTo>
              </a:path>
            </a:pathLst>
          </a:custGeom>
          <a:noFill/>
          <a:ln>
            <a:tailEnd type="arrow"/>
          </a:ln>
        </p:spPr>
        <p:style>
          <a:lnRef idx="1">
            <a:schemeClr val="accent5">
              <a:hueOff val="-10633130"/>
              <a:satOff val="-723"/>
              <a:lumOff val="1716"/>
              <a:alphaOff val="0"/>
            </a:schemeClr>
          </a:lnRef>
          <a:fillRef idx="0">
            <a:scrgbClr r="0" g="0" b="0"/>
          </a:fillRef>
          <a:effectRef idx="0">
            <a:scrgbClr r="0" g="0" b="0"/>
          </a:effectRef>
          <a:fontRef idx="minor">
            <a:schemeClr val="tx1">
              <a:hueOff val="0"/>
              <a:satOff val="0"/>
              <a:lumOff val="0"/>
              <a:alphaOff val="0"/>
            </a:schemeClr>
          </a:fontRef>
        </p:style>
        <p:txBody>
          <a:bodyPr spcFirstLastPara="0" vert="horz" wrap="square" lIns="3380523" tIns="203477" rIns="3380524" bIns="203477" numCol="1" spcCol="1270" anchor="ctr" anchorCtr="0">
            <a:noAutofit/>
          </a:bodyPr>
          <a:lstStyle/>
          <a:p>
            <a:pPr marL="0" marR="0" lvl="0" indent="0" algn="ctr" defTabSz="222250" rtl="0" eaLnBrk="1" fontAlgn="auto" latinLnBrk="0" hangingPunct="1">
              <a:lnSpc>
                <a:spcPct val="90000"/>
              </a:lnSpc>
              <a:spcBef>
                <a:spcPct val="0"/>
              </a:spcBef>
              <a:spcAft>
                <a:spcPct val="35000"/>
              </a:spcAft>
              <a:buClrTx/>
              <a:buSzTx/>
              <a:buFontTx/>
              <a:buNone/>
              <a:tabLst/>
              <a:defRPr/>
            </a:pPr>
            <a:endParaRPr kumimoji="0" lang="en-US" sz="500" b="0" i="0" u="none" strike="noStrike" kern="1200" cap="none" spc="0" normalizeH="0" baseline="0" noProof="0">
              <a:ln>
                <a:noFill/>
              </a:ln>
              <a:solidFill>
                <a:prstClr val="white">
                  <a:hueOff val="0"/>
                  <a:satOff val="0"/>
                  <a:lumOff val="0"/>
                  <a:alphaOff val="0"/>
                </a:prstClr>
              </a:solidFill>
              <a:effectLst/>
              <a:uLnTx/>
              <a:uFillTx/>
              <a:latin typeface="Aptos" panose="02110004020202020204"/>
              <a:ea typeface="+mn-ea"/>
              <a:cs typeface="+mn-cs"/>
            </a:endParaRPr>
          </a:p>
        </p:txBody>
      </p:sp>
      <p:sp>
        <p:nvSpPr>
          <p:cNvPr id="24" name="Freeform: Shape 23">
            <a:extLst>
              <a:ext uri="{FF2B5EF4-FFF2-40B4-BE49-F238E27FC236}">
                <a16:creationId xmlns:a16="http://schemas.microsoft.com/office/drawing/2014/main" id="{07EEACEE-B214-3F36-CAFD-E9A1BD1DB9B2}"/>
              </a:ext>
            </a:extLst>
          </p:cNvPr>
          <p:cNvSpPr/>
          <p:nvPr/>
        </p:nvSpPr>
        <p:spPr>
          <a:xfrm>
            <a:off x="8979065" y="3424799"/>
            <a:ext cx="1921647" cy="1152988"/>
          </a:xfrm>
          <a:custGeom>
            <a:avLst/>
            <a:gdLst>
              <a:gd name="connsiteX0" fmla="*/ 0 w 1921647"/>
              <a:gd name="connsiteY0" fmla="*/ 0 h 1152988"/>
              <a:gd name="connsiteX1" fmla="*/ 1921647 w 1921647"/>
              <a:gd name="connsiteY1" fmla="*/ 0 h 1152988"/>
              <a:gd name="connsiteX2" fmla="*/ 1921647 w 1921647"/>
              <a:gd name="connsiteY2" fmla="*/ 1152988 h 1152988"/>
              <a:gd name="connsiteX3" fmla="*/ 0 w 1921647"/>
              <a:gd name="connsiteY3" fmla="*/ 1152988 h 1152988"/>
              <a:gd name="connsiteX4" fmla="*/ 0 w 1921647"/>
              <a:gd name="connsiteY4" fmla="*/ 0 h 115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1647" h="1152988">
                <a:moveTo>
                  <a:pt x="0" y="0"/>
                </a:moveTo>
                <a:lnTo>
                  <a:pt x="1921647" y="0"/>
                </a:lnTo>
                <a:lnTo>
                  <a:pt x="1921647" y="1152988"/>
                </a:lnTo>
                <a:lnTo>
                  <a:pt x="0" y="1152988"/>
                </a:lnTo>
                <a:lnTo>
                  <a:pt x="0" y="0"/>
                </a:lnTo>
                <a:close/>
              </a:path>
            </a:pathLst>
          </a:custGeom>
        </p:spPr>
        <p:style>
          <a:lnRef idx="3">
            <a:schemeClr val="lt1">
              <a:hueOff val="0"/>
              <a:satOff val="0"/>
              <a:lumOff val="0"/>
              <a:alphaOff val="0"/>
            </a:schemeClr>
          </a:lnRef>
          <a:fillRef idx="1">
            <a:schemeClr val="accent5">
              <a:hueOff val="-9451672"/>
              <a:satOff val="-642"/>
              <a:lumOff val="1525"/>
              <a:alphaOff val="0"/>
            </a:schemeClr>
          </a:fillRef>
          <a:effectRef idx="1">
            <a:schemeClr val="accent5">
              <a:hueOff val="-9451672"/>
              <a:satOff val="-642"/>
              <a:lumOff val="1525"/>
              <a:alphaOff val="0"/>
            </a:schemeClr>
          </a:effectRef>
          <a:fontRef idx="minor">
            <a:schemeClr val="lt1"/>
          </a:fontRef>
        </p:style>
        <p:txBody>
          <a:bodyPr spcFirstLastPara="0" vert="horz" wrap="square" lIns="94162" tIns="98840" rIns="94162" bIns="98840" numCol="1" spcCol="1270" anchor="ctr" anchorCtr="0">
            <a:noAutofit/>
          </a:bodyPr>
          <a:lstStyle/>
          <a:p>
            <a:pPr marL="0" marR="0" lvl="0" indent="0" algn="ctr" defTabSz="7112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Aptos" panose="02110004020202020204"/>
                <a:ea typeface="+mn-ea"/>
                <a:cs typeface="+mn-cs"/>
              </a:rPr>
              <a:t>System Restore</a:t>
            </a:r>
            <a:r>
              <a:rPr kumimoji="0" lang="en-US" sz="1600" b="0" i="0" u="none" strike="noStrike" kern="1200" cap="none" spc="0" normalizeH="0" baseline="0" noProof="0" dirty="0">
                <a:ln>
                  <a:noFill/>
                </a:ln>
                <a:solidFill>
                  <a:prstClr val="white"/>
                </a:solidFill>
                <a:effectLst/>
                <a:uLnTx/>
                <a:uFillTx/>
                <a:latin typeface="Aptos" panose="02110004020202020204"/>
                <a:ea typeface="+mn-ea"/>
                <a:cs typeface="+mn-cs"/>
              </a:rPr>
              <a:t>: Restore the system to a previous point in time before the problem occurred.</a:t>
            </a:r>
          </a:p>
        </p:txBody>
      </p:sp>
      <p:sp>
        <p:nvSpPr>
          <p:cNvPr id="25" name="Freeform: Shape 24">
            <a:extLst>
              <a:ext uri="{FF2B5EF4-FFF2-40B4-BE49-F238E27FC236}">
                <a16:creationId xmlns:a16="http://schemas.microsoft.com/office/drawing/2014/main" id="{84126897-AB92-5859-6171-A0BF74217AD3}"/>
              </a:ext>
            </a:extLst>
          </p:cNvPr>
          <p:cNvSpPr/>
          <p:nvPr/>
        </p:nvSpPr>
        <p:spPr>
          <a:xfrm>
            <a:off x="3808034" y="5550541"/>
            <a:ext cx="411378" cy="91440"/>
          </a:xfrm>
          <a:custGeom>
            <a:avLst/>
            <a:gdLst>
              <a:gd name="connsiteX0" fmla="*/ 0 w 411378"/>
              <a:gd name="connsiteY0" fmla="*/ 45720 h 91440"/>
              <a:gd name="connsiteX1" fmla="*/ 411378 w 411378"/>
              <a:gd name="connsiteY1" fmla="*/ 45720 h 91440"/>
            </a:gdLst>
            <a:ahLst/>
            <a:cxnLst>
              <a:cxn ang="0">
                <a:pos x="connsiteX0" y="connsiteY0"/>
              </a:cxn>
              <a:cxn ang="0">
                <a:pos x="connsiteX1" y="connsiteY1"/>
              </a:cxn>
            </a:cxnLst>
            <a:rect l="l" t="t" r="r" b="b"/>
            <a:pathLst>
              <a:path w="411378" h="91440">
                <a:moveTo>
                  <a:pt x="0" y="45720"/>
                </a:moveTo>
                <a:lnTo>
                  <a:pt x="411378" y="45720"/>
                </a:lnTo>
              </a:path>
            </a:pathLst>
          </a:custGeom>
          <a:noFill/>
          <a:ln>
            <a:tailEnd type="arrow"/>
          </a:ln>
        </p:spPr>
        <p:style>
          <a:lnRef idx="1">
            <a:schemeClr val="accent5">
              <a:hueOff val="-12152150"/>
              <a:satOff val="-826"/>
              <a:lumOff val="1961"/>
              <a:alphaOff val="0"/>
            </a:schemeClr>
          </a:lnRef>
          <a:fillRef idx="0">
            <a:scrgbClr r="0" g="0" b="0"/>
          </a:fillRef>
          <a:effectRef idx="0">
            <a:scrgbClr r="0" g="0" b="0"/>
          </a:effectRef>
          <a:fontRef idx="minor">
            <a:schemeClr val="tx1">
              <a:hueOff val="0"/>
              <a:satOff val="0"/>
              <a:lumOff val="0"/>
              <a:alphaOff val="0"/>
            </a:schemeClr>
          </a:fontRef>
        </p:style>
        <p:txBody>
          <a:bodyPr spcFirstLastPara="0" vert="horz" wrap="square" lIns="207340" tIns="43508" rIns="207340" bIns="43508" numCol="1" spcCol="1270" anchor="ctr" anchorCtr="0">
            <a:noAutofit/>
          </a:bodyPr>
          <a:lstStyle/>
          <a:p>
            <a:pPr marL="0" marR="0" lvl="0" indent="0" algn="ctr" defTabSz="222250" rtl="0" eaLnBrk="1" fontAlgn="auto" latinLnBrk="0" hangingPunct="1">
              <a:lnSpc>
                <a:spcPct val="90000"/>
              </a:lnSpc>
              <a:spcBef>
                <a:spcPct val="0"/>
              </a:spcBef>
              <a:spcAft>
                <a:spcPct val="35000"/>
              </a:spcAft>
              <a:buClrTx/>
              <a:buSzTx/>
              <a:buFontTx/>
              <a:buNone/>
              <a:tabLst/>
              <a:defRPr/>
            </a:pPr>
            <a:endParaRPr kumimoji="0" lang="en-US" sz="500" b="0" i="0" u="none" strike="noStrike" kern="1200" cap="none" spc="0" normalizeH="0" baseline="0" noProof="0">
              <a:ln>
                <a:noFill/>
              </a:ln>
              <a:solidFill>
                <a:prstClr val="white">
                  <a:hueOff val="0"/>
                  <a:satOff val="0"/>
                  <a:lumOff val="0"/>
                  <a:alphaOff val="0"/>
                </a:prstClr>
              </a:solidFill>
              <a:effectLst/>
              <a:uLnTx/>
              <a:uFillTx/>
              <a:latin typeface="Aptos" panose="02110004020202020204"/>
              <a:ea typeface="+mn-ea"/>
              <a:cs typeface="+mn-cs"/>
            </a:endParaRPr>
          </a:p>
        </p:txBody>
      </p:sp>
      <p:sp>
        <p:nvSpPr>
          <p:cNvPr id="26" name="Freeform: Shape 25">
            <a:extLst>
              <a:ext uri="{FF2B5EF4-FFF2-40B4-BE49-F238E27FC236}">
                <a16:creationId xmlns:a16="http://schemas.microsoft.com/office/drawing/2014/main" id="{5A629B82-0222-98A2-C54A-ADA4522C86F0}"/>
              </a:ext>
            </a:extLst>
          </p:cNvPr>
          <p:cNvSpPr/>
          <p:nvPr/>
        </p:nvSpPr>
        <p:spPr>
          <a:xfrm>
            <a:off x="1888186" y="5019767"/>
            <a:ext cx="1921647" cy="1152988"/>
          </a:xfrm>
          <a:custGeom>
            <a:avLst/>
            <a:gdLst>
              <a:gd name="connsiteX0" fmla="*/ 0 w 1921647"/>
              <a:gd name="connsiteY0" fmla="*/ 0 h 1152988"/>
              <a:gd name="connsiteX1" fmla="*/ 1921647 w 1921647"/>
              <a:gd name="connsiteY1" fmla="*/ 0 h 1152988"/>
              <a:gd name="connsiteX2" fmla="*/ 1921647 w 1921647"/>
              <a:gd name="connsiteY2" fmla="*/ 1152988 h 1152988"/>
              <a:gd name="connsiteX3" fmla="*/ 0 w 1921647"/>
              <a:gd name="connsiteY3" fmla="*/ 1152988 h 1152988"/>
              <a:gd name="connsiteX4" fmla="*/ 0 w 1921647"/>
              <a:gd name="connsiteY4" fmla="*/ 0 h 115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1647" h="1152988">
                <a:moveTo>
                  <a:pt x="0" y="0"/>
                </a:moveTo>
                <a:lnTo>
                  <a:pt x="1921647" y="0"/>
                </a:lnTo>
                <a:lnTo>
                  <a:pt x="1921647" y="1152988"/>
                </a:lnTo>
                <a:lnTo>
                  <a:pt x="0" y="1152988"/>
                </a:lnTo>
                <a:lnTo>
                  <a:pt x="0" y="0"/>
                </a:lnTo>
                <a:close/>
              </a:path>
            </a:pathLst>
          </a:custGeom>
        </p:spPr>
        <p:style>
          <a:lnRef idx="3">
            <a:schemeClr val="lt1">
              <a:hueOff val="0"/>
              <a:satOff val="0"/>
              <a:lumOff val="0"/>
              <a:alphaOff val="0"/>
            </a:schemeClr>
          </a:lnRef>
          <a:fillRef idx="1">
            <a:schemeClr val="accent5">
              <a:hueOff val="-10801911"/>
              <a:satOff val="-734"/>
              <a:lumOff val="1743"/>
              <a:alphaOff val="0"/>
            </a:schemeClr>
          </a:fillRef>
          <a:effectRef idx="1">
            <a:schemeClr val="accent5">
              <a:hueOff val="-10801911"/>
              <a:satOff val="-734"/>
              <a:lumOff val="1743"/>
              <a:alphaOff val="0"/>
            </a:schemeClr>
          </a:effectRef>
          <a:fontRef idx="minor">
            <a:schemeClr val="lt1"/>
          </a:fontRef>
        </p:style>
        <p:txBody>
          <a:bodyPr spcFirstLastPara="0" vert="horz" wrap="square" lIns="94162" tIns="98840" rIns="94162" bIns="98840" numCol="1" spcCol="1270" anchor="ctr"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Aptos" panose="02110004020202020204"/>
                <a:ea typeface="+mn-ea"/>
                <a:cs typeface="+mn-cs"/>
              </a:rPr>
              <a:t>Check device temperature</a:t>
            </a:r>
            <a:r>
              <a:rPr kumimoji="0" lang="en-US" sz="1400" b="0" i="0" u="none" strike="noStrike" kern="1200" cap="none" spc="0" normalizeH="0" baseline="0" noProof="0" dirty="0">
                <a:ln>
                  <a:noFill/>
                </a:ln>
                <a:solidFill>
                  <a:prstClr val="white"/>
                </a:solidFill>
                <a:effectLst/>
                <a:uLnTx/>
                <a:uFillTx/>
                <a:latin typeface="Aptos" panose="02110004020202020204"/>
                <a:ea typeface="+mn-ea"/>
                <a:cs typeface="+mn-cs"/>
              </a:rPr>
              <a:t>: Ensure the system is not overheating.</a:t>
            </a:r>
          </a:p>
        </p:txBody>
      </p:sp>
      <p:sp>
        <p:nvSpPr>
          <p:cNvPr id="27" name="Freeform: Shape 26">
            <a:extLst>
              <a:ext uri="{FF2B5EF4-FFF2-40B4-BE49-F238E27FC236}">
                <a16:creationId xmlns:a16="http://schemas.microsoft.com/office/drawing/2014/main" id="{BD172365-066F-6BBE-67EF-4AF4A0AA23B4}"/>
              </a:ext>
            </a:extLst>
          </p:cNvPr>
          <p:cNvSpPr/>
          <p:nvPr/>
        </p:nvSpPr>
        <p:spPr>
          <a:xfrm>
            <a:off x="4251812" y="5019767"/>
            <a:ext cx="1921647" cy="1152988"/>
          </a:xfrm>
          <a:custGeom>
            <a:avLst/>
            <a:gdLst>
              <a:gd name="connsiteX0" fmla="*/ 0 w 1921647"/>
              <a:gd name="connsiteY0" fmla="*/ 0 h 1152988"/>
              <a:gd name="connsiteX1" fmla="*/ 1921647 w 1921647"/>
              <a:gd name="connsiteY1" fmla="*/ 0 h 1152988"/>
              <a:gd name="connsiteX2" fmla="*/ 1921647 w 1921647"/>
              <a:gd name="connsiteY2" fmla="*/ 1152988 h 1152988"/>
              <a:gd name="connsiteX3" fmla="*/ 0 w 1921647"/>
              <a:gd name="connsiteY3" fmla="*/ 1152988 h 1152988"/>
              <a:gd name="connsiteX4" fmla="*/ 0 w 1921647"/>
              <a:gd name="connsiteY4" fmla="*/ 0 h 1152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1647" h="1152988">
                <a:moveTo>
                  <a:pt x="0" y="0"/>
                </a:moveTo>
                <a:lnTo>
                  <a:pt x="1921647" y="0"/>
                </a:lnTo>
                <a:lnTo>
                  <a:pt x="1921647" y="1152988"/>
                </a:lnTo>
                <a:lnTo>
                  <a:pt x="0" y="1152988"/>
                </a:lnTo>
                <a:lnTo>
                  <a:pt x="0" y="0"/>
                </a:lnTo>
                <a:close/>
              </a:path>
            </a:pathLst>
          </a:custGeom>
        </p:spPr>
        <p:style>
          <a:lnRef idx="3">
            <a:schemeClr val="lt1">
              <a:hueOff val="0"/>
              <a:satOff val="0"/>
              <a:lumOff val="0"/>
              <a:alphaOff val="0"/>
            </a:schemeClr>
          </a:lnRef>
          <a:fillRef idx="1">
            <a:schemeClr val="accent5">
              <a:hueOff val="-12152150"/>
              <a:satOff val="-826"/>
              <a:lumOff val="1961"/>
              <a:alphaOff val="0"/>
            </a:schemeClr>
          </a:fillRef>
          <a:effectRef idx="1">
            <a:schemeClr val="accent5">
              <a:hueOff val="-12152150"/>
              <a:satOff val="-826"/>
              <a:lumOff val="1961"/>
              <a:alphaOff val="0"/>
            </a:schemeClr>
          </a:effectRef>
          <a:fontRef idx="minor">
            <a:schemeClr val="lt1"/>
          </a:fontRef>
        </p:style>
        <p:txBody>
          <a:bodyPr spcFirstLastPara="0" vert="horz" wrap="square" lIns="94162" tIns="98840" rIns="94162" bIns="98840"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ptos" panose="02110004020202020204"/>
                <a:ea typeface="+mn-ea"/>
                <a:cs typeface="+mn-cs"/>
              </a:rPr>
              <a:t>Reinstall Windows</a:t>
            </a:r>
            <a:r>
              <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rPr>
              <a:t>: As a last resort if other solutions fail </a:t>
            </a:r>
          </a:p>
        </p:txBody>
      </p:sp>
    </p:spTree>
    <p:extLst>
      <p:ext uri="{BB962C8B-B14F-4D97-AF65-F5344CB8AC3E}">
        <p14:creationId xmlns:p14="http://schemas.microsoft.com/office/powerpoint/2010/main" val="171496390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500"/>
                                        <p:tgtEl>
                                          <p:spTgt spid="2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fade">
                                      <p:cBhvr>
                                        <p:cTn id="7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2" name="Freeform: Shape 11">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7" name="Freeform: Shape 16">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5B0B7D94-B4BD-E919-2380-658EBBD7EB90}"/>
              </a:ext>
            </a:extLst>
          </p:cNvPr>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en-US" sz="5200" kern="1200">
                <a:solidFill>
                  <a:schemeClr val="tx2"/>
                </a:solidFill>
                <a:latin typeface="+mj-lt"/>
                <a:ea typeface="+mj-ea"/>
                <a:cs typeface="+mj-cs"/>
              </a:rPr>
              <a:t>Tank you</a:t>
            </a:r>
          </a:p>
        </p:txBody>
      </p:sp>
    </p:spTree>
    <p:extLst>
      <p:ext uri="{BB962C8B-B14F-4D97-AF65-F5344CB8AC3E}">
        <p14:creationId xmlns:p14="http://schemas.microsoft.com/office/powerpoint/2010/main" val="3093588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Yellow question mark">
            <a:extLst>
              <a:ext uri="{FF2B5EF4-FFF2-40B4-BE49-F238E27FC236}">
                <a16:creationId xmlns:a16="http://schemas.microsoft.com/office/drawing/2014/main" id="{F52F90A7-1395-02C2-D452-34C6F3582405}"/>
              </a:ext>
            </a:extLst>
          </p:cNvPr>
          <p:cNvPicPr>
            <a:picLocks noChangeAspect="1"/>
          </p:cNvPicPr>
          <p:nvPr/>
        </p:nvPicPr>
        <p:blipFill>
          <a:blip r:embed="rId2"/>
          <a:srcRect b="6250"/>
          <a:stretch/>
        </p:blipFill>
        <p:spPr>
          <a:xfrm>
            <a:off x="20" y="10"/>
            <a:ext cx="12191980" cy="6857990"/>
          </a:xfrm>
          <a:prstGeom prst="rect">
            <a:avLst/>
          </a:prstGeom>
        </p:spPr>
      </p:pic>
      <p:sp useBgFill="1">
        <p:nvSpPr>
          <p:cNvPr id="8" name="Rectangle 7">
            <a:extLst>
              <a:ext uri="{FF2B5EF4-FFF2-40B4-BE49-F238E27FC236}">
                <a16:creationId xmlns:a16="http://schemas.microsoft.com/office/drawing/2014/main" id="{8870DEF6-46A2-D4F8-8BE6-91165D93E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3934" y="1860919"/>
            <a:ext cx="4975280" cy="3108645"/>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B382C091-906D-3460-A99F-113EC7B6F18B}"/>
              </a:ext>
            </a:extLst>
          </p:cNvPr>
          <p:cNvSpPr>
            <a:spLocks noGrp="1"/>
          </p:cNvSpPr>
          <p:nvPr>
            <p:ph type="title"/>
          </p:nvPr>
        </p:nvSpPr>
        <p:spPr>
          <a:xfrm>
            <a:off x="1683934" y="2823224"/>
            <a:ext cx="4975280" cy="1047116"/>
          </a:xfrm>
        </p:spPr>
        <p:txBody>
          <a:bodyPr vert="horz" lIns="91440" tIns="45720" rIns="91440" bIns="45720" rtlCol="0" anchor="t">
            <a:normAutofit/>
          </a:bodyPr>
          <a:lstStyle/>
          <a:p>
            <a:r>
              <a:rPr lang="en-US" sz="5400" b="1" dirty="0"/>
              <a:t>Troubleshooting</a:t>
            </a:r>
          </a:p>
        </p:txBody>
      </p:sp>
      <p:cxnSp>
        <p:nvCxnSpPr>
          <p:cNvPr id="10" name="Straight Connector 9">
            <a:extLst>
              <a:ext uri="{FF2B5EF4-FFF2-40B4-BE49-F238E27FC236}">
                <a16:creationId xmlns:a16="http://schemas.microsoft.com/office/drawing/2014/main" id="{522632D6-DED9-FDEC-FD9F-09FF0A4544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3170" y="403477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5110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651B95AE-10E9-F37C-9E7A-6D88C5AE8DAF}"/>
              </a:ext>
            </a:extLst>
          </p:cNvPr>
          <p:cNvSpPr>
            <a:spLocks noGrp="1"/>
          </p:cNvSpPr>
          <p:nvPr>
            <p:ph type="title"/>
          </p:nvPr>
        </p:nvSpPr>
        <p:spPr>
          <a:xfrm>
            <a:off x="530120" y="448644"/>
            <a:ext cx="5553497" cy="1454051"/>
          </a:xfrm>
        </p:spPr>
        <p:txBody>
          <a:bodyPr>
            <a:normAutofit/>
          </a:bodyPr>
          <a:lstStyle/>
          <a:p>
            <a:r>
              <a:rPr lang="en-US" sz="6000" b="1" dirty="0">
                <a:solidFill>
                  <a:schemeClr val="tx2"/>
                </a:solidFill>
              </a:rPr>
              <a:t>Troubleshooting</a:t>
            </a:r>
            <a:endParaRPr lang="en-US" sz="6000" dirty="0">
              <a:solidFill>
                <a:schemeClr val="tx2"/>
              </a:solidFill>
            </a:endParaRPr>
          </a:p>
        </p:txBody>
      </p:sp>
      <p:sp>
        <p:nvSpPr>
          <p:cNvPr id="3" name="Content Placeholder 2">
            <a:extLst>
              <a:ext uri="{FF2B5EF4-FFF2-40B4-BE49-F238E27FC236}">
                <a16:creationId xmlns:a16="http://schemas.microsoft.com/office/drawing/2014/main" id="{E86450EB-96F8-57D6-20BD-21C60E9BCA7D}"/>
              </a:ext>
            </a:extLst>
          </p:cNvPr>
          <p:cNvSpPr>
            <a:spLocks noGrp="1"/>
          </p:cNvSpPr>
          <p:nvPr>
            <p:ph idx="1"/>
          </p:nvPr>
        </p:nvSpPr>
        <p:spPr>
          <a:xfrm>
            <a:off x="243840" y="2392680"/>
            <a:ext cx="6173826" cy="4175760"/>
          </a:xfrm>
        </p:spPr>
        <p:txBody>
          <a:bodyPr anchor="ctr">
            <a:normAutofit fontScale="92500"/>
          </a:bodyPr>
          <a:lstStyle/>
          <a:p>
            <a:pPr marL="0" indent="0">
              <a:lnSpc>
                <a:spcPct val="150000"/>
              </a:lnSpc>
              <a:buNone/>
            </a:pPr>
            <a:r>
              <a:rPr lang="en-US" sz="2400" dirty="0">
                <a:solidFill>
                  <a:schemeClr val="tx2"/>
                </a:solidFill>
              </a:rPr>
              <a:t>Troubleshooting is a term that refers to the process of troubleshooting problems in systems, hardware, or software. The goal of this process is to identify the root cause of the problem and fix it to ensure that the system runs efficiently and smoothly. The troubleshooting process involves several steps to analyze the problem and test potential solutions until it is resolved.</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pic>
        <p:nvPicPr>
          <p:cNvPr id="7" name="Graphic 6" descr="Wrench">
            <a:extLst>
              <a:ext uri="{FF2B5EF4-FFF2-40B4-BE49-F238E27FC236}">
                <a16:creationId xmlns:a16="http://schemas.microsoft.com/office/drawing/2014/main" id="{A1E266B2-4989-BED6-C9AC-683871EFC9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875447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Rectangle 1">
            <a:extLst>
              <a:ext uri="{FF2B5EF4-FFF2-40B4-BE49-F238E27FC236}">
                <a16:creationId xmlns:a16="http://schemas.microsoft.com/office/drawing/2014/main" id="{CF3F578B-037C-F0C5-3FB4-148B33DAD658}"/>
              </a:ext>
            </a:extLst>
          </p:cNvPr>
          <p:cNvSpPr>
            <a:spLocks noGrp="1" noChangeArrowheads="1"/>
          </p:cNvSpPr>
          <p:nvPr>
            <p:ph type="title"/>
          </p:nvPr>
        </p:nvSpPr>
        <p:spPr bwMode="auto">
          <a:xfrm>
            <a:off x="457200" y="-34280"/>
            <a:ext cx="6111240" cy="195684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b"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4200" b="0" i="0" u="none" strike="noStrike" cap="none" normalizeH="0" baseline="0" dirty="0">
                <a:ln>
                  <a:noFill/>
                </a:ln>
                <a:effectLst/>
                <a:latin typeface="Arial Unicode MS"/>
              </a:rPr>
              <a:t>How can I be good at troubleshooting?</a:t>
            </a:r>
            <a:endParaRPr kumimoji="0" lang="en-US" altLang="en-US" sz="4200" b="0" i="0" u="none" strike="noStrike" cap="none" normalizeH="0" baseline="0" dirty="0">
              <a:ln>
                <a:noFill/>
              </a:ln>
              <a:effectLst/>
              <a:latin typeface="Arial" panose="020B0604020202020204" pitchFamily="34" charset="0"/>
            </a:endParaRPr>
          </a:p>
        </p:txBody>
      </p:sp>
      <p:sp>
        <p:nvSpPr>
          <p:cNvPr id="16"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Content Placeholder 2">
            <a:extLst>
              <a:ext uri="{FF2B5EF4-FFF2-40B4-BE49-F238E27FC236}">
                <a16:creationId xmlns:a16="http://schemas.microsoft.com/office/drawing/2014/main" id="{E4C6A0FB-468D-0711-723B-B8E70C503AE7}"/>
              </a:ext>
            </a:extLst>
          </p:cNvPr>
          <p:cNvSpPr>
            <a:spLocks noGrp="1"/>
          </p:cNvSpPr>
          <p:nvPr>
            <p:ph idx="1"/>
          </p:nvPr>
        </p:nvSpPr>
        <p:spPr>
          <a:xfrm>
            <a:off x="640080" y="2872899"/>
            <a:ext cx="4243589" cy="3320668"/>
          </a:xfrm>
        </p:spPr>
        <p:txBody>
          <a:bodyPr>
            <a:normAutofit/>
          </a:bodyPr>
          <a:lstStyle/>
          <a:p>
            <a:r>
              <a:rPr lang="en-US" sz="5400" dirty="0"/>
              <a:t>Knowledge</a:t>
            </a:r>
          </a:p>
          <a:p>
            <a:r>
              <a:rPr lang="en-US" sz="5400" dirty="0"/>
              <a:t>Experience</a:t>
            </a:r>
          </a:p>
          <a:p>
            <a:r>
              <a:rPr lang="en-US" sz="5400" dirty="0"/>
              <a:t>Intuition</a:t>
            </a:r>
          </a:p>
          <a:p>
            <a:endParaRPr lang="en-US" sz="2200" dirty="0"/>
          </a:p>
        </p:txBody>
      </p:sp>
      <p:pic>
        <p:nvPicPr>
          <p:cNvPr id="6" name="Picture 5" descr="A cartoon character holding a piece of puzzle&#10;&#10;Description automatically generated">
            <a:extLst>
              <a:ext uri="{FF2B5EF4-FFF2-40B4-BE49-F238E27FC236}">
                <a16:creationId xmlns:a16="http://schemas.microsoft.com/office/drawing/2014/main" id="{3E3B1E45-72B4-F4CD-3EDD-75C91B632687}"/>
              </a:ext>
            </a:extLst>
          </p:cNvPr>
          <p:cNvPicPr>
            <a:picLocks noChangeAspect="1"/>
          </p:cNvPicPr>
          <p:nvPr/>
        </p:nvPicPr>
        <p:blipFill>
          <a:blip r:embed="rId2">
            <a:extLst>
              <a:ext uri="{28A0092B-C50C-407E-A947-70E740481C1C}">
                <a14:useLocalDpi xmlns:a14="http://schemas.microsoft.com/office/drawing/2010/main" val="0"/>
              </a:ext>
            </a:extLst>
          </a:blip>
          <a:srcRect t="30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9225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46"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nvGrpSpPr>
          <p:cNvPr id="48" name="Group 47">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49"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50"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grpSp>
        <p:nvGrpSpPr>
          <p:cNvPr id="52" name="Group 51">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53" name="Freeform: Shape 52">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4" name="Freeform: Shape 53">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5" name="Freeform: Shape 54">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6" name="Freeform: Shape 55">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7" name="Freeform: Shape 56">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8" name="Freeform: Shape 57">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9" name="Freeform: Shape 58">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2" name="Title 1">
            <a:extLst>
              <a:ext uri="{FF2B5EF4-FFF2-40B4-BE49-F238E27FC236}">
                <a16:creationId xmlns:a16="http://schemas.microsoft.com/office/drawing/2014/main" id="{AA4B0826-95DF-C010-A44A-DD4A3B6AF1D6}"/>
              </a:ext>
            </a:extLst>
          </p:cNvPr>
          <p:cNvSpPr>
            <a:spLocks noGrp="1"/>
          </p:cNvSpPr>
          <p:nvPr>
            <p:ph type="title"/>
          </p:nvPr>
        </p:nvSpPr>
        <p:spPr>
          <a:xfrm>
            <a:off x="786385" y="841248"/>
            <a:ext cx="3515244" cy="5340097"/>
          </a:xfrm>
        </p:spPr>
        <p:txBody>
          <a:bodyPr anchor="ctr">
            <a:normAutofit/>
          </a:bodyPr>
          <a:lstStyle/>
          <a:p>
            <a:r>
              <a:rPr lang="en-US" sz="3700">
                <a:solidFill>
                  <a:schemeClr val="bg1"/>
                </a:solidFill>
              </a:rPr>
              <a:t>Troubleshooting by step</a:t>
            </a:r>
          </a:p>
        </p:txBody>
      </p:sp>
      <p:sp>
        <p:nvSpPr>
          <p:cNvPr id="6" name="Freeform: Shape 5">
            <a:extLst>
              <a:ext uri="{FF2B5EF4-FFF2-40B4-BE49-F238E27FC236}">
                <a16:creationId xmlns:a16="http://schemas.microsoft.com/office/drawing/2014/main" id="{82D72B18-79B5-7CF9-6680-D575015E556A}"/>
              </a:ext>
            </a:extLst>
          </p:cNvPr>
          <p:cNvSpPr/>
          <p:nvPr/>
        </p:nvSpPr>
        <p:spPr>
          <a:xfrm>
            <a:off x="4985886" y="6004621"/>
            <a:ext cx="1712628" cy="631803"/>
          </a:xfrm>
          <a:custGeom>
            <a:avLst/>
            <a:gdLst>
              <a:gd name="connsiteX0" fmla="*/ 0 w 1712628"/>
              <a:gd name="connsiteY0" fmla="*/ 0 h 631803"/>
              <a:gd name="connsiteX1" fmla="*/ 1712628 w 1712628"/>
              <a:gd name="connsiteY1" fmla="*/ 0 h 631803"/>
              <a:gd name="connsiteX2" fmla="*/ 1712628 w 1712628"/>
              <a:gd name="connsiteY2" fmla="*/ 631803 h 631803"/>
              <a:gd name="connsiteX3" fmla="*/ 0 w 1712628"/>
              <a:gd name="connsiteY3" fmla="*/ 631803 h 631803"/>
              <a:gd name="connsiteX4" fmla="*/ 0 w 1712628"/>
              <a:gd name="connsiteY4" fmla="*/ 0 h 631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2628" h="631803">
                <a:moveTo>
                  <a:pt x="0" y="0"/>
                </a:moveTo>
                <a:lnTo>
                  <a:pt x="1712628" y="0"/>
                </a:lnTo>
                <a:lnTo>
                  <a:pt x="1712628" y="631803"/>
                </a:lnTo>
                <a:lnTo>
                  <a:pt x="0" y="631803"/>
                </a:lnTo>
                <a:lnTo>
                  <a:pt x="0" y="0"/>
                </a:lnTo>
                <a:close/>
              </a:path>
            </a:pathLst>
          </a:custGeom>
        </p:spPr>
        <p:style>
          <a:lnRef idx="1">
            <a:schemeClr val="accent2">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21802" tIns="156464" rIns="121802" bIns="156464" numCol="1" spcCol="1270" anchor="ctr" anchorCtr="0">
            <a:noAutofit/>
          </a:bodyPr>
          <a:lstStyle/>
          <a:p>
            <a:pPr marL="0" marR="0" lvl="0" indent="0" algn="ctr" defTabSz="977900" rtl="0" eaLnBrk="1" fontAlgn="auto" latinLnBrk="0" hangingPunct="1">
              <a:lnSpc>
                <a:spcPct val="90000"/>
              </a:lnSpc>
              <a:spcBef>
                <a:spcPct val="0"/>
              </a:spcBef>
              <a:spcAft>
                <a:spcPct val="35000"/>
              </a:spcAft>
              <a:buClrTx/>
              <a:buSzTx/>
              <a:buFontTx/>
              <a:buNone/>
              <a:tabLst/>
              <a:defRPr/>
            </a:pPr>
            <a:r>
              <a:rPr kumimoji="0" lang="en-US" sz="2200" b="0" i="0" u="none" strike="noStrike" kern="1200" cap="none" spc="0" normalizeH="0" baseline="0" noProof="0" dirty="0">
                <a:ln>
                  <a:noFill/>
                </a:ln>
                <a:solidFill>
                  <a:prstClr val="white"/>
                </a:solidFill>
                <a:effectLst/>
                <a:uLnTx/>
                <a:uFillTx/>
                <a:latin typeface="Aptos" panose="02110004020202020204"/>
                <a:ea typeface="+mn-ea"/>
                <a:cs typeface="+mn-cs"/>
              </a:rPr>
              <a:t>Prevent</a:t>
            </a:r>
          </a:p>
        </p:txBody>
      </p:sp>
      <p:sp>
        <p:nvSpPr>
          <p:cNvPr id="7" name="Freeform: Shape 6">
            <a:extLst>
              <a:ext uri="{FF2B5EF4-FFF2-40B4-BE49-F238E27FC236}">
                <a16:creationId xmlns:a16="http://schemas.microsoft.com/office/drawing/2014/main" id="{50CE2D41-D1C0-F1FE-F6D0-83E92FA58D29}"/>
              </a:ext>
            </a:extLst>
          </p:cNvPr>
          <p:cNvSpPr/>
          <p:nvPr/>
        </p:nvSpPr>
        <p:spPr>
          <a:xfrm>
            <a:off x="6698514" y="6004621"/>
            <a:ext cx="5137885" cy="631803"/>
          </a:xfrm>
          <a:custGeom>
            <a:avLst/>
            <a:gdLst>
              <a:gd name="connsiteX0" fmla="*/ 0 w 5137885"/>
              <a:gd name="connsiteY0" fmla="*/ 0 h 631803"/>
              <a:gd name="connsiteX1" fmla="*/ 5137885 w 5137885"/>
              <a:gd name="connsiteY1" fmla="*/ 0 h 631803"/>
              <a:gd name="connsiteX2" fmla="*/ 5137885 w 5137885"/>
              <a:gd name="connsiteY2" fmla="*/ 631803 h 631803"/>
              <a:gd name="connsiteX3" fmla="*/ 0 w 5137885"/>
              <a:gd name="connsiteY3" fmla="*/ 631803 h 631803"/>
              <a:gd name="connsiteX4" fmla="*/ 0 w 5137885"/>
              <a:gd name="connsiteY4" fmla="*/ 0 h 631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7885" h="631803">
                <a:moveTo>
                  <a:pt x="0" y="0"/>
                </a:moveTo>
                <a:lnTo>
                  <a:pt x="5137885" y="0"/>
                </a:lnTo>
                <a:lnTo>
                  <a:pt x="5137885" y="631803"/>
                </a:lnTo>
                <a:lnTo>
                  <a:pt x="0" y="631803"/>
                </a:lnTo>
                <a:lnTo>
                  <a:pt x="0" y="0"/>
                </a:lnTo>
                <a:close/>
              </a:path>
            </a:pathLst>
          </a:custGeom>
        </p:spPr>
        <p:style>
          <a:lnRef idx="1">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04221" tIns="203200" rIns="104221" bIns="203200" numCol="1" spcCol="1270" anchor="ctr" anchorCtr="0">
            <a:no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600" b="0" i="0" u="none" strike="noStrike" kern="1200" cap="none" spc="0" normalizeH="0" baseline="0" noProof="0" dirty="0">
                <a:ln>
                  <a:noFill/>
                </a:ln>
                <a:solidFill>
                  <a:prstClr val="black">
                    <a:hueOff val="0"/>
                    <a:satOff val="0"/>
                    <a:lumOff val="0"/>
                    <a:alphaOff val="0"/>
                  </a:prstClr>
                </a:solidFill>
                <a:effectLst/>
                <a:uLnTx/>
                <a:uFillTx/>
                <a:latin typeface="Aptos" panose="02110004020202020204"/>
                <a:ea typeface="+mn-ea"/>
                <a:cs typeface="+mn-cs"/>
              </a:rPr>
              <a:t>Prevent future issues:</a:t>
            </a:r>
          </a:p>
        </p:txBody>
      </p:sp>
      <p:sp>
        <p:nvSpPr>
          <p:cNvPr id="8" name="Freeform: Shape 7">
            <a:extLst>
              <a:ext uri="{FF2B5EF4-FFF2-40B4-BE49-F238E27FC236}">
                <a16:creationId xmlns:a16="http://schemas.microsoft.com/office/drawing/2014/main" id="{2510D283-F7C8-0D08-83F5-F6144BC5D530}"/>
              </a:ext>
            </a:extLst>
          </p:cNvPr>
          <p:cNvSpPr/>
          <p:nvPr/>
        </p:nvSpPr>
        <p:spPr>
          <a:xfrm>
            <a:off x="4985886" y="5042384"/>
            <a:ext cx="1712628" cy="971713"/>
          </a:xfrm>
          <a:custGeom>
            <a:avLst/>
            <a:gdLst>
              <a:gd name="connsiteX0" fmla="*/ 0 w 1712628"/>
              <a:gd name="connsiteY0" fmla="*/ 340323 h 971713"/>
              <a:gd name="connsiteX1" fmla="*/ 832021 w 1712628"/>
              <a:gd name="connsiteY1" fmla="*/ 340323 h 971713"/>
              <a:gd name="connsiteX2" fmla="*/ 832021 w 1712628"/>
              <a:gd name="connsiteY2" fmla="*/ 145757 h 971713"/>
              <a:gd name="connsiteX3" fmla="*/ 759143 w 1712628"/>
              <a:gd name="connsiteY3" fmla="*/ 145757 h 971713"/>
              <a:gd name="connsiteX4" fmla="*/ 856314 w 1712628"/>
              <a:gd name="connsiteY4" fmla="*/ 0 h 971713"/>
              <a:gd name="connsiteX5" fmla="*/ 953485 w 1712628"/>
              <a:gd name="connsiteY5" fmla="*/ 145757 h 971713"/>
              <a:gd name="connsiteX6" fmla="*/ 880607 w 1712628"/>
              <a:gd name="connsiteY6" fmla="*/ 145757 h 971713"/>
              <a:gd name="connsiteX7" fmla="*/ 880607 w 1712628"/>
              <a:gd name="connsiteY7" fmla="*/ 340323 h 971713"/>
              <a:gd name="connsiteX8" fmla="*/ 1712628 w 1712628"/>
              <a:gd name="connsiteY8" fmla="*/ 340323 h 971713"/>
              <a:gd name="connsiteX9" fmla="*/ 1712628 w 1712628"/>
              <a:gd name="connsiteY9" fmla="*/ 971713 h 971713"/>
              <a:gd name="connsiteX10" fmla="*/ 0 w 1712628"/>
              <a:gd name="connsiteY10" fmla="*/ 971713 h 971713"/>
              <a:gd name="connsiteX11" fmla="*/ 0 w 1712628"/>
              <a:gd name="connsiteY11" fmla="*/ 340323 h 971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12628" h="971713">
                <a:moveTo>
                  <a:pt x="1712628" y="631390"/>
                </a:moveTo>
                <a:lnTo>
                  <a:pt x="880607" y="631390"/>
                </a:lnTo>
                <a:lnTo>
                  <a:pt x="880607" y="825955"/>
                </a:lnTo>
                <a:lnTo>
                  <a:pt x="953485" y="825955"/>
                </a:lnTo>
                <a:lnTo>
                  <a:pt x="856314" y="971712"/>
                </a:lnTo>
                <a:lnTo>
                  <a:pt x="759143" y="825955"/>
                </a:lnTo>
                <a:lnTo>
                  <a:pt x="832021" y="825955"/>
                </a:lnTo>
                <a:lnTo>
                  <a:pt x="832021" y="631390"/>
                </a:lnTo>
                <a:lnTo>
                  <a:pt x="0" y="631390"/>
                </a:lnTo>
                <a:lnTo>
                  <a:pt x="0" y="1"/>
                </a:lnTo>
                <a:lnTo>
                  <a:pt x="1712628" y="1"/>
                </a:lnTo>
                <a:lnTo>
                  <a:pt x="1712628" y="631390"/>
                </a:lnTo>
                <a:close/>
              </a:path>
            </a:pathLst>
          </a:custGeom>
        </p:spPr>
        <p:style>
          <a:lnRef idx="1">
            <a:schemeClr val="accent3">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21802" tIns="156464" rIns="121802" bIns="496563" numCol="1" spcCol="1270" anchor="ctr" anchorCtr="0">
            <a:noAutofit/>
          </a:bodyPr>
          <a:lstStyle/>
          <a:p>
            <a:pPr marL="0" marR="0" lvl="0" indent="0" algn="ctr" defTabSz="977900" rtl="0" eaLnBrk="1" fontAlgn="auto" latinLnBrk="0" hangingPunct="1">
              <a:lnSpc>
                <a:spcPct val="90000"/>
              </a:lnSpc>
              <a:spcBef>
                <a:spcPct val="0"/>
              </a:spcBef>
              <a:spcAft>
                <a:spcPct val="35000"/>
              </a:spcAft>
              <a:buClrTx/>
              <a:buSzTx/>
              <a:buFontTx/>
              <a:buNone/>
              <a:tabLst/>
              <a:defRPr/>
            </a:pPr>
            <a:r>
              <a:rPr kumimoji="0" lang="en-US" sz="2200" b="0" i="0" u="none" strike="noStrike" kern="1200" cap="none" spc="0" normalizeH="0" baseline="0" noProof="0">
                <a:ln>
                  <a:noFill/>
                </a:ln>
                <a:solidFill>
                  <a:prstClr val="white"/>
                </a:solidFill>
                <a:effectLst/>
                <a:uLnTx/>
                <a:uFillTx/>
                <a:latin typeface="Aptos" panose="02110004020202020204"/>
                <a:ea typeface="+mn-ea"/>
                <a:cs typeface="+mn-cs"/>
              </a:rPr>
              <a:t>Verify</a:t>
            </a:r>
          </a:p>
        </p:txBody>
      </p:sp>
      <p:sp>
        <p:nvSpPr>
          <p:cNvPr id="10" name="Freeform: Shape 9">
            <a:extLst>
              <a:ext uri="{FF2B5EF4-FFF2-40B4-BE49-F238E27FC236}">
                <a16:creationId xmlns:a16="http://schemas.microsoft.com/office/drawing/2014/main" id="{B9118740-0A89-16CF-A98F-8184DBD4ABBA}"/>
              </a:ext>
            </a:extLst>
          </p:cNvPr>
          <p:cNvSpPr/>
          <p:nvPr/>
        </p:nvSpPr>
        <p:spPr>
          <a:xfrm>
            <a:off x="6698514" y="5042384"/>
            <a:ext cx="5137885" cy="631614"/>
          </a:xfrm>
          <a:custGeom>
            <a:avLst/>
            <a:gdLst>
              <a:gd name="connsiteX0" fmla="*/ 0 w 5137885"/>
              <a:gd name="connsiteY0" fmla="*/ 0 h 631614"/>
              <a:gd name="connsiteX1" fmla="*/ 5137885 w 5137885"/>
              <a:gd name="connsiteY1" fmla="*/ 0 h 631614"/>
              <a:gd name="connsiteX2" fmla="*/ 5137885 w 5137885"/>
              <a:gd name="connsiteY2" fmla="*/ 631614 h 631614"/>
              <a:gd name="connsiteX3" fmla="*/ 0 w 5137885"/>
              <a:gd name="connsiteY3" fmla="*/ 631614 h 631614"/>
              <a:gd name="connsiteX4" fmla="*/ 0 w 5137885"/>
              <a:gd name="connsiteY4" fmla="*/ 0 h 631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7885" h="631614">
                <a:moveTo>
                  <a:pt x="0" y="0"/>
                </a:moveTo>
                <a:lnTo>
                  <a:pt x="5137885" y="0"/>
                </a:lnTo>
                <a:lnTo>
                  <a:pt x="5137885" y="631614"/>
                </a:lnTo>
                <a:lnTo>
                  <a:pt x="0" y="631614"/>
                </a:lnTo>
                <a:lnTo>
                  <a:pt x="0" y="0"/>
                </a:lnTo>
                <a:close/>
              </a:path>
            </a:pathLst>
          </a:custGeom>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04221" tIns="203200" rIns="104221" bIns="203200" numCol="1" spcCol="1270" anchor="ctr" anchorCtr="0">
            <a:no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600" b="0" i="0" u="none" strike="noStrike" kern="1200" cap="none" spc="0" normalizeH="0" baseline="0" noProof="0">
                <a:ln>
                  <a:noFill/>
                </a:ln>
                <a:solidFill>
                  <a:prstClr val="black">
                    <a:hueOff val="0"/>
                    <a:satOff val="0"/>
                    <a:lumOff val="0"/>
                    <a:alphaOff val="0"/>
                  </a:prstClr>
                </a:solidFill>
                <a:effectLst/>
                <a:uLnTx/>
                <a:uFillTx/>
                <a:latin typeface="Aptos" panose="02110004020202020204"/>
                <a:ea typeface="+mn-ea"/>
                <a:cs typeface="+mn-cs"/>
              </a:rPr>
              <a:t>Verify the solution:</a:t>
            </a:r>
          </a:p>
        </p:txBody>
      </p:sp>
      <p:sp>
        <p:nvSpPr>
          <p:cNvPr id="12" name="Freeform: Shape 11">
            <a:extLst>
              <a:ext uri="{FF2B5EF4-FFF2-40B4-BE49-F238E27FC236}">
                <a16:creationId xmlns:a16="http://schemas.microsoft.com/office/drawing/2014/main" id="{CB755B37-B2E4-DE75-5CBE-04231DE11E16}"/>
              </a:ext>
            </a:extLst>
          </p:cNvPr>
          <p:cNvSpPr/>
          <p:nvPr/>
        </p:nvSpPr>
        <p:spPr>
          <a:xfrm>
            <a:off x="4985885" y="4080147"/>
            <a:ext cx="1712629" cy="971713"/>
          </a:xfrm>
          <a:custGeom>
            <a:avLst/>
            <a:gdLst>
              <a:gd name="connsiteX0" fmla="*/ 0 w 1712628"/>
              <a:gd name="connsiteY0" fmla="*/ 340323 h 971713"/>
              <a:gd name="connsiteX1" fmla="*/ 832021 w 1712628"/>
              <a:gd name="connsiteY1" fmla="*/ 340323 h 971713"/>
              <a:gd name="connsiteX2" fmla="*/ 832021 w 1712628"/>
              <a:gd name="connsiteY2" fmla="*/ 145757 h 971713"/>
              <a:gd name="connsiteX3" fmla="*/ 759143 w 1712628"/>
              <a:gd name="connsiteY3" fmla="*/ 145757 h 971713"/>
              <a:gd name="connsiteX4" fmla="*/ 856314 w 1712628"/>
              <a:gd name="connsiteY4" fmla="*/ 0 h 971713"/>
              <a:gd name="connsiteX5" fmla="*/ 953485 w 1712628"/>
              <a:gd name="connsiteY5" fmla="*/ 145757 h 971713"/>
              <a:gd name="connsiteX6" fmla="*/ 880607 w 1712628"/>
              <a:gd name="connsiteY6" fmla="*/ 145757 h 971713"/>
              <a:gd name="connsiteX7" fmla="*/ 880607 w 1712628"/>
              <a:gd name="connsiteY7" fmla="*/ 340323 h 971713"/>
              <a:gd name="connsiteX8" fmla="*/ 1712628 w 1712628"/>
              <a:gd name="connsiteY8" fmla="*/ 340323 h 971713"/>
              <a:gd name="connsiteX9" fmla="*/ 1712628 w 1712628"/>
              <a:gd name="connsiteY9" fmla="*/ 971713 h 971713"/>
              <a:gd name="connsiteX10" fmla="*/ 0 w 1712628"/>
              <a:gd name="connsiteY10" fmla="*/ 971713 h 971713"/>
              <a:gd name="connsiteX11" fmla="*/ 0 w 1712628"/>
              <a:gd name="connsiteY11" fmla="*/ 340323 h 971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12628" h="971713">
                <a:moveTo>
                  <a:pt x="1712628" y="631390"/>
                </a:moveTo>
                <a:lnTo>
                  <a:pt x="880607" y="631390"/>
                </a:lnTo>
                <a:lnTo>
                  <a:pt x="880607" y="825955"/>
                </a:lnTo>
                <a:lnTo>
                  <a:pt x="953485" y="825955"/>
                </a:lnTo>
                <a:lnTo>
                  <a:pt x="856314" y="971712"/>
                </a:lnTo>
                <a:lnTo>
                  <a:pt x="759143" y="825955"/>
                </a:lnTo>
                <a:lnTo>
                  <a:pt x="832021" y="825955"/>
                </a:lnTo>
                <a:lnTo>
                  <a:pt x="832021" y="631390"/>
                </a:lnTo>
                <a:lnTo>
                  <a:pt x="0" y="631390"/>
                </a:lnTo>
                <a:lnTo>
                  <a:pt x="0" y="1"/>
                </a:lnTo>
                <a:lnTo>
                  <a:pt x="1712628" y="1"/>
                </a:lnTo>
                <a:lnTo>
                  <a:pt x="1712628" y="631390"/>
                </a:lnTo>
                <a:close/>
              </a:path>
            </a:pathLst>
          </a:custGeom>
        </p:spPr>
        <p:style>
          <a:lnRef idx="1">
            <a:schemeClr val="accent4">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21803" tIns="156464" rIns="121802" bIns="496563" numCol="1" spcCol="1270" anchor="ctr" anchorCtr="0">
            <a:noAutofit/>
          </a:bodyPr>
          <a:lstStyle/>
          <a:p>
            <a:pPr marL="0" marR="0" lvl="0" indent="0" algn="ctr" defTabSz="977900" rtl="0" eaLnBrk="1" fontAlgn="auto" latinLnBrk="0" hangingPunct="1">
              <a:lnSpc>
                <a:spcPct val="90000"/>
              </a:lnSpc>
              <a:spcBef>
                <a:spcPct val="0"/>
              </a:spcBef>
              <a:spcAft>
                <a:spcPct val="35000"/>
              </a:spcAft>
              <a:buClrTx/>
              <a:buSzTx/>
              <a:buFontTx/>
              <a:buNone/>
              <a:tabLst/>
              <a:defRPr/>
            </a:pPr>
            <a:r>
              <a:rPr kumimoji="0" lang="en-US" sz="2200" b="0" i="0" u="none" strike="noStrike" kern="1200" cap="none" spc="0" normalizeH="0" baseline="0" noProof="0">
                <a:ln>
                  <a:noFill/>
                </a:ln>
                <a:solidFill>
                  <a:prstClr val="white"/>
                </a:solidFill>
                <a:effectLst/>
                <a:uLnTx/>
                <a:uFillTx/>
                <a:latin typeface="Aptos" panose="02110004020202020204"/>
                <a:ea typeface="+mn-ea"/>
                <a:cs typeface="+mn-cs"/>
              </a:rPr>
              <a:t>Apply</a:t>
            </a:r>
          </a:p>
        </p:txBody>
      </p:sp>
      <p:sp>
        <p:nvSpPr>
          <p:cNvPr id="14" name="Freeform: Shape 13">
            <a:extLst>
              <a:ext uri="{FF2B5EF4-FFF2-40B4-BE49-F238E27FC236}">
                <a16:creationId xmlns:a16="http://schemas.microsoft.com/office/drawing/2014/main" id="{3BDF71FE-C8C2-B4C2-CAD1-0698566B3495}"/>
              </a:ext>
            </a:extLst>
          </p:cNvPr>
          <p:cNvSpPr/>
          <p:nvPr/>
        </p:nvSpPr>
        <p:spPr>
          <a:xfrm>
            <a:off x="6698514" y="4080147"/>
            <a:ext cx="5137885" cy="631614"/>
          </a:xfrm>
          <a:custGeom>
            <a:avLst/>
            <a:gdLst>
              <a:gd name="connsiteX0" fmla="*/ 0 w 5137885"/>
              <a:gd name="connsiteY0" fmla="*/ 0 h 631614"/>
              <a:gd name="connsiteX1" fmla="*/ 5137885 w 5137885"/>
              <a:gd name="connsiteY1" fmla="*/ 0 h 631614"/>
              <a:gd name="connsiteX2" fmla="*/ 5137885 w 5137885"/>
              <a:gd name="connsiteY2" fmla="*/ 631614 h 631614"/>
              <a:gd name="connsiteX3" fmla="*/ 0 w 5137885"/>
              <a:gd name="connsiteY3" fmla="*/ 631614 h 631614"/>
              <a:gd name="connsiteX4" fmla="*/ 0 w 5137885"/>
              <a:gd name="connsiteY4" fmla="*/ 0 h 631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7885" h="631614">
                <a:moveTo>
                  <a:pt x="0" y="0"/>
                </a:moveTo>
                <a:lnTo>
                  <a:pt x="5137885" y="0"/>
                </a:lnTo>
                <a:lnTo>
                  <a:pt x="5137885" y="631614"/>
                </a:lnTo>
                <a:lnTo>
                  <a:pt x="0" y="631614"/>
                </a:lnTo>
                <a:lnTo>
                  <a:pt x="0" y="0"/>
                </a:lnTo>
                <a:close/>
              </a:path>
            </a:pathLst>
          </a:custGeom>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04221" tIns="203200" rIns="104221" bIns="203200" numCol="1" spcCol="1270" anchor="ctr" anchorCtr="0">
            <a:no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600" b="0" i="0" u="none" strike="noStrike" kern="1200" cap="none" spc="0" normalizeH="0" baseline="0" noProof="0" dirty="0">
                <a:ln>
                  <a:noFill/>
                </a:ln>
                <a:solidFill>
                  <a:prstClr val="black">
                    <a:hueOff val="0"/>
                    <a:satOff val="0"/>
                    <a:lumOff val="0"/>
                    <a:alphaOff val="0"/>
                  </a:prstClr>
                </a:solidFill>
                <a:effectLst/>
                <a:uLnTx/>
                <a:uFillTx/>
                <a:latin typeface="Aptos" panose="02110004020202020204"/>
                <a:ea typeface="+mn-ea"/>
                <a:cs typeface="+mn-cs"/>
              </a:rPr>
              <a:t>Apply the solution:</a:t>
            </a:r>
          </a:p>
        </p:txBody>
      </p:sp>
      <p:sp>
        <p:nvSpPr>
          <p:cNvPr id="37" name="Freeform: Shape 36">
            <a:extLst>
              <a:ext uri="{FF2B5EF4-FFF2-40B4-BE49-F238E27FC236}">
                <a16:creationId xmlns:a16="http://schemas.microsoft.com/office/drawing/2014/main" id="{DF19BFFE-C875-ADAC-03B0-DC0D9F2E338C}"/>
              </a:ext>
            </a:extLst>
          </p:cNvPr>
          <p:cNvSpPr/>
          <p:nvPr/>
        </p:nvSpPr>
        <p:spPr>
          <a:xfrm>
            <a:off x="4985886" y="3117910"/>
            <a:ext cx="1712628" cy="971713"/>
          </a:xfrm>
          <a:custGeom>
            <a:avLst/>
            <a:gdLst>
              <a:gd name="connsiteX0" fmla="*/ 0 w 1712628"/>
              <a:gd name="connsiteY0" fmla="*/ 340323 h 971713"/>
              <a:gd name="connsiteX1" fmla="*/ 832021 w 1712628"/>
              <a:gd name="connsiteY1" fmla="*/ 340323 h 971713"/>
              <a:gd name="connsiteX2" fmla="*/ 832021 w 1712628"/>
              <a:gd name="connsiteY2" fmla="*/ 145757 h 971713"/>
              <a:gd name="connsiteX3" fmla="*/ 759143 w 1712628"/>
              <a:gd name="connsiteY3" fmla="*/ 145757 h 971713"/>
              <a:gd name="connsiteX4" fmla="*/ 856314 w 1712628"/>
              <a:gd name="connsiteY4" fmla="*/ 0 h 971713"/>
              <a:gd name="connsiteX5" fmla="*/ 953485 w 1712628"/>
              <a:gd name="connsiteY5" fmla="*/ 145757 h 971713"/>
              <a:gd name="connsiteX6" fmla="*/ 880607 w 1712628"/>
              <a:gd name="connsiteY6" fmla="*/ 145757 h 971713"/>
              <a:gd name="connsiteX7" fmla="*/ 880607 w 1712628"/>
              <a:gd name="connsiteY7" fmla="*/ 340323 h 971713"/>
              <a:gd name="connsiteX8" fmla="*/ 1712628 w 1712628"/>
              <a:gd name="connsiteY8" fmla="*/ 340323 h 971713"/>
              <a:gd name="connsiteX9" fmla="*/ 1712628 w 1712628"/>
              <a:gd name="connsiteY9" fmla="*/ 971713 h 971713"/>
              <a:gd name="connsiteX10" fmla="*/ 0 w 1712628"/>
              <a:gd name="connsiteY10" fmla="*/ 971713 h 971713"/>
              <a:gd name="connsiteX11" fmla="*/ 0 w 1712628"/>
              <a:gd name="connsiteY11" fmla="*/ 340323 h 971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12628" h="971713">
                <a:moveTo>
                  <a:pt x="1712628" y="631390"/>
                </a:moveTo>
                <a:lnTo>
                  <a:pt x="880607" y="631390"/>
                </a:lnTo>
                <a:lnTo>
                  <a:pt x="880607" y="825955"/>
                </a:lnTo>
                <a:lnTo>
                  <a:pt x="953485" y="825955"/>
                </a:lnTo>
                <a:lnTo>
                  <a:pt x="856314" y="971712"/>
                </a:lnTo>
                <a:lnTo>
                  <a:pt x="759143" y="825955"/>
                </a:lnTo>
                <a:lnTo>
                  <a:pt x="832021" y="825955"/>
                </a:lnTo>
                <a:lnTo>
                  <a:pt x="832021" y="631390"/>
                </a:lnTo>
                <a:lnTo>
                  <a:pt x="0" y="631390"/>
                </a:lnTo>
                <a:lnTo>
                  <a:pt x="0" y="1"/>
                </a:lnTo>
                <a:lnTo>
                  <a:pt x="1712628" y="1"/>
                </a:lnTo>
                <a:lnTo>
                  <a:pt x="1712628" y="631390"/>
                </a:lnTo>
                <a:close/>
              </a:path>
            </a:pathLst>
          </a:custGeom>
        </p:spPr>
        <p:style>
          <a:lnRef idx="1">
            <a:schemeClr val="accent5">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121802" tIns="156464" rIns="121802" bIns="496563" numCol="1" spcCol="1270" anchor="ctr" anchorCtr="0">
            <a:noAutofit/>
          </a:bodyPr>
          <a:lstStyle/>
          <a:p>
            <a:pPr marL="0" marR="0" lvl="0" indent="0" algn="ctr" defTabSz="977900" rtl="0" eaLnBrk="1" fontAlgn="auto" latinLnBrk="0" hangingPunct="1">
              <a:lnSpc>
                <a:spcPct val="90000"/>
              </a:lnSpc>
              <a:spcBef>
                <a:spcPct val="0"/>
              </a:spcBef>
              <a:spcAft>
                <a:spcPct val="35000"/>
              </a:spcAft>
              <a:buClrTx/>
              <a:buSzTx/>
              <a:buFontTx/>
              <a:buNone/>
              <a:tabLst/>
              <a:defRPr/>
            </a:pPr>
            <a:r>
              <a:rPr kumimoji="0" lang="en-US" sz="2200" b="0" i="0" u="none" strike="noStrike" kern="1200" cap="none" spc="0" normalizeH="0" baseline="0" noProof="0">
                <a:ln>
                  <a:noFill/>
                </a:ln>
                <a:solidFill>
                  <a:prstClr val="white"/>
                </a:solidFill>
                <a:effectLst/>
                <a:uLnTx/>
                <a:uFillTx/>
                <a:latin typeface="Aptos" panose="02110004020202020204"/>
                <a:ea typeface="+mn-ea"/>
                <a:cs typeface="+mn-cs"/>
              </a:rPr>
              <a:t>Perform</a:t>
            </a:r>
          </a:p>
        </p:txBody>
      </p:sp>
      <p:sp>
        <p:nvSpPr>
          <p:cNvPr id="39" name="Freeform: Shape 38">
            <a:extLst>
              <a:ext uri="{FF2B5EF4-FFF2-40B4-BE49-F238E27FC236}">
                <a16:creationId xmlns:a16="http://schemas.microsoft.com/office/drawing/2014/main" id="{4B0BBD73-33D7-2D6F-B2C1-212D49D08911}"/>
              </a:ext>
            </a:extLst>
          </p:cNvPr>
          <p:cNvSpPr/>
          <p:nvPr/>
        </p:nvSpPr>
        <p:spPr>
          <a:xfrm>
            <a:off x="6698514" y="3117910"/>
            <a:ext cx="5137885" cy="631614"/>
          </a:xfrm>
          <a:custGeom>
            <a:avLst/>
            <a:gdLst>
              <a:gd name="connsiteX0" fmla="*/ 0 w 5137885"/>
              <a:gd name="connsiteY0" fmla="*/ 0 h 631614"/>
              <a:gd name="connsiteX1" fmla="*/ 5137885 w 5137885"/>
              <a:gd name="connsiteY1" fmla="*/ 0 h 631614"/>
              <a:gd name="connsiteX2" fmla="*/ 5137885 w 5137885"/>
              <a:gd name="connsiteY2" fmla="*/ 631614 h 631614"/>
              <a:gd name="connsiteX3" fmla="*/ 0 w 5137885"/>
              <a:gd name="connsiteY3" fmla="*/ 631614 h 631614"/>
              <a:gd name="connsiteX4" fmla="*/ 0 w 5137885"/>
              <a:gd name="connsiteY4" fmla="*/ 0 h 631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7885" h="631614">
                <a:moveTo>
                  <a:pt x="0" y="0"/>
                </a:moveTo>
                <a:lnTo>
                  <a:pt x="5137885" y="0"/>
                </a:lnTo>
                <a:lnTo>
                  <a:pt x="5137885" y="631614"/>
                </a:lnTo>
                <a:lnTo>
                  <a:pt x="0" y="631614"/>
                </a:lnTo>
                <a:lnTo>
                  <a:pt x="0" y="0"/>
                </a:lnTo>
                <a:close/>
              </a:path>
            </a:pathLst>
          </a:custGeom>
        </p:spPr>
        <p:style>
          <a:lnRef idx="1">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04221" tIns="203200" rIns="104221" bIns="203200" numCol="1" spcCol="1270" anchor="ctr" anchorCtr="0">
            <a:no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600" b="0" i="0" u="none" strike="noStrike" kern="1200" cap="none" spc="0" normalizeH="0" baseline="0" noProof="0">
                <a:ln>
                  <a:noFill/>
                </a:ln>
                <a:solidFill>
                  <a:prstClr val="black">
                    <a:hueOff val="0"/>
                    <a:satOff val="0"/>
                    <a:lumOff val="0"/>
                    <a:alphaOff val="0"/>
                  </a:prstClr>
                </a:solidFill>
                <a:effectLst/>
                <a:uLnTx/>
                <a:uFillTx/>
                <a:latin typeface="Aptos" panose="02110004020202020204"/>
                <a:ea typeface="+mn-ea"/>
                <a:cs typeface="+mn-cs"/>
              </a:rPr>
              <a:t>Perform detailed diagnosis:</a:t>
            </a:r>
          </a:p>
        </p:txBody>
      </p:sp>
      <p:sp>
        <p:nvSpPr>
          <p:cNvPr id="41" name="Freeform: Shape 40">
            <a:extLst>
              <a:ext uri="{FF2B5EF4-FFF2-40B4-BE49-F238E27FC236}">
                <a16:creationId xmlns:a16="http://schemas.microsoft.com/office/drawing/2014/main" id="{FD61BA72-B2D8-CB69-F777-403D8D16CB02}"/>
              </a:ext>
            </a:extLst>
          </p:cNvPr>
          <p:cNvSpPr/>
          <p:nvPr/>
        </p:nvSpPr>
        <p:spPr>
          <a:xfrm>
            <a:off x="4985886" y="2155673"/>
            <a:ext cx="1712629" cy="971713"/>
          </a:xfrm>
          <a:custGeom>
            <a:avLst/>
            <a:gdLst>
              <a:gd name="connsiteX0" fmla="*/ 0 w 1712628"/>
              <a:gd name="connsiteY0" fmla="*/ 340323 h 971713"/>
              <a:gd name="connsiteX1" fmla="*/ 832021 w 1712628"/>
              <a:gd name="connsiteY1" fmla="*/ 340323 h 971713"/>
              <a:gd name="connsiteX2" fmla="*/ 832021 w 1712628"/>
              <a:gd name="connsiteY2" fmla="*/ 145757 h 971713"/>
              <a:gd name="connsiteX3" fmla="*/ 759143 w 1712628"/>
              <a:gd name="connsiteY3" fmla="*/ 145757 h 971713"/>
              <a:gd name="connsiteX4" fmla="*/ 856314 w 1712628"/>
              <a:gd name="connsiteY4" fmla="*/ 0 h 971713"/>
              <a:gd name="connsiteX5" fmla="*/ 953485 w 1712628"/>
              <a:gd name="connsiteY5" fmla="*/ 145757 h 971713"/>
              <a:gd name="connsiteX6" fmla="*/ 880607 w 1712628"/>
              <a:gd name="connsiteY6" fmla="*/ 145757 h 971713"/>
              <a:gd name="connsiteX7" fmla="*/ 880607 w 1712628"/>
              <a:gd name="connsiteY7" fmla="*/ 340323 h 971713"/>
              <a:gd name="connsiteX8" fmla="*/ 1712628 w 1712628"/>
              <a:gd name="connsiteY8" fmla="*/ 340323 h 971713"/>
              <a:gd name="connsiteX9" fmla="*/ 1712628 w 1712628"/>
              <a:gd name="connsiteY9" fmla="*/ 971713 h 971713"/>
              <a:gd name="connsiteX10" fmla="*/ 0 w 1712628"/>
              <a:gd name="connsiteY10" fmla="*/ 971713 h 971713"/>
              <a:gd name="connsiteX11" fmla="*/ 0 w 1712628"/>
              <a:gd name="connsiteY11" fmla="*/ 340323 h 971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12628" h="971713">
                <a:moveTo>
                  <a:pt x="1712628" y="631390"/>
                </a:moveTo>
                <a:lnTo>
                  <a:pt x="880607" y="631390"/>
                </a:lnTo>
                <a:lnTo>
                  <a:pt x="880607" y="825955"/>
                </a:lnTo>
                <a:lnTo>
                  <a:pt x="953485" y="825955"/>
                </a:lnTo>
                <a:lnTo>
                  <a:pt x="856314" y="971712"/>
                </a:lnTo>
                <a:lnTo>
                  <a:pt x="759143" y="825955"/>
                </a:lnTo>
                <a:lnTo>
                  <a:pt x="832021" y="825955"/>
                </a:lnTo>
                <a:lnTo>
                  <a:pt x="832021" y="631390"/>
                </a:lnTo>
                <a:lnTo>
                  <a:pt x="0" y="631390"/>
                </a:lnTo>
                <a:lnTo>
                  <a:pt x="0" y="1"/>
                </a:lnTo>
                <a:lnTo>
                  <a:pt x="1712628" y="1"/>
                </a:lnTo>
                <a:lnTo>
                  <a:pt x="1712628" y="631390"/>
                </a:lnTo>
                <a:close/>
              </a:path>
            </a:pathLst>
          </a:custGeom>
        </p:spPr>
        <p:style>
          <a:lnRef idx="1">
            <a:schemeClr val="accent6">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21802" tIns="156464" rIns="121803" bIns="496563" numCol="1" spcCol="1270" anchor="ctr" anchorCtr="0">
            <a:noAutofit/>
          </a:bodyPr>
          <a:lstStyle/>
          <a:p>
            <a:pPr marL="0" marR="0" lvl="0" indent="0" algn="ctr" defTabSz="977900" rtl="0" eaLnBrk="1" fontAlgn="auto" latinLnBrk="0" hangingPunct="1">
              <a:lnSpc>
                <a:spcPct val="90000"/>
              </a:lnSpc>
              <a:spcBef>
                <a:spcPct val="0"/>
              </a:spcBef>
              <a:spcAft>
                <a:spcPct val="35000"/>
              </a:spcAft>
              <a:buClrTx/>
              <a:buSzTx/>
              <a:buFontTx/>
              <a:buNone/>
              <a:tabLst/>
              <a:defRPr/>
            </a:pPr>
            <a:r>
              <a:rPr kumimoji="0" lang="en-US" sz="2200" b="0" i="0" u="none" strike="noStrike" kern="1200" cap="none" spc="0" normalizeH="0" baseline="0" noProof="0">
                <a:ln>
                  <a:noFill/>
                </a:ln>
                <a:solidFill>
                  <a:prstClr val="white"/>
                </a:solidFill>
                <a:effectLst/>
                <a:uLnTx/>
                <a:uFillTx/>
                <a:latin typeface="Aptos" panose="02110004020202020204"/>
                <a:ea typeface="+mn-ea"/>
                <a:cs typeface="+mn-cs"/>
              </a:rPr>
              <a:t>Attempt</a:t>
            </a:r>
          </a:p>
        </p:txBody>
      </p:sp>
      <p:sp>
        <p:nvSpPr>
          <p:cNvPr id="42" name="Freeform: Shape 41">
            <a:extLst>
              <a:ext uri="{FF2B5EF4-FFF2-40B4-BE49-F238E27FC236}">
                <a16:creationId xmlns:a16="http://schemas.microsoft.com/office/drawing/2014/main" id="{FB92ACE6-0595-F39E-C491-3D7790669EAB}"/>
              </a:ext>
            </a:extLst>
          </p:cNvPr>
          <p:cNvSpPr/>
          <p:nvPr/>
        </p:nvSpPr>
        <p:spPr>
          <a:xfrm>
            <a:off x="6698514" y="2165150"/>
            <a:ext cx="5137885" cy="631614"/>
          </a:xfrm>
          <a:custGeom>
            <a:avLst/>
            <a:gdLst>
              <a:gd name="connsiteX0" fmla="*/ 0 w 5137885"/>
              <a:gd name="connsiteY0" fmla="*/ 0 h 631614"/>
              <a:gd name="connsiteX1" fmla="*/ 5137885 w 5137885"/>
              <a:gd name="connsiteY1" fmla="*/ 0 h 631614"/>
              <a:gd name="connsiteX2" fmla="*/ 5137885 w 5137885"/>
              <a:gd name="connsiteY2" fmla="*/ 631614 h 631614"/>
              <a:gd name="connsiteX3" fmla="*/ 0 w 5137885"/>
              <a:gd name="connsiteY3" fmla="*/ 631614 h 631614"/>
              <a:gd name="connsiteX4" fmla="*/ 0 w 5137885"/>
              <a:gd name="connsiteY4" fmla="*/ 0 h 631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7885" h="631614">
                <a:moveTo>
                  <a:pt x="0" y="0"/>
                </a:moveTo>
                <a:lnTo>
                  <a:pt x="5137885" y="0"/>
                </a:lnTo>
                <a:lnTo>
                  <a:pt x="5137885" y="631614"/>
                </a:lnTo>
                <a:lnTo>
                  <a:pt x="0" y="631614"/>
                </a:lnTo>
                <a:lnTo>
                  <a:pt x="0" y="0"/>
                </a:lnTo>
                <a:close/>
              </a:path>
            </a:pathLst>
          </a:custGeom>
        </p:spPr>
        <p:style>
          <a:lnRef idx="1">
            <a:schemeClr val="accent6">
              <a:tint val="40000"/>
              <a:alpha val="90000"/>
              <a:hueOff val="0"/>
              <a:satOff val="0"/>
              <a:lumOff val="0"/>
              <a:alphaOff val="0"/>
            </a:schemeClr>
          </a:lnRef>
          <a:fillRef idx="1">
            <a:schemeClr val="accent6">
              <a:tint val="40000"/>
              <a:alpha val="90000"/>
              <a:hueOff val="0"/>
              <a:satOff val="0"/>
              <a:lumOff val="0"/>
              <a:alphaOff val="0"/>
            </a:schemeClr>
          </a:fillRef>
          <a:effectRef idx="0">
            <a:schemeClr val="accent6">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04221" tIns="203200" rIns="104221" bIns="203200" numCol="1" spcCol="1270" anchor="ctr" anchorCtr="0">
            <a:no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600" b="0" i="0" u="none" strike="noStrike" kern="1200" cap="none" spc="0" normalizeH="0" baseline="0" noProof="0" dirty="0">
                <a:ln>
                  <a:noFill/>
                </a:ln>
                <a:solidFill>
                  <a:prstClr val="black">
                    <a:hueOff val="0"/>
                    <a:satOff val="0"/>
                    <a:lumOff val="0"/>
                    <a:alphaOff val="0"/>
                  </a:prstClr>
                </a:solidFill>
                <a:effectLst/>
                <a:uLnTx/>
                <a:uFillTx/>
                <a:latin typeface="Aptos" panose="02110004020202020204"/>
                <a:ea typeface="+mn-ea"/>
                <a:cs typeface="+mn-cs"/>
              </a:rPr>
              <a:t>Attempt simple solutions</a:t>
            </a:r>
          </a:p>
        </p:txBody>
      </p:sp>
      <p:sp>
        <p:nvSpPr>
          <p:cNvPr id="43" name="Freeform: Shape 42">
            <a:extLst>
              <a:ext uri="{FF2B5EF4-FFF2-40B4-BE49-F238E27FC236}">
                <a16:creationId xmlns:a16="http://schemas.microsoft.com/office/drawing/2014/main" id="{C44BA413-2E67-2D16-2AE8-2DA03B86F3B3}"/>
              </a:ext>
            </a:extLst>
          </p:cNvPr>
          <p:cNvSpPr/>
          <p:nvPr/>
        </p:nvSpPr>
        <p:spPr>
          <a:xfrm>
            <a:off x="4985886" y="1193436"/>
            <a:ext cx="1712628" cy="971714"/>
          </a:xfrm>
          <a:custGeom>
            <a:avLst/>
            <a:gdLst>
              <a:gd name="connsiteX0" fmla="*/ 0 w 1712628"/>
              <a:gd name="connsiteY0" fmla="*/ 340323 h 971713"/>
              <a:gd name="connsiteX1" fmla="*/ 832021 w 1712628"/>
              <a:gd name="connsiteY1" fmla="*/ 340323 h 971713"/>
              <a:gd name="connsiteX2" fmla="*/ 832021 w 1712628"/>
              <a:gd name="connsiteY2" fmla="*/ 145757 h 971713"/>
              <a:gd name="connsiteX3" fmla="*/ 759143 w 1712628"/>
              <a:gd name="connsiteY3" fmla="*/ 145757 h 971713"/>
              <a:gd name="connsiteX4" fmla="*/ 856314 w 1712628"/>
              <a:gd name="connsiteY4" fmla="*/ 0 h 971713"/>
              <a:gd name="connsiteX5" fmla="*/ 953485 w 1712628"/>
              <a:gd name="connsiteY5" fmla="*/ 145757 h 971713"/>
              <a:gd name="connsiteX6" fmla="*/ 880607 w 1712628"/>
              <a:gd name="connsiteY6" fmla="*/ 145757 h 971713"/>
              <a:gd name="connsiteX7" fmla="*/ 880607 w 1712628"/>
              <a:gd name="connsiteY7" fmla="*/ 340323 h 971713"/>
              <a:gd name="connsiteX8" fmla="*/ 1712628 w 1712628"/>
              <a:gd name="connsiteY8" fmla="*/ 340323 h 971713"/>
              <a:gd name="connsiteX9" fmla="*/ 1712628 w 1712628"/>
              <a:gd name="connsiteY9" fmla="*/ 971713 h 971713"/>
              <a:gd name="connsiteX10" fmla="*/ 0 w 1712628"/>
              <a:gd name="connsiteY10" fmla="*/ 971713 h 971713"/>
              <a:gd name="connsiteX11" fmla="*/ 0 w 1712628"/>
              <a:gd name="connsiteY11" fmla="*/ 340323 h 971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12628" h="971713">
                <a:moveTo>
                  <a:pt x="1712628" y="631390"/>
                </a:moveTo>
                <a:lnTo>
                  <a:pt x="880607" y="631390"/>
                </a:lnTo>
                <a:lnTo>
                  <a:pt x="880607" y="825955"/>
                </a:lnTo>
                <a:lnTo>
                  <a:pt x="953485" y="825955"/>
                </a:lnTo>
                <a:lnTo>
                  <a:pt x="856314" y="971712"/>
                </a:lnTo>
                <a:lnTo>
                  <a:pt x="759143" y="825955"/>
                </a:lnTo>
                <a:lnTo>
                  <a:pt x="832021" y="825955"/>
                </a:lnTo>
                <a:lnTo>
                  <a:pt x="832021" y="631390"/>
                </a:lnTo>
                <a:lnTo>
                  <a:pt x="0" y="631390"/>
                </a:lnTo>
                <a:lnTo>
                  <a:pt x="0" y="1"/>
                </a:lnTo>
                <a:lnTo>
                  <a:pt x="1712628" y="1"/>
                </a:lnTo>
                <a:lnTo>
                  <a:pt x="1712628" y="631390"/>
                </a:lnTo>
                <a:close/>
              </a:path>
            </a:pathLst>
          </a:custGeom>
        </p:spPr>
        <p:style>
          <a:lnRef idx="1">
            <a:schemeClr val="accent2">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21802" tIns="156464" rIns="121802" bIns="496564" numCol="1" spcCol="1270" anchor="ctr" anchorCtr="0">
            <a:noAutofit/>
          </a:bodyPr>
          <a:lstStyle/>
          <a:p>
            <a:pPr marL="0" marR="0" lvl="0" indent="0" algn="ctr" defTabSz="977900" rtl="0" eaLnBrk="1" fontAlgn="auto" latinLnBrk="0" hangingPunct="1">
              <a:lnSpc>
                <a:spcPct val="90000"/>
              </a:lnSpc>
              <a:spcBef>
                <a:spcPct val="0"/>
              </a:spcBef>
              <a:spcAft>
                <a:spcPct val="35000"/>
              </a:spcAft>
              <a:buClrTx/>
              <a:buSzTx/>
              <a:buFontTx/>
              <a:buNone/>
              <a:tabLst/>
              <a:defRPr/>
            </a:pPr>
            <a:r>
              <a:rPr kumimoji="0" lang="en-US" sz="2200" b="0" i="0" u="none" strike="noStrike" kern="1200" cap="none" spc="0" normalizeH="0" baseline="0" noProof="0">
                <a:ln>
                  <a:noFill/>
                </a:ln>
                <a:solidFill>
                  <a:prstClr val="white"/>
                </a:solidFill>
                <a:effectLst/>
                <a:uLnTx/>
                <a:uFillTx/>
                <a:latin typeface="Aptos" panose="02110004020202020204"/>
                <a:ea typeface="+mn-ea"/>
                <a:cs typeface="+mn-cs"/>
              </a:rPr>
              <a:t>Verify</a:t>
            </a:r>
          </a:p>
        </p:txBody>
      </p:sp>
      <p:sp>
        <p:nvSpPr>
          <p:cNvPr id="45" name="Freeform: Shape 44">
            <a:extLst>
              <a:ext uri="{FF2B5EF4-FFF2-40B4-BE49-F238E27FC236}">
                <a16:creationId xmlns:a16="http://schemas.microsoft.com/office/drawing/2014/main" id="{D69787F4-285C-8250-0554-B6A3954716F2}"/>
              </a:ext>
            </a:extLst>
          </p:cNvPr>
          <p:cNvSpPr/>
          <p:nvPr/>
        </p:nvSpPr>
        <p:spPr>
          <a:xfrm>
            <a:off x="6698514" y="1193436"/>
            <a:ext cx="5137885" cy="631614"/>
          </a:xfrm>
          <a:custGeom>
            <a:avLst/>
            <a:gdLst>
              <a:gd name="connsiteX0" fmla="*/ 0 w 5137885"/>
              <a:gd name="connsiteY0" fmla="*/ 0 h 631614"/>
              <a:gd name="connsiteX1" fmla="*/ 5137885 w 5137885"/>
              <a:gd name="connsiteY1" fmla="*/ 0 h 631614"/>
              <a:gd name="connsiteX2" fmla="*/ 5137885 w 5137885"/>
              <a:gd name="connsiteY2" fmla="*/ 631614 h 631614"/>
              <a:gd name="connsiteX3" fmla="*/ 0 w 5137885"/>
              <a:gd name="connsiteY3" fmla="*/ 631614 h 631614"/>
              <a:gd name="connsiteX4" fmla="*/ 0 w 5137885"/>
              <a:gd name="connsiteY4" fmla="*/ 0 h 631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7885" h="631614">
                <a:moveTo>
                  <a:pt x="0" y="0"/>
                </a:moveTo>
                <a:lnTo>
                  <a:pt x="5137885" y="0"/>
                </a:lnTo>
                <a:lnTo>
                  <a:pt x="5137885" y="631614"/>
                </a:lnTo>
                <a:lnTo>
                  <a:pt x="0" y="631614"/>
                </a:lnTo>
                <a:lnTo>
                  <a:pt x="0" y="0"/>
                </a:lnTo>
                <a:close/>
              </a:path>
            </a:pathLst>
          </a:custGeom>
        </p:spPr>
        <p:style>
          <a:lnRef idx="1">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04221" tIns="203200" rIns="104221" bIns="203200" numCol="1" spcCol="1270" anchor="ctr" anchorCtr="0">
            <a:no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600" b="0" i="0" u="none" strike="noStrike" kern="1200" cap="none" spc="0" normalizeH="0" baseline="0" noProof="0" dirty="0">
                <a:ln>
                  <a:noFill/>
                </a:ln>
                <a:solidFill>
                  <a:prstClr val="black">
                    <a:hueOff val="0"/>
                    <a:satOff val="0"/>
                    <a:lumOff val="0"/>
                    <a:alphaOff val="0"/>
                  </a:prstClr>
                </a:solidFill>
                <a:effectLst/>
                <a:uLnTx/>
                <a:uFillTx/>
                <a:latin typeface="Aptos" panose="02110004020202020204"/>
                <a:ea typeface="+mn-ea"/>
                <a:cs typeface="+mn-cs"/>
              </a:rPr>
              <a:t>Verify possible causes:</a:t>
            </a:r>
          </a:p>
        </p:txBody>
      </p:sp>
      <p:sp>
        <p:nvSpPr>
          <p:cNvPr id="47" name="Freeform: Shape 46">
            <a:extLst>
              <a:ext uri="{FF2B5EF4-FFF2-40B4-BE49-F238E27FC236}">
                <a16:creationId xmlns:a16="http://schemas.microsoft.com/office/drawing/2014/main" id="{B5532B81-535D-541A-DAC1-9CF54608A9B6}"/>
              </a:ext>
            </a:extLst>
          </p:cNvPr>
          <p:cNvSpPr/>
          <p:nvPr/>
        </p:nvSpPr>
        <p:spPr>
          <a:xfrm>
            <a:off x="4985885" y="231198"/>
            <a:ext cx="1712629" cy="971715"/>
          </a:xfrm>
          <a:custGeom>
            <a:avLst/>
            <a:gdLst>
              <a:gd name="connsiteX0" fmla="*/ 0 w 1712628"/>
              <a:gd name="connsiteY0" fmla="*/ 340323 h 971713"/>
              <a:gd name="connsiteX1" fmla="*/ 832021 w 1712628"/>
              <a:gd name="connsiteY1" fmla="*/ 340323 h 971713"/>
              <a:gd name="connsiteX2" fmla="*/ 832021 w 1712628"/>
              <a:gd name="connsiteY2" fmla="*/ 145757 h 971713"/>
              <a:gd name="connsiteX3" fmla="*/ 759143 w 1712628"/>
              <a:gd name="connsiteY3" fmla="*/ 145757 h 971713"/>
              <a:gd name="connsiteX4" fmla="*/ 856314 w 1712628"/>
              <a:gd name="connsiteY4" fmla="*/ 0 h 971713"/>
              <a:gd name="connsiteX5" fmla="*/ 953485 w 1712628"/>
              <a:gd name="connsiteY5" fmla="*/ 145757 h 971713"/>
              <a:gd name="connsiteX6" fmla="*/ 880607 w 1712628"/>
              <a:gd name="connsiteY6" fmla="*/ 145757 h 971713"/>
              <a:gd name="connsiteX7" fmla="*/ 880607 w 1712628"/>
              <a:gd name="connsiteY7" fmla="*/ 340323 h 971713"/>
              <a:gd name="connsiteX8" fmla="*/ 1712628 w 1712628"/>
              <a:gd name="connsiteY8" fmla="*/ 340323 h 971713"/>
              <a:gd name="connsiteX9" fmla="*/ 1712628 w 1712628"/>
              <a:gd name="connsiteY9" fmla="*/ 971713 h 971713"/>
              <a:gd name="connsiteX10" fmla="*/ 0 w 1712628"/>
              <a:gd name="connsiteY10" fmla="*/ 971713 h 971713"/>
              <a:gd name="connsiteX11" fmla="*/ 0 w 1712628"/>
              <a:gd name="connsiteY11" fmla="*/ 340323 h 971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12628" h="971713">
                <a:moveTo>
                  <a:pt x="1712628" y="631390"/>
                </a:moveTo>
                <a:lnTo>
                  <a:pt x="880607" y="631390"/>
                </a:lnTo>
                <a:lnTo>
                  <a:pt x="880607" y="825955"/>
                </a:lnTo>
                <a:lnTo>
                  <a:pt x="953485" y="825955"/>
                </a:lnTo>
                <a:lnTo>
                  <a:pt x="856314" y="971712"/>
                </a:lnTo>
                <a:lnTo>
                  <a:pt x="759143" y="825955"/>
                </a:lnTo>
                <a:lnTo>
                  <a:pt x="832021" y="825955"/>
                </a:lnTo>
                <a:lnTo>
                  <a:pt x="832021" y="631390"/>
                </a:lnTo>
                <a:lnTo>
                  <a:pt x="0" y="631390"/>
                </a:lnTo>
                <a:lnTo>
                  <a:pt x="0" y="1"/>
                </a:lnTo>
                <a:lnTo>
                  <a:pt x="1712628" y="1"/>
                </a:lnTo>
                <a:lnTo>
                  <a:pt x="1712628" y="631390"/>
                </a:lnTo>
                <a:close/>
              </a:path>
            </a:pathLst>
          </a:custGeom>
        </p:spPr>
        <p:style>
          <a:lnRef idx="1">
            <a:schemeClr val="accent3">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21803" tIns="156465" rIns="121802" bIns="496564" numCol="1" spcCol="1270" anchor="ctr" anchorCtr="0">
            <a:noAutofit/>
          </a:bodyPr>
          <a:lstStyle/>
          <a:p>
            <a:pPr marL="0" marR="0" lvl="0" indent="0" algn="ctr" defTabSz="977900" rtl="0" eaLnBrk="1" fontAlgn="auto" latinLnBrk="0" hangingPunct="1">
              <a:lnSpc>
                <a:spcPct val="90000"/>
              </a:lnSpc>
              <a:spcBef>
                <a:spcPct val="0"/>
              </a:spcBef>
              <a:spcAft>
                <a:spcPct val="35000"/>
              </a:spcAft>
              <a:buClrTx/>
              <a:buSzTx/>
              <a:buFontTx/>
              <a:buNone/>
              <a:tabLst/>
              <a:defRPr/>
            </a:pPr>
            <a:r>
              <a:rPr kumimoji="0" lang="en-US" sz="2200" b="0" i="0" u="none" strike="noStrike" kern="1200" cap="none" spc="0" normalizeH="0" baseline="0" noProof="0" dirty="0">
                <a:ln>
                  <a:noFill/>
                </a:ln>
                <a:solidFill>
                  <a:prstClr val="white"/>
                </a:solidFill>
                <a:effectLst/>
                <a:uLnTx/>
                <a:uFillTx/>
                <a:latin typeface="Aptos" panose="02110004020202020204"/>
                <a:ea typeface="+mn-ea"/>
                <a:cs typeface="+mn-cs"/>
              </a:rPr>
              <a:t>Identify</a:t>
            </a:r>
          </a:p>
        </p:txBody>
      </p:sp>
      <p:sp>
        <p:nvSpPr>
          <p:cNvPr id="51" name="Freeform: Shape 50">
            <a:extLst>
              <a:ext uri="{FF2B5EF4-FFF2-40B4-BE49-F238E27FC236}">
                <a16:creationId xmlns:a16="http://schemas.microsoft.com/office/drawing/2014/main" id="{8AAE9C2E-DD1B-14E2-6BD6-65B9F343030B}"/>
              </a:ext>
            </a:extLst>
          </p:cNvPr>
          <p:cNvSpPr/>
          <p:nvPr/>
        </p:nvSpPr>
        <p:spPr>
          <a:xfrm>
            <a:off x="6698514" y="231199"/>
            <a:ext cx="5137885" cy="631614"/>
          </a:xfrm>
          <a:custGeom>
            <a:avLst/>
            <a:gdLst>
              <a:gd name="connsiteX0" fmla="*/ 0 w 5137885"/>
              <a:gd name="connsiteY0" fmla="*/ 0 h 631614"/>
              <a:gd name="connsiteX1" fmla="*/ 5137885 w 5137885"/>
              <a:gd name="connsiteY1" fmla="*/ 0 h 631614"/>
              <a:gd name="connsiteX2" fmla="*/ 5137885 w 5137885"/>
              <a:gd name="connsiteY2" fmla="*/ 631614 h 631614"/>
              <a:gd name="connsiteX3" fmla="*/ 0 w 5137885"/>
              <a:gd name="connsiteY3" fmla="*/ 631614 h 631614"/>
              <a:gd name="connsiteX4" fmla="*/ 0 w 5137885"/>
              <a:gd name="connsiteY4" fmla="*/ 0 h 631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7885" h="631614">
                <a:moveTo>
                  <a:pt x="0" y="0"/>
                </a:moveTo>
                <a:lnTo>
                  <a:pt x="5137885" y="0"/>
                </a:lnTo>
                <a:lnTo>
                  <a:pt x="5137885" y="631614"/>
                </a:lnTo>
                <a:lnTo>
                  <a:pt x="0" y="631614"/>
                </a:lnTo>
                <a:lnTo>
                  <a:pt x="0" y="0"/>
                </a:lnTo>
                <a:close/>
              </a:path>
            </a:pathLst>
          </a:custGeom>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04221" tIns="203200" rIns="104221" bIns="203200" numCol="1" spcCol="1270" anchor="ctr" anchorCtr="0">
            <a:no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600" b="0" i="0" u="none" strike="noStrike" kern="1200" cap="none" spc="0" normalizeH="0" baseline="0" noProof="0">
                <a:ln>
                  <a:noFill/>
                </a:ln>
                <a:solidFill>
                  <a:prstClr val="black">
                    <a:hueOff val="0"/>
                    <a:satOff val="0"/>
                    <a:lumOff val="0"/>
                    <a:alphaOff val="0"/>
                  </a:prstClr>
                </a:solidFill>
                <a:effectLst/>
                <a:uLnTx/>
                <a:uFillTx/>
                <a:latin typeface="Aptos" panose="02110004020202020204"/>
                <a:ea typeface="+mn-ea"/>
                <a:cs typeface="+mn-cs"/>
              </a:rPr>
              <a:t>Identify the problem</a:t>
            </a:r>
          </a:p>
        </p:txBody>
      </p:sp>
    </p:spTree>
    <p:extLst>
      <p:ext uri="{BB962C8B-B14F-4D97-AF65-F5344CB8AC3E}">
        <p14:creationId xmlns:p14="http://schemas.microsoft.com/office/powerpoint/2010/main" val="2443100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1000"/>
                                        <p:tgtEl>
                                          <p:spTgt spid="51"/>
                                        </p:tgtEl>
                                      </p:cBhvr>
                                    </p:animEffect>
                                    <p:anim calcmode="lin" valueType="num">
                                      <p:cBhvr>
                                        <p:cTn id="13" dur="1000" fill="hold"/>
                                        <p:tgtEl>
                                          <p:spTgt spid="51"/>
                                        </p:tgtEl>
                                        <p:attrNameLst>
                                          <p:attrName>ppt_x</p:attrName>
                                        </p:attrNameLst>
                                      </p:cBhvr>
                                      <p:tavLst>
                                        <p:tav tm="0">
                                          <p:val>
                                            <p:strVal val="#ppt_x"/>
                                          </p:val>
                                        </p:tav>
                                        <p:tav tm="100000">
                                          <p:val>
                                            <p:strVal val="#ppt_x"/>
                                          </p:val>
                                        </p:tav>
                                      </p:tavLst>
                                    </p:anim>
                                    <p:anim calcmode="lin" valueType="num">
                                      <p:cBhvr>
                                        <p:cTn id="14"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1000"/>
                                        <p:tgtEl>
                                          <p:spTgt spid="43"/>
                                        </p:tgtEl>
                                      </p:cBhvr>
                                    </p:animEffect>
                                    <p:anim calcmode="lin" valueType="num">
                                      <p:cBhvr>
                                        <p:cTn id="20" dur="1000" fill="hold"/>
                                        <p:tgtEl>
                                          <p:spTgt spid="43"/>
                                        </p:tgtEl>
                                        <p:attrNameLst>
                                          <p:attrName>ppt_x</p:attrName>
                                        </p:attrNameLst>
                                      </p:cBhvr>
                                      <p:tavLst>
                                        <p:tav tm="0">
                                          <p:val>
                                            <p:strVal val="#ppt_x"/>
                                          </p:val>
                                        </p:tav>
                                        <p:tav tm="100000">
                                          <p:val>
                                            <p:strVal val="#ppt_x"/>
                                          </p:val>
                                        </p:tav>
                                      </p:tavLst>
                                    </p:anim>
                                    <p:anim calcmode="lin" valueType="num">
                                      <p:cBhvr>
                                        <p:cTn id="21" dur="1000" fill="hold"/>
                                        <p:tgtEl>
                                          <p:spTgt spid="43"/>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fade">
                                      <p:cBhvr>
                                        <p:cTn id="24" dur="1000"/>
                                        <p:tgtEl>
                                          <p:spTgt spid="45"/>
                                        </p:tgtEl>
                                      </p:cBhvr>
                                    </p:animEffect>
                                    <p:anim calcmode="lin" valueType="num">
                                      <p:cBhvr>
                                        <p:cTn id="25" dur="1000" fill="hold"/>
                                        <p:tgtEl>
                                          <p:spTgt spid="45"/>
                                        </p:tgtEl>
                                        <p:attrNameLst>
                                          <p:attrName>ppt_x</p:attrName>
                                        </p:attrNameLst>
                                      </p:cBhvr>
                                      <p:tavLst>
                                        <p:tav tm="0">
                                          <p:val>
                                            <p:strVal val="#ppt_x"/>
                                          </p:val>
                                        </p:tav>
                                        <p:tav tm="100000">
                                          <p:val>
                                            <p:strVal val="#ppt_x"/>
                                          </p:val>
                                        </p:tav>
                                      </p:tavLst>
                                    </p:anim>
                                    <p:anim calcmode="lin" valueType="num">
                                      <p:cBhvr>
                                        <p:cTn id="26"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1000"/>
                                        <p:tgtEl>
                                          <p:spTgt spid="41"/>
                                        </p:tgtEl>
                                      </p:cBhvr>
                                    </p:animEffect>
                                    <p:anim calcmode="lin" valueType="num">
                                      <p:cBhvr>
                                        <p:cTn id="32" dur="1000" fill="hold"/>
                                        <p:tgtEl>
                                          <p:spTgt spid="41"/>
                                        </p:tgtEl>
                                        <p:attrNameLst>
                                          <p:attrName>ppt_x</p:attrName>
                                        </p:attrNameLst>
                                      </p:cBhvr>
                                      <p:tavLst>
                                        <p:tav tm="0">
                                          <p:val>
                                            <p:strVal val="#ppt_x"/>
                                          </p:val>
                                        </p:tav>
                                        <p:tav tm="100000">
                                          <p:val>
                                            <p:strVal val="#ppt_x"/>
                                          </p:val>
                                        </p:tav>
                                      </p:tavLst>
                                    </p:anim>
                                    <p:anim calcmode="lin" valueType="num">
                                      <p:cBhvr>
                                        <p:cTn id="33" dur="1000" fill="hold"/>
                                        <p:tgtEl>
                                          <p:spTgt spid="41"/>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fade">
                                      <p:cBhvr>
                                        <p:cTn id="36" dur="1000"/>
                                        <p:tgtEl>
                                          <p:spTgt spid="42"/>
                                        </p:tgtEl>
                                      </p:cBhvr>
                                    </p:animEffect>
                                    <p:anim calcmode="lin" valueType="num">
                                      <p:cBhvr>
                                        <p:cTn id="37" dur="1000" fill="hold"/>
                                        <p:tgtEl>
                                          <p:spTgt spid="42"/>
                                        </p:tgtEl>
                                        <p:attrNameLst>
                                          <p:attrName>ppt_x</p:attrName>
                                        </p:attrNameLst>
                                      </p:cBhvr>
                                      <p:tavLst>
                                        <p:tav tm="0">
                                          <p:val>
                                            <p:strVal val="#ppt_x"/>
                                          </p:val>
                                        </p:tav>
                                        <p:tav tm="100000">
                                          <p:val>
                                            <p:strVal val="#ppt_x"/>
                                          </p:val>
                                        </p:tav>
                                      </p:tavLst>
                                    </p:anim>
                                    <p:anim calcmode="lin" valueType="num">
                                      <p:cBhvr>
                                        <p:cTn id="38"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7"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1000"/>
                                        <p:tgtEl>
                                          <p:spTgt spid="37"/>
                                        </p:tgtEl>
                                      </p:cBhvr>
                                    </p:animEffect>
                                    <p:anim calcmode="lin" valueType="num">
                                      <p:cBhvr>
                                        <p:cTn id="44" dur="1000" fill="hold"/>
                                        <p:tgtEl>
                                          <p:spTgt spid="37"/>
                                        </p:tgtEl>
                                        <p:attrNameLst>
                                          <p:attrName>ppt_x</p:attrName>
                                        </p:attrNameLst>
                                      </p:cBhvr>
                                      <p:tavLst>
                                        <p:tav tm="0">
                                          <p:val>
                                            <p:strVal val="#ppt_x"/>
                                          </p:val>
                                        </p:tav>
                                        <p:tav tm="100000">
                                          <p:val>
                                            <p:strVal val="#ppt_x"/>
                                          </p:val>
                                        </p:tav>
                                      </p:tavLst>
                                    </p:anim>
                                    <p:anim calcmode="lin" valueType="num">
                                      <p:cBhvr>
                                        <p:cTn id="45" dur="1000" fill="hold"/>
                                        <p:tgtEl>
                                          <p:spTgt spid="37"/>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fade">
                                      <p:cBhvr>
                                        <p:cTn id="48" dur="1000"/>
                                        <p:tgtEl>
                                          <p:spTgt spid="39"/>
                                        </p:tgtEl>
                                      </p:cBhvr>
                                    </p:animEffect>
                                    <p:anim calcmode="lin" valueType="num">
                                      <p:cBhvr>
                                        <p:cTn id="49" dur="1000" fill="hold"/>
                                        <p:tgtEl>
                                          <p:spTgt spid="39"/>
                                        </p:tgtEl>
                                        <p:attrNameLst>
                                          <p:attrName>ppt_x</p:attrName>
                                        </p:attrNameLst>
                                      </p:cBhvr>
                                      <p:tavLst>
                                        <p:tav tm="0">
                                          <p:val>
                                            <p:strVal val="#ppt_x"/>
                                          </p:val>
                                        </p:tav>
                                        <p:tav tm="100000">
                                          <p:val>
                                            <p:strVal val="#ppt_x"/>
                                          </p:val>
                                        </p:tav>
                                      </p:tavLst>
                                    </p:anim>
                                    <p:anim calcmode="lin" valueType="num">
                                      <p:cBhvr>
                                        <p:cTn id="50"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7"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1000"/>
                                        <p:tgtEl>
                                          <p:spTgt spid="12"/>
                                        </p:tgtEl>
                                      </p:cBhvr>
                                    </p:animEffect>
                                    <p:anim calcmode="lin" valueType="num">
                                      <p:cBhvr>
                                        <p:cTn id="56" dur="1000" fill="hold"/>
                                        <p:tgtEl>
                                          <p:spTgt spid="12"/>
                                        </p:tgtEl>
                                        <p:attrNameLst>
                                          <p:attrName>ppt_x</p:attrName>
                                        </p:attrNameLst>
                                      </p:cBhvr>
                                      <p:tavLst>
                                        <p:tav tm="0">
                                          <p:val>
                                            <p:strVal val="#ppt_x"/>
                                          </p:val>
                                        </p:tav>
                                        <p:tav tm="100000">
                                          <p:val>
                                            <p:strVal val="#ppt_x"/>
                                          </p:val>
                                        </p:tav>
                                      </p:tavLst>
                                    </p:anim>
                                    <p:anim calcmode="lin" valueType="num">
                                      <p:cBhvr>
                                        <p:cTn id="57" dur="1000" fill="hold"/>
                                        <p:tgtEl>
                                          <p:spTgt spid="12"/>
                                        </p:tgtEl>
                                        <p:attrNameLst>
                                          <p:attrName>ppt_y</p:attrName>
                                        </p:attrNameLst>
                                      </p:cBhvr>
                                      <p:tavLst>
                                        <p:tav tm="0">
                                          <p:val>
                                            <p:strVal val="#ppt_y-.1"/>
                                          </p:val>
                                        </p:tav>
                                        <p:tav tm="100000">
                                          <p:val>
                                            <p:strVal val="#ppt_y"/>
                                          </p:val>
                                        </p:tav>
                                      </p:tavLst>
                                    </p:anim>
                                  </p:childTnLst>
                                </p:cTn>
                              </p:par>
                              <p:par>
                                <p:cTn id="58" presetID="47" presetClass="entr" presetSubtype="0"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fade">
                                      <p:cBhvr>
                                        <p:cTn id="60" dur="1000"/>
                                        <p:tgtEl>
                                          <p:spTgt spid="14"/>
                                        </p:tgtEl>
                                      </p:cBhvr>
                                    </p:animEffect>
                                    <p:anim calcmode="lin" valueType="num">
                                      <p:cBhvr>
                                        <p:cTn id="61" dur="1000" fill="hold"/>
                                        <p:tgtEl>
                                          <p:spTgt spid="14"/>
                                        </p:tgtEl>
                                        <p:attrNameLst>
                                          <p:attrName>ppt_x</p:attrName>
                                        </p:attrNameLst>
                                      </p:cBhvr>
                                      <p:tavLst>
                                        <p:tav tm="0">
                                          <p:val>
                                            <p:strVal val="#ppt_x"/>
                                          </p:val>
                                        </p:tav>
                                        <p:tav tm="100000">
                                          <p:val>
                                            <p:strVal val="#ppt_x"/>
                                          </p:val>
                                        </p:tav>
                                      </p:tavLst>
                                    </p:anim>
                                    <p:anim calcmode="lin" valueType="num">
                                      <p:cBhvr>
                                        <p:cTn id="6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7" presetClass="entr" presetSubtype="0"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fade">
                                      <p:cBhvr>
                                        <p:cTn id="67" dur="1000"/>
                                        <p:tgtEl>
                                          <p:spTgt spid="8"/>
                                        </p:tgtEl>
                                      </p:cBhvr>
                                    </p:animEffect>
                                    <p:anim calcmode="lin" valueType="num">
                                      <p:cBhvr>
                                        <p:cTn id="68" dur="1000" fill="hold"/>
                                        <p:tgtEl>
                                          <p:spTgt spid="8"/>
                                        </p:tgtEl>
                                        <p:attrNameLst>
                                          <p:attrName>ppt_x</p:attrName>
                                        </p:attrNameLst>
                                      </p:cBhvr>
                                      <p:tavLst>
                                        <p:tav tm="0">
                                          <p:val>
                                            <p:strVal val="#ppt_x"/>
                                          </p:val>
                                        </p:tav>
                                        <p:tav tm="100000">
                                          <p:val>
                                            <p:strVal val="#ppt_x"/>
                                          </p:val>
                                        </p:tav>
                                      </p:tavLst>
                                    </p:anim>
                                    <p:anim calcmode="lin" valueType="num">
                                      <p:cBhvr>
                                        <p:cTn id="69" dur="1000" fill="hold"/>
                                        <p:tgtEl>
                                          <p:spTgt spid="8"/>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fade">
                                      <p:cBhvr>
                                        <p:cTn id="72" dur="1000"/>
                                        <p:tgtEl>
                                          <p:spTgt spid="10"/>
                                        </p:tgtEl>
                                      </p:cBhvr>
                                    </p:animEffect>
                                    <p:anim calcmode="lin" valueType="num">
                                      <p:cBhvr>
                                        <p:cTn id="73" dur="1000" fill="hold"/>
                                        <p:tgtEl>
                                          <p:spTgt spid="10"/>
                                        </p:tgtEl>
                                        <p:attrNameLst>
                                          <p:attrName>ppt_x</p:attrName>
                                        </p:attrNameLst>
                                      </p:cBhvr>
                                      <p:tavLst>
                                        <p:tav tm="0">
                                          <p:val>
                                            <p:strVal val="#ppt_x"/>
                                          </p:val>
                                        </p:tav>
                                        <p:tav tm="100000">
                                          <p:val>
                                            <p:strVal val="#ppt_x"/>
                                          </p:val>
                                        </p:tav>
                                      </p:tavLst>
                                    </p:anim>
                                    <p:anim calcmode="lin" valueType="num">
                                      <p:cBhvr>
                                        <p:cTn id="7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7" presetClass="entr" presetSubtype="0" fill="hold" grpId="0" nodeType="click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fade">
                                      <p:cBhvr>
                                        <p:cTn id="79" dur="1000"/>
                                        <p:tgtEl>
                                          <p:spTgt spid="7"/>
                                        </p:tgtEl>
                                      </p:cBhvr>
                                    </p:animEffect>
                                    <p:anim calcmode="lin" valueType="num">
                                      <p:cBhvr>
                                        <p:cTn id="80" dur="1000" fill="hold"/>
                                        <p:tgtEl>
                                          <p:spTgt spid="7"/>
                                        </p:tgtEl>
                                        <p:attrNameLst>
                                          <p:attrName>ppt_x</p:attrName>
                                        </p:attrNameLst>
                                      </p:cBhvr>
                                      <p:tavLst>
                                        <p:tav tm="0">
                                          <p:val>
                                            <p:strVal val="#ppt_x"/>
                                          </p:val>
                                        </p:tav>
                                        <p:tav tm="100000">
                                          <p:val>
                                            <p:strVal val="#ppt_x"/>
                                          </p:val>
                                        </p:tav>
                                      </p:tavLst>
                                    </p:anim>
                                    <p:anim calcmode="lin" valueType="num">
                                      <p:cBhvr>
                                        <p:cTn id="81" dur="1000" fill="hold"/>
                                        <p:tgtEl>
                                          <p:spTgt spid="7"/>
                                        </p:tgtEl>
                                        <p:attrNameLst>
                                          <p:attrName>ppt_y</p:attrName>
                                        </p:attrNameLst>
                                      </p:cBhvr>
                                      <p:tavLst>
                                        <p:tav tm="0">
                                          <p:val>
                                            <p:strVal val="#ppt_y-.1"/>
                                          </p:val>
                                        </p:tav>
                                        <p:tav tm="100000">
                                          <p:val>
                                            <p:strVal val="#ppt_y"/>
                                          </p:val>
                                        </p:tav>
                                      </p:tavLst>
                                    </p:anim>
                                  </p:childTnLst>
                                </p:cTn>
                              </p:par>
                              <p:par>
                                <p:cTn id="82" presetID="47" presetClass="entr" presetSubtype="0" fill="hold" grpId="0" nodeType="withEffect">
                                  <p:stCondLst>
                                    <p:cond delay="0"/>
                                  </p:stCondLst>
                                  <p:childTnLst>
                                    <p:set>
                                      <p:cBhvr>
                                        <p:cTn id="83" dur="1" fill="hold">
                                          <p:stCondLst>
                                            <p:cond delay="0"/>
                                          </p:stCondLst>
                                        </p:cTn>
                                        <p:tgtEl>
                                          <p:spTgt spid="6"/>
                                        </p:tgtEl>
                                        <p:attrNameLst>
                                          <p:attrName>style.visibility</p:attrName>
                                        </p:attrNameLst>
                                      </p:cBhvr>
                                      <p:to>
                                        <p:strVal val="visible"/>
                                      </p:to>
                                    </p:set>
                                    <p:animEffect transition="in" filter="fade">
                                      <p:cBhvr>
                                        <p:cTn id="84" dur="1000"/>
                                        <p:tgtEl>
                                          <p:spTgt spid="6"/>
                                        </p:tgtEl>
                                      </p:cBhvr>
                                    </p:animEffect>
                                    <p:anim calcmode="lin" valueType="num">
                                      <p:cBhvr>
                                        <p:cTn id="85" dur="1000" fill="hold"/>
                                        <p:tgtEl>
                                          <p:spTgt spid="6"/>
                                        </p:tgtEl>
                                        <p:attrNameLst>
                                          <p:attrName>ppt_x</p:attrName>
                                        </p:attrNameLst>
                                      </p:cBhvr>
                                      <p:tavLst>
                                        <p:tav tm="0">
                                          <p:val>
                                            <p:strVal val="#ppt_x"/>
                                          </p:val>
                                        </p:tav>
                                        <p:tav tm="100000">
                                          <p:val>
                                            <p:strVal val="#ppt_x"/>
                                          </p:val>
                                        </p:tav>
                                      </p:tavLst>
                                    </p:anim>
                                    <p:anim calcmode="lin" valueType="num">
                                      <p:cBhvr>
                                        <p:cTn id="8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2" grpId="0" animBg="1"/>
      <p:bldP spid="14" grpId="0" animBg="1"/>
      <p:bldP spid="37" grpId="0" animBg="1"/>
      <p:bldP spid="39" grpId="0" animBg="1"/>
      <p:bldP spid="41" grpId="0" animBg="1"/>
      <p:bldP spid="42" grpId="0" animBg="1"/>
      <p:bldP spid="43" grpId="0" animBg="1"/>
      <p:bldP spid="45" grpId="0" animBg="1"/>
      <p:bldP spid="47" grpId="0" animBg="1"/>
      <p:bldP spid="5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77C00-E6A9-637B-B091-B4B4F1F668BB}"/>
              </a:ext>
            </a:extLst>
          </p:cNvPr>
          <p:cNvSpPr>
            <a:spLocks noGrp="1"/>
          </p:cNvSpPr>
          <p:nvPr>
            <p:ph type="title"/>
          </p:nvPr>
        </p:nvSpPr>
        <p:spPr>
          <a:xfrm>
            <a:off x="1041400" y="5094514"/>
            <a:ext cx="10109199" cy="1002085"/>
          </a:xfrm>
        </p:spPr>
        <p:txBody>
          <a:bodyPr vert="horz" lIns="91440" tIns="45720" rIns="91440" bIns="45720" rtlCol="0" anchor="ctr">
            <a:normAutofit/>
          </a:bodyPr>
          <a:lstStyle/>
          <a:p>
            <a:r>
              <a:rPr lang="en-US" sz="5400" dirty="0">
                <a:ln w="0"/>
                <a:effectLst>
                  <a:outerShdw blurRad="38100" dist="19050" dir="2700000" algn="tl" rotWithShape="0">
                    <a:schemeClr val="dk1">
                      <a:alpha val="40000"/>
                    </a:schemeClr>
                  </a:outerShdw>
                </a:effectLst>
              </a:rPr>
              <a:t>Troubleshooting Applications</a:t>
            </a:r>
            <a:endParaRPr lang="en-US" sz="5400" dirty="0"/>
          </a:p>
        </p:txBody>
      </p:sp>
      <p:pic>
        <p:nvPicPr>
          <p:cNvPr id="4" name="Picture 3" descr="3D black question marks with one yellow question mark">
            <a:extLst>
              <a:ext uri="{FF2B5EF4-FFF2-40B4-BE49-F238E27FC236}">
                <a16:creationId xmlns:a16="http://schemas.microsoft.com/office/drawing/2014/main" id="{061B0BEE-D097-DE64-FE92-274080EB74EC}"/>
              </a:ext>
            </a:extLst>
          </p:cNvPr>
          <p:cNvPicPr>
            <a:picLocks noChangeAspect="1"/>
          </p:cNvPicPr>
          <p:nvPr/>
        </p:nvPicPr>
        <p:blipFill>
          <a:blip r:embed="rId2"/>
          <a:srcRect t="805" b="5427"/>
          <a:stretch/>
        </p:blipFill>
        <p:spPr>
          <a:xfrm>
            <a:off x="20" y="-39"/>
            <a:ext cx="12191980" cy="4172740"/>
          </a:xfrm>
          <a:prstGeom prst="rect">
            <a:avLst/>
          </a:prstGeom>
        </p:spPr>
      </p:pic>
      <p:cxnSp>
        <p:nvCxnSpPr>
          <p:cNvPr id="8" name="Straight Connector 7">
            <a:extLst>
              <a:ext uri="{FF2B5EF4-FFF2-40B4-BE49-F238E27FC236}">
                <a16:creationId xmlns:a16="http://schemas.microsoft.com/office/drawing/2014/main" id="{7667AA61-5C27-F30F-D229-06CBE5709F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4811517"/>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1095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blurry blue and green background&#10;&#10;Description automatically generated">
            <a:extLst>
              <a:ext uri="{FF2B5EF4-FFF2-40B4-BE49-F238E27FC236}">
                <a16:creationId xmlns:a16="http://schemas.microsoft.com/office/drawing/2014/main" id="{7E69BB90-CB37-A5F1-EF38-8AD2EE32C211}"/>
              </a:ext>
            </a:extLst>
          </p:cNvPr>
          <p:cNvPicPr>
            <a:picLocks noChangeAspect="1"/>
          </p:cNvPicPr>
          <p:nvPr/>
        </p:nvPicPr>
        <p:blipFill>
          <a:blip r:embed="rId2">
            <a:duotone>
              <a:schemeClr val="bg2">
                <a:shade val="45000"/>
                <a:satMod val="135000"/>
              </a:schemeClr>
              <a:prstClr val="white"/>
            </a:duotone>
          </a:blip>
          <a:srcRect t="16045"/>
          <a:stretch/>
        </p:blipFill>
        <p:spPr>
          <a:xfrm>
            <a:off x="20" y="10"/>
            <a:ext cx="12191980" cy="6857990"/>
          </a:xfrm>
          <a:prstGeom prst="rect">
            <a:avLst/>
          </a:prstGeom>
        </p:spPr>
      </p:pic>
      <p:sp>
        <p:nvSpPr>
          <p:cNvPr id="8" name="Rectangle 7">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3133049-4714-4DC2-84EF-D7D0A677D51F}"/>
              </a:ext>
            </a:extLst>
          </p:cNvPr>
          <p:cNvSpPr>
            <a:spLocks noGrp="1"/>
          </p:cNvSpPr>
          <p:nvPr>
            <p:ph type="title"/>
          </p:nvPr>
        </p:nvSpPr>
        <p:spPr>
          <a:xfrm>
            <a:off x="838200" y="365125"/>
            <a:ext cx="10515600" cy="1325563"/>
          </a:xfrm>
        </p:spPr>
        <p:txBody>
          <a:bodyPr>
            <a:normAutofit/>
          </a:bodyPr>
          <a:lstStyle/>
          <a:p>
            <a:r>
              <a:rPr lang="en-US"/>
              <a:t>A problem with an application might be caused by:</a:t>
            </a:r>
            <a:endParaRPr lang="en-US" dirty="0"/>
          </a:p>
        </p:txBody>
      </p:sp>
      <p:sp>
        <p:nvSpPr>
          <p:cNvPr id="11" name="Freeform: Shape 10">
            <a:extLst>
              <a:ext uri="{FF2B5EF4-FFF2-40B4-BE49-F238E27FC236}">
                <a16:creationId xmlns:a16="http://schemas.microsoft.com/office/drawing/2014/main" id="{7B738E4C-3C26-0866-A949-D9585CD609AD}"/>
              </a:ext>
            </a:extLst>
          </p:cNvPr>
          <p:cNvSpPr/>
          <p:nvPr/>
        </p:nvSpPr>
        <p:spPr>
          <a:xfrm>
            <a:off x="838200" y="1865312"/>
            <a:ext cx="3286125" cy="1971675"/>
          </a:xfrm>
          <a:custGeom>
            <a:avLst/>
            <a:gdLst>
              <a:gd name="connsiteX0" fmla="*/ 0 w 3286125"/>
              <a:gd name="connsiteY0" fmla="*/ 0 h 1971675"/>
              <a:gd name="connsiteX1" fmla="*/ 3286125 w 3286125"/>
              <a:gd name="connsiteY1" fmla="*/ 0 h 1971675"/>
              <a:gd name="connsiteX2" fmla="*/ 3286125 w 3286125"/>
              <a:gd name="connsiteY2" fmla="*/ 1971675 h 1971675"/>
              <a:gd name="connsiteX3" fmla="*/ 0 w 3286125"/>
              <a:gd name="connsiteY3" fmla="*/ 1971675 h 1971675"/>
              <a:gd name="connsiteX4" fmla="*/ 0 w 3286125"/>
              <a:gd name="connsiteY4" fmla="*/ 0 h 197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6125" h="1971675">
                <a:moveTo>
                  <a:pt x="0" y="0"/>
                </a:moveTo>
                <a:lnTo>
                  <a:pt x="3286125" y="0"/>
                </a:lnTo>
                <a:lnTo>
                  <a:pt x="3286125" y="1971675"/>
                </a:lnTo>
                <a:lnTo>
                  <a:pt x="0" y="1971675"/>
                </a:lnTo>
                <a:lnTo>
                  <a:pt x="0" y="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8110" tIns="118110" rIns="118110" bIns="118110" numCol="1" spcCol="1270" anchor="ctr" anchorCtr="0">
            <a:noAutofit/>
          </a:bodyPr>
          <a:lstStyle/>
          <a:p>
            <a:pPr marL="0" marR="0" lvl="0" indent="0" algn="ctr" defTabSz="1377950" rtl="0" eaLnBrk="1" fontAlgn="auto" latinLnBrk="0" hangingPunct="1">
              <a:lnSpc>
                <a:spcPct val="90000"/>
              </a:lnSpc>
              <a:spcBef>
                <a:spcPct val="0"/>
              </a:spcBef>
              <a:spcAft>
                <a:spcPct val="35000"/>
              </a:spcAft>
              <a:buClrTx/>
              <a:buSzTx/>
              <a:buFontTx/>
              <a:buNone/>
              <a:tabLst/>
              <a:defRPr/>
            </a:pPr>
            <a:r>
              <a:rPr kumimoji="0" lang="en-US" sz="3100" b="0" i="0" u="none" strike="noStrike" kern="1200" cap="none" spc="0" normalizeH="0" baseline="0" noProof="0">
                <a:ln>
                  <a:noFill/>
                </a:ln>
                <a:solidFill>
                  <a:prstClr val="white"/>
                </a:solidFill>
                <a:effectLst/>
                <a:uLnTx/>
                <a:uFillTx/>
                <a:latin typeface="Aptos" panose="02110004020202020204"/>
                <a:ea typeface="+mn-ea"/>
                <a:cs typeface="+mn-cs"/>
              </a:rPr>
              <a:t>The Application</a:t>
            </a:r>
          </a:p>
        </p:txBody>
      </p:sp>
      <p:sp>
        <p:nvSpPr>
          <p:cNvPr id="12" name="Freeform: Shape 11">
            <a:extLst>
              <a:ext uri="{FF2B5EF4-FFF2-40B4-BE49-F238E27FC236}">
                <a16:creationId xmlns:a16="http://schemas.microsoft.com/office/drawing/2014/main" id="{64A588CA-CCC6-4203-A9FE-6918043B2930}"/>
              </a:ext>
            </a:extLst>
          </p:cNvPr>
          <p:cNvSpPr/>
          <p:nvPr/>
        </p:nvSpPr>
        <p:spPr>
          <a:xfrm>
            <a:off x="4452937" y="1865312"/>
            <a:ext cx="3286125" cy="1971675"/>
          </a:xfrm>
          <a:custGeom>
            <a:avLst/>
            <a:gdLst>
              <a:gd name="connsiteX0" fmla="*/ 0 w 3286125"/>
              <a:gd name="connsiteY0" fmla="*/ 0 h 1971675"/>
              <a:gd name="connsiteX1" fmla="*/ 3286125 w 3286125"/>
              <a:gd name="connsiteY1" fmla="*/ 0 h 1971675"/>
              <a:gd name="connsiteX2" fmla="*/ 3286125 w 3286125"/>
              <a:gd name="connsiteY2" fmla="*/ 1971675 h 1971675"/>
              <a:gd name="connsiteX3" fmla="*/ 0 w 3286125"/>
              <a:gd name="connsiteY3" fmla="*/ 1971675 h 1971675"/>
              <a:gd name="connsiteX4" fmla="*/ 0 w 3286125"/>
              <a:gd name="connsiteY4" fmla="*/ 0 h 197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6125" h="1971675">
                <a:moveTo>
                  <a:pt x="0" y="0"/>
                </a:moveTo>
                <a:lnTo>
                  <a:pt x="3286125" y="0"/>
                </a:lnTo>
                <a:lnTo>
                  <a:pt x="3286125" y="1971675"/>
                </a:lnTo>
                <a:lnTo>
                  <a:pt x="0" y="1971675"/>
                </a:lnTo>
                <a:lnTo>
                  <a:pt x="0" y="0"/>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18110" tIns="118110" rIns="118110" bIns="118110" numCol="1" spcCol="1270" anchor="ctr" anchorCtr="0">
            <a:noAutofit/>
          </a:bodyPr>
          <a:lstStyle/>
          <a:p>
            <a:pPr marL="0" marR="0" lvl="0" indent="0" algn="ctr" defTabSz="1377950" rtl="0" eaLnBrk="1" fontAlgn="auto" latinLnBrk="0" hangingPunct="1">
              <a:lnSpc>
                <a:spcPct val="90000"/>
              </a:lnSpc>
              <a:spcBef>
                <a:spcPct val="0"/>
              </a:spcBef>
              <a:spcAft>
                <a:spcPct val="35000"/>
              </a:spcAft>
              <a:buClrTx/>
              <a:buSzTx/>
              <a:buFontTx/>
              <a:buNone/>
              <a:tabLst/>
              <a:defRPr/>
            </a:pPr>
            <a:r>
              <a:rPr kumimoji="0" lang="en-US" sz="3100" b="0" i="0" u="none" strike="noStrike" kern="1200" cap="none" spc="0" normalizeH="0" baseline="0" noProof="0">
                <a:ln>
                  <a:noFill/>
                </a:ln>
                <a:solidFill>
                  <a:prstClr val="white"/>
                </a:solidFill>
                <a:effectLst/>
                <a:uLnTx/>
                <a:uFillTx/>
                <a:latin typeface="Aptos" panose="02110004020202020204"/>
                <a:ea typeface="+mn-ea"/>
                <a:cs typeface="+mn-cs"/>
              </a:rPr>
              <a:t>The Hardware</a:t>
            </a:r>
          </a:p>
        </p:txBody>
      </p:sp>
      <p:sp>
        <p:nvSpPr>
          <p:cNvPr id="13" name="Freeform: Shape 12">
            <a:extLst>
              <a:ext uri="{FF2B5EF4-FFF2-40B4-BE49-F238E27FC236}">
                <a16:creationId xmlns:a16="http://schemas.microsoft.com/office/drawing/2014/main" id="{9BA19836-21F2-109A-6DFD-A9D53130F476}"/>
              </a:ext>
            </a:extLst>
          </p:cNvPr>
          <p:cNvSpPr/>
          <p:nvPr/>
        </p:nvSpPr>
        <p:spPr>
          <a:xfrm>
            <a:off x="8067675" y="1865312"/>
            <a:ext cx="3286125" cy="1971675"/>
          </a:xfrm>
          <a:custGeom>
            <a:avLst/>
            <a:gdLst>
              <a:gd name="connsiteX0" fmla="*/ 0 w 3286125"/>
              <a:gd name="connsiteY0" fmla="*/ 0 h 1971675"/>
              <a:gd name="connsiteX1" fmla="*/ 3286125 w 3286125"/>
              <a:gd name="connsiteY1" fmla="*/ 0 h 1971675"/>
              <a:gd name="connsiteX2" fmla="*/ 3286125 w 3286125"/>
              <a:gd name="connsiteY2" fmla="*/ 1971675 h 1971675"/>
              <a:gd name="connsiteX3" fmla="*/ 0 w 3286125"/>
              <a:gd name="connsiteY3" fmla="*/ 1971675 h 1971675"/>
              <a:gd name="connsiteX4" fmla="*/ 0 w 3286125"/>
              <a:gd name="connsiteY4" fmla="*/ 0 h 197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6125" h="1971675">
                <a:moveTo>
                  <a:pt x="0" y="0"/>
                </a:moveTo>
                <a:lnTo>
                  <a:pt x="3286125" y="0"/>
                </a:lnTo>
                <a:lnTo>
                  <a:pt x="3286125" y="1971675"/>
                </a:lnTo>
                <a:lnTo>
                  <a:pt x="0" y="1971675"/>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18110" tIns="118110" rIns="118110" bIns="118110" numCol="1" spcCol="1270" anchor="ctr" anchorCtr="0">
            <a:noAutofit/>
          </a:bodyPr>
          <a:lstStyle/>
          <a:p>
            <a:pPr marL="0" marR="0" lvl="0" indent="0" algn="ctr" defTabSz="1377950" rtl="0" eaLnBrk="1" fontAlgn="auto" latinLnBrk="0" hangingPunct="1">
              <a:lnSpc>
                <a:spcPct val="90000"/>
              </a:lnSpc>
              <a:spcBef>
                <a:spcPct val="0"/>
              </a:spcBef>
              <a:spcAft>
                <a:spcPct val="35000"/>
              </a:spcAft>
              <a:buClrTx/>
              <a:buSzTx/>
              <a:buFontTx/>
              <a:buNone/>
              <a:tabLst/>
              <a:defRPr/>
            </a:pPr>
            <a:r>
              <a:rPr kumimoji="0" lang="en-US" sz="3100" b="0" i="0" u="none" strike="noStrike" kern="1200" cap="none" spc="0" normalizeH="0" baseline="0" noProof="0">
                <a:ln>
                  <a:noFill/>
                </a:ln>
                <a:solidFill>
                  <a:prstClr val="white"/>
                </a:solidFill>
                <a:effectLst/>
                <a:uLnTx/>
                <a:uFillTx/>
                <a:latin typeface="Aptos" panose="02110004020202020204"/>
                <a:ea typeface="+mn-ea"/>
                <a:cs typeface="+mn-cs"/>
              </a:rPr>
              <a:t>The Operating System</a:t>
            </a:r>
          </a:p>
        </p:txBody>
      </p:sp>
      <p:sp>
        <p:nvSpPr>
          <p:cNvPr id="14" name="Freeform: Shape 13">
            <a:extLst>
              <a:ext uri="{FF2B5EF4-FFF2-40B4-BE49-F238E27FC236}">
                <a16:creationId xmlns:a16="http://schemas.microsoft.com/office/drawing/2014/main" id="{BC01A40E-5536-82EA-DCA5-F3BE12A03C5B}"/>
              </a:ext>
            </a:extLst>
          </p:cNvPr>
          <p:cNvSpPr/>
          <p:nvPr/>
        </p:nvSpPr>
        <p:spPr>
          <a:xfrm>
            <a:off x="838200" y="4165600"/>
            <a:ext cx="3286125" cy="1971675"/>
          </a:xfrm>
          <a:custGeom>
            <a:avLst/>
            <a:gdLst>
              <a:gd name="connsiteX0" fmla="*/ 0 w 3286125"/>
              <a:gd name="connsiteY0" fmla="*/ 0 h 1971675"/>
              <a:gd name="connsiteX1" fmla="*/ 3286125 w 3286125"/>
              <a:gd name="connsiteY1" fmla="*/ 0 h 1971675"/>
              <a:gd name="connsiteX2" fmla="*/ 3286125 w 3286125"/>
              <a:gd name="connsiteY2" fmla="*/ 1971675 h 1971675"/>
              <a:gd name="connsiteX3" fmla="*/ 0 w 3286125"/>
              <a:gd name="connsiteY3" fmla="*/ 1971675 h 1971675"/>
              <a:gd name="connsiteX4" fmla="*/ 0 w 3286125"/>
              <a:gd name="connsiteY4" fmla="*/ 0 h 197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6125" h="1971675">
                <a:moveTo>
                  <a:pt x="0" y="0"/>
                </a:moveTo>
                <a:lnTo>
                  <a:pt x="3286125" y="0"/>
                </a:lnTo>
                <a:lnTo>
                  <a:pt x="3286125" y="1971675"/>
                </a:lnTo>
                <a:lnTo>
                  <a:pt x="0" y="1971675"/>
                </a:lnTo>
                <a:lnTo>
                  <a:pt x="0" y="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18110" tIns="118110" rIns="118110" bIns="118110" numCol="1" spcCol="1270" anchor="ctr" anchorCtr="0">
            <a:noAutofit/>
          </a:bodyPr>
          <a:lstStyle/>
          <a:p>
            <a:pPr marL="0" marR="0" lvl="0" indent="0" algn="ctr" defTabSz="1377950" rtl="0" eaLnBrk="1" fontAlgn="auto" latinLnBrk="0" hangingPunct="1">
              <a:lnSpc>
                <a:spcPct val="90000"/>
              </a:lnSpc>
              <a:spcBef>
                <a:spcPct val="0"/>
              </a:spcBef>
              <a:spcAft>
                <a:spcPct val="35000"/>
              </a:spcAft>
              <a:buClrTx/>
              <a:buSzTx/>
              <a:buFontTx/>
              <a:buNone/>
              <a:tabLst/>
              <a:defRPr/>
            </a:pPr>
            <a:r>
              <a:rPr kumimoji="0" lang="en-US" sz="3100" b="0" i="0" u="none" strike="noStrike" kern="1200" cap="none" spc="0" normalizeH="0" baseline="0" noProof="0" dirty="0">
                <a:ln>
                  <a:noFill/>
                </a:ln>
                <a:solidFill>
                  <a:prstClr val="white"/>
                </a:solidFill>
                <a:effectLst/>
                <a:uLnTx/>
                <a:uFillTx/>
                <a:latin typeface="Aptos" panose="02110004020202020204"/>
                <a:ea typeface="+mn-ea"/>
                <a:cs typeface="+mn-cs"/>
              </a:rPr>
              <a:t>The Data</a:t>
            </a:r>
          </a:p>
        </p:txBody>
      </p:sp>
      <p:sp>
        <p:nvSpPr>
          <p:cNvPr id="15" name="Freeform: Shape 14">
            <a:extLst>
              <a:ext uri="{FF2B5EF4-FFF2-40B4-BE49-F238E27FC236}">
                <a16:creationId xmlns:a16="http://schemas.microsoft.com/office/drawing/2014/main" id="{D38EF6FB-C10C-74E0-F559-0F7D1C78510C}"/>
              </a:ext>
            </a:extLst>
          </p:cNvPr>
          <p:cNvSpPr/>
          <p:nvPr/>
        </p:nvSpPr>
        <p:spPr>
          <a:xfrm>
            <a:off x="4452937" y="4165600"/>
            <a:ext cx="3286125" cy="1971675"/>
          </a:xfrm>
          <a:custGeom>
            <a:avLst/>
            <a:gdLst>
              <a:gd name="connsiteX0" fmla="*/ 0 w 3286125"/>
              <a:gd name="connsiteY0" fmla="*/ 0 h 1971675"/>
              <a:gd name="connsiteX1" fmla="*/ 3286125 w 3286125"/>
              <a:gd name="connsiteY1" fmla="*/ 0 h 1971675"/>
              <a:gd name="connsiteX2" fmla="*/ 3286125 w 3286125"/>
              <a:gd name="connsiteY2" fmla="*/ 1971675 h 1971675"/>
              <a:gd name="connsiteX3" fmla="*/ 0 w 3286125"/>
              <a:gd name="connsiteY3" fmla="*/ 1971675 h 1971675"/>
              <a:gd name="connsiteX4" fmla="*/ 0 w 3286125"/>
              <a:gd name="connsiteY4" fmla="*/ 0 h 197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6125" h="1971675">
                <a:moveTo>
                  <a:pt x="0" y="0"/>
                </a:moveTo>
                <a:lnTo>
                  <a:pt x="3286125" y="0"/>
                </a:lnTo>
                <a:lnTo>
                  <a:pt x="3286125" y="1971675"/>
                </a:lnTo>
                <a:lnTo>
                  <a:pt x="0" y="1971675"/>
                </a:lnTo>
                <a:lnTo>
                  <a:pt x="0" y="0"/>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18110" tIns="118110" rIns="118110" bIns="118110" numCol="1" spcCol="1270" anchor="ctr" anchorCtr="0">
            <a:noAutofit/>
          </a:bodyPr>
          <a:lstStyle/>
          <a:p>
            <a:pPr marL="0" marR="0" lvl="0" indent="0" algn="ctr" defTabSz="1377950" rtl="0" eaLnBrk="1" fontAlgn="auto" latinLnBrk="0" hangingPunct="1">
              <a:lnSpc>
                <a:spcPct val="90000"/>
              </a:lnSpc>
              <a:spcBef>
                <a:spcPct val="0"/>
              </a:spcBef>
              <a:spcAft>
                <a:spcPct val="35000"/>
              </a:spcAft>
              <a:buClrTx/>
              <a:buSzTx/>
              <a:buFontTx/>
              <a:buNone/>
              <a:tabLst/>
              <a:defRPr/>
            </a:pPr>
            <a:r>
              <a:rPr kumimoji="0" lang="en-US" sz="3100" b="0" i="0" u="none" strike="noStrike" kern="1200" cap="none" spc="0" normalizeH="0" baseline="0" noProof="0" dirty="0">
                <a:ln>
                  <a:noFill/>
                </a:ln>
                <a:solidFill>
                  <a:prstClr val="white"/>
                </a:solidFill>
                <a:effectLst/>
                <a:uLnTx/>
                <a:uFillTx/>
                <a:latin typeface="Aptos" panose="02110004020202020204"/>
                <a:ea typeface="+mn-ea"/>
                <a:cs typeface="+mn-cs"/>
              </a:rPr>
              <a:t>Other Applications In Conflict With This One</a:t>
            </a:r>
          </a:p>
        </p:txBody>
      </p:sp>
      <p:sp>
        <p:nvSpPr>
          <p:cNvPr id="16" name="Freeform: Shape 15">
            <a:extLst>
              <a:ext uri="{FF2B5EF4-FFF2-40B4-BE49-F238E27FC236}">
                <a16:creationId xmlns:a16="http://schemas.microsoft.com/office/drawing/2014/main" id="{D638AE2A-CCDA-2397-3BD1-910EF2BDCE77}"/>
              </a:ext>
            </a:extLst>
          </p:cNvPr>
          <p:cNvSpPr/>
          <p:nvPr/>
        </p:nvSpPr>
        <p:spPr>
          <a:xfrm>
            <a:off x="8067675" y="4165600"/>
            <a:ext cx="3286125" cy="1971675"/>
          </a:xfrm>
          <a:custGeom>
            <a:avLst/>
            <a:gdLst>
              <a:gd name="connsiteX0" fmla="*/ 0 w 3286125"/>
              <a:gd name="connsiteY0" fmla="*/ 0 h 1971675"/>
              <a:gd name="connsiteX1" fmla="*/ 3286125 w 3286125"/>
              <a:gd name="connsiteY1" fmla="*/ 0 h 1971675"/>
              <a:gd name="connsiteX2" fmla="*/ 3286125 w 3286125"/>
              <a:gd name="connsiteY2" fmla="*/ 1971675 h 1971675"/>
              <a:gd name="connsiteX3" fmla="*/ 0 w 3286125"/>
              <a:gd name="connsiteY3" fmla="*/ 1971675 h 1971675"/>
              <a:gd name="connsiteX4" fmla="*/ 0 w 3286125"/>
              <a:gd name="connsiteY4" fmla="*/ 0 h 1971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6125" h="1971675">
                <a:moveTo>
                  <a:pt x="0" y="0"/>
                </a:moveTo>
                <a:lnTo>
                  <a:pt x="3286125" y="0"/>
                </a:lnTo>
                <a:lnTo>
                  <a:pt x="3286125" y="1971675"/>
                </a:lnTo>
                <a:lnTo>
                  <a:pt x="0" y="1971675"/>
                </a:lnTo>
                <a:lnTo>
                  <a:pt x="0" y="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8110" tIns="118110" rIns="118110" bIns="118110" numCol="1" spcCol="1270" anchor="ctr" anchorCtr="0">
            <a:noAutofit/>
          </a:bodyPr>
          <a:lstStyle/>
          <a:p>
            <a:pPr marL="0" marR="0" lvl="0" indent="0" algn="ctr" defTabSz="1377950" rtl="0" eaLnBrk="1" fontAlgn="auto" latinLnBrk="0" hangingPunct="1">
              <a:lnSpc>
                <a:spcPct val="90000"/>
              </a:lnSpc>
              <a:spcBef>
                <a:spcPct val="0"/>
              </a:spcBef>
              <a:spcAft>
                <a:spcPct val="35000"/>
              </a:spcAft>
              <a:buClrTx/>
              <a:buSzTx/>
              <a:buFontTx/>
              <a:buNone/>
              <a:tabLst/>
              <a:defRPr/>
            </a:pPr>
            <a:r>
              <a:rPr kumimoji="0" lang="en-US" sz="3100" b="0" i="0" u="none" strike="noStrike" kern="1200" cap="none" spc="0" normalizeH="0" baseline="0" noProof="0">
                <a:ln>
                  <a:noFill/>
                </a:ln>
                <a:solidFill>
                  <a:prstClr val="white"/>
                </a:solidFill>
                <a:effectLst/>
                <a:uLnTx/>
                <a:uFillTx/>
                <a:latin typeface="Aptos" panose="02110004020202020204"/>
                <a:ea typeface="+mn-ea"/>
                <a:cs typeface="+mn-cs"/>
              </a:rPr>
              <a:t>The User</a:t>
            </a:r>
          </a:p>
        </p:txBody>
      </p:sp>
    </p:spTree>
    <p:extLst>
      <p:ext uri="{BB962C8B-B14F-4D97-AF65-F5344CB8AC3E}">
        <p14:creationId xmlns:p14="http://schemas.microsoft.com/office/powerpoint/2010/main" val="394237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C72A3A37-B420-B260-81A1-DAA35F8E1765}"/>
              </a:ext>
            </a:extLst>
          </p:cNvPr>
          <p:cNvSpPr>
            <a:spLocks noGrp="1"/>
          </p:cNvSpPr>
          <p:nvPr>
            <p:ph type="title"/>
          </p:nvPr>
        </p:nvSpPr>
        <p:spPr>
          <a:xfrm>
            <a:off x="841248" y="426720"/>
            <a:ext cx="11007852" cy="1919141"/>
          </a:xfrm>
        </p:spPr>
        <p:txBody>
          <a:bodyPr anchor="b">
            <a:normAutofit/>
          </a:bodyPr>
          <a:lstStyle/>
          <a:p>
            <a:r>
              <a:rPr lang="en-US" sz="5400" dirty="0"/>
              <a:t>General Steps for Solving Application Errors</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E909828-3F14-6EB7-8D1C-28E3EEF232AA}"/>
              </a:ext>
            </a:extLst>
          </p:cNvPr>
          <p:cNvSpPr>
            <a:spLocks noGrp="1"/>
          </p:cNvSpPr>
          <p:nvPr>
            <p:ph idx="1"/>
          </p:nvPr>
        </p:nvSpPr>
        <p:spPr>
          <a:xfrm>
            <a:off x="841248" y="3337269"/>
            <a:ext cx="10509504" cy="2905686"/>
          </a:xfrm>
        </p:spPr>
        <p:txBody>
          <a:bodyPr>
            <a:normAutofit/>
          </a:bodyPr>
          <a:lstStyle/>
          <a:p>
            <a:pPr>
              <a:buFont typeface="Wingdings" panose="05000000000000000000" pitchFamily="2" charset="2"/>
              <a:buChar char="Ø"/>
            </a:pPr>
            <a:r>
              <a:rPr lang="en-US" dirty="0"/>
              <a:t>Step 1: Interview the User and Back up Data</a:t>
            </a:r>
          </a:p>
          <a:p>
            <a:pPr lvl="1"/>
            <a:r>
              <a:rPr lang="en-US" sz="2800" dirty="0"/>
              <a:t>Interview the user and back up data.</a:t>
            </a:r>
          </a:p>
          <a:p>
            <a:pPr lvl="1"/>
            <a:r>
              <a:rPr lang="en-US" sz="2800" dirty="0"/>
              <a:t>Ask the user to reproduce the problem while you watch.</a:t>
            </a:r>
          </a:p>
          <a:p>
            <a:pPr lvl="1"/>
            <a:r>
              <a:rPr lang="en-US" sz="2800" dirty="0"/>
              <a:t>Try a reboot.</a:t>
            </a:r>
          </a:p>
          <a:p>
            <a:endParaRPr lang="en-US" sz="2200" dirty="0"/>
          </a:p>
        </p:txBody>
      </p:sp>
    </p:spTree>
    <p:extLst>
      <p:ext uri="{BB962C8B-B14F-4D97-AF65-F5344CB8AC3E}">
        <p14:creationId xmlns:p14="http://schemas.microsoft.com/office/powerpoint/2010/main" val="279348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TotalTime>
  <Words>684</Words>
  <Application>Microsoft Office PowerPoint</Application>
  <PresentationFormat>Widescreen</PresentationFormat>
  <Paragraphs>94</Paragraphs>
  <Slides>25</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Aptos</vt:lpstr>
      <vt:lpstr>Aptos Display</vt:lpstr>
      <vt:lpstr>Arial</vt:lpstr>
      <vt:lpstr>Arial Unicode MS</vt:lpstr>
      <vt:lpstr>Calibri</vt:lpstr>
      <vt:lpstr>Wingdings</vt:lpstr>
      <vt:lpstr>Office Theme</vt:lpstr>
      <vt:lpstr>1_Office Theme</vt:lpstr>
      <vt:lpstr>Foundation of computer science</vt:lpstr>
      <vt:lpstr>Lecture 14</vt:lpstr>
      <vt:lpstr>Troubleshooting</vt:lpstr>
      <vt:lpstr>Troubleshooting</vt:lpstr>
      <vt:lpstr>How can I be good at troubleshooting?</vt:lpstr>
      <vt:lpstr>Troubleshooting by step</vt:lpstr>
      <vt:lpstr>Troubleshooting Applications</vt:lpstr>
      <vt:lpstr>A problem with an application might be caused by:</vt:lpstr>
      <vt:lpstr>General Steps for Solving Application Errors</vt:lpstr>
      <vt:lpstr>Step 2: Error Messages, the Web, Coworkers, and Logs Might Help</vt:lpstr>
      <vt:lpstr>Step 3: Consider the Data or the Application Is Corrupted</vt:lpstr>
      <vt:lpstr>Step 5: Consider Windows Might Be the Problem</vt:lpstr>
      <vt:lpstr>Windows tools used to troubleshoot application problems </vt:lpstr>
      <vt:lpstr>Windows tools used to troubleshoot application problems</vt:lpstr>
      <vt:lpstr>Responding to Specific Error Messages</vt:lpstr>
      <vt:lpstr>Responding to Specific Error Messages</vt:lpstr>
      <vt:lpstr>Troubleshooting Windows Startup</vt:lpstr>
      <vt:lpstr>Understanding the Boot Process</vt:lpstr>
      <vt:lpstr>Windows Shutdown and Restart</vt:lpstr>
      <vt:lpstr>Power Buttons and Switches on a Computer Case</vt:lpstr>
      <vt:lpstr>Startup UEFI/BIOS Controls the Beginning of the Boot</vt:lpstr>
      <vt:lpstr>What is The Blue Screen of Death (BSOD)</vt:lpstr>
      <vt:lpstr>Cause</vt:lpstr>
      <vt:lpstr>Main Points to Solve Blue Screen of Death (BSOD)</vt:lpstr>
      <vt:lpstr>Tank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Mohamed Agami</dc:creator>
  <cp:lastModifiedBy>mohamed192496@fci.bu.edu.eg</cp:lastModifiedBy>
  <cp:revision>3</cp:revision>
  <dcterms:created xsi:type="dcterms:W3CDTF">2024-10-12T22:25:33Z</dcterms:created>
  <dcterms:modified xsi:type="dcterms:W3CDTF">2025-09-23T15:46:58Z</dcterms:modified>
</cp:coreProperties>
</file>