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2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3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5ADB-7EA9-496B-8F10-957C2D1FA919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DA370-1FFF-4E4B-BBE7-9C7B91254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8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Metrics 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Its like Histogram</a:t>
            </a:r>
          </a:p>
          <a:p>
            <a:pPr algn="just"/>
            <a:r>
              <a:rPr lang="en-US" dirty="0" smtClean="0"/>
              <a:t>The main difference between these two is that in Summary you don’t know the initial values. Summary show the details over multiple time series. </a:t>
            </a:r>
          </a:p>
          <a:p>
            <a:pPr algn="just"/>
            <a:r>
              <a:rPr lang="en-US" dirty="0" smtClean="0"/>
              <a:t>Take many measurements of a value to later calculate averages or percentiles</a:t>
            </a:r>
          </a:p>
          <a:p>
            <a:pPr algn="just"/>
            <a:r>
              <a:rPr lang="en-US" dirty="0" smtClean="0"/>
              <a:t>You don’t know what range of values will be up front so cannot use 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2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5146" y="2692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Prometheus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5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5146" y="2692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Prometheus User Interface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712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Prometheus Introduction</a:t>
            </a:r>
          </a:p>
          <a:p>
            <a:r>
              <a:rPr lang="en-US" dirty="0" smtClean="0"/>
              <a:t>Continuous Monitoring with Prometheus</a:t>
            </a:r>
          </a:p>
          <a:p>
            <a:r>
              <a:rPr lang="en-US" dirty="0" smtClean="0"/>
              <a:t>Prometheus Architecture </a:t>
            </a:r>
          </a:p>
          <a:p>
            <a:r>
              <a:rPr lang="en-US" dirty="0" smtClean="0"/>
              <a:t>Prometheus Metrics &amp; its Types</a:t>
            </a:r>
          </a:p>
          <a:p>
            <a:r>
              <a:rPr lang="en-US" dirty="0" smtClean="0"/>
              <a:t>Prometheus Installation</a:t>
            </a:r>
          </a:p>
          <a:p>
            <a:r>
              <a:rPr lang="en-US" dirty="0" smtClean="0"/>
              <a:t>Prometheus User Interface </a:t>
            </a:r>
          </a:p>
          <a:p>
            <a:r>
              <a:rPr lang="en-US" dirty="0" smtClean="0"/>
              <a:t>Custom Rules</a:t>
            </a:r>
          </a:p>
          <a:p>
            <a:r>
              <a:rPr lang="en-US" dirty="0" smtClean="0"/>
              <a:t>Alert Management System - Demo</a:t>
            </a:r>
          </a:p>
        </p:txBody>
      </p:sp>
    </p:spTree>
    <p:extLst>
      <p:ext uri="{BB962C8B-B14F-4D97-AF65-F5344CB8AC3E}">
        <p14:creationId xmlns:p14="http://schemas.microsoft.com/office/powerpoint/2010/main" val="1482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</a:t>
            </a:r>
            <a:r>
              <a:rPr lang="en-US" dirty="0"/>
              <a:t>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Software application used for event monitoring and alerting</a:t>
            </a:r>
          </a:p>
          <a:p>
            <a:pPr algn="just"/>
            <a:r>
              <a:rPr lang="en-US" dirty="0" smtClean="0"/>
              <a:t>It records real-time metrics in a time series database built using a HTTP pull model. </a:t>
            </a:r>
          </a:p>
          <a:p>
            <a:pPr algn="just"/>
            <a:r>
              <a:rPr lang="en-US" dirty="0" smtClean="0"/>
              <a:t>Records any purely numeric time series</a:t>
            </a:r>
          </a:p>
          <a:p>
            <a:pPr algn="just"/>
            <a:r>
              <a:rPr lang="en-US" dirty="0" smtClean="0"/>
              <a:t>Designed for Reliability</a:t>
            </a:r>
          </a:p>
          <a:p>
            <a:pPr algn="just"/>
            <a:r>
              <a:rPr lang="en-US" dirty="0" smtClean="0"/>
              <a:t>It can monitor both Machine-centric and Highly dynamic service oriented architectures. </a:t>
            </a:r>
          </a:p>
          <a:p>
            <a:pPr algn="just"/>
            <a:r>
              <a:rPr lang="en-US" dirty="0" smtClean="0"/>
              <a:t>It pull based tools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1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Monitoring with Prometheus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Applications Exception</a:t>
            </a:r>
          </a:p>
          <a:p>
            <a:pPr algn="just"/>
            <a:r>
              <a:rPr lang="en-US" dirty="0" smtClean="0"/>
              <a:t>Server CPU</a:t>
            </a:r>
          </a:p>
          <a:p>
            <a:pPr algn="just"/>
            <a:r>
              <a:rPr lang="en-US" dirty="0" smtClean="0"/>
              <a:t>Memory Usage</a:t>
            </a:r>
          </a:p>
          <a:p>
            <a:pPr algn="just"/>
            <a:r>
              <a:rPr lang="en-US" dirty="0" smtClean="0"/>
              <a:t>Storage Spikes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Architecture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048669"/>
            <a:ext cx="102870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5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Metrics &amp; its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Each unit of a target such as CPU utilization or Memory Consumption are known as Metrics</a:t>
            </a:r>
          </a:p>
          <a:p>
            <a:pPr algn="just"/>
            <a:r>
              <a:rPr lang="en-US" dirty="0" smtClean="0"/>
              <a:t>Sever collects the metrics from the targets using </a:t>
            </a:r>
            <a:r>
              <a:rPr lang="en-US" dirty="0" err="1" smtClean="0"/>
              <a:t>PromQL</a:t>
            </a:r>
            <a:r>
              <a:rPr lang="en-US" dirty="0" smtClean="0"/>
              <a:t> processes them and then show it on GUI.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Following are the types of Metrics:</a:t>
            </a:r>
          </a:p>
          <a:p>
            <a:pPr algn="just"/>
            <a:r>
              <a:rPr lang="en-US" dirty="0" smtClean="0"/>
              <a:t>Counters</a:t>
            </a:r>
          </a:p>
          <a:p>
            <a:pPr algn="just"/>
            <a:r>
              <a:rPr lang="en-US" dirty="0" smtClean="0"/>
              <a:t>Histogram</a:t>
            </a:r>
          </a:p>
          <a:p>
            <a:pPr algn="just"/>
            <a:r>
              <a:rPr lang="en-US" dirty="0" smtClean="0"/>
              <a:t>Gauges</a:t>
            </a:r>
          </a:p>
          <a:p>
            <a:pPr algn="just"/>
            <a:r>
              <a:rPr lang="en-US" dirty="0" smtClean="0"/>
              <a:t>Summary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8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Metrics :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Record a value that only goes up</a:t>
            </a:r>
          </a:p>
          <a:p>
            <a:pPr algn="just"/>
            <a:r>
              <a:rPr lang="en-US" dirty="0" smtClean="0"/>
              <a:t>Query how fast the value is increasing</a:t>
            </a:r>
          </a:p>
          <a:p>
            <a:pPr algn="just"/>
            <a:r>
              <a:rPr lang="en-US" dirty="0" smtClean="0"/>
              <a:t>For Example: No. of requests, Error Count, Task Completed .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Metrics : Gauges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Record a value that only goes up and down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You do not have to Query its rate</a:t>
            </a:r>
          </a:p>
          <a:p>
            <a:pPr algn="just"/>
            <a:r>
              <a:rPr lang="en-US" dirty="0" smtClean="0"/>
              <a:t>For Example: Speedometer, Current Memory Usage.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2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Prometheus Metrics :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Take many measurements of a value, to later calculate averages or percentiles. </a:t>
            </a:r>
          </a:p>
          <a:p>
            <a:pPr algn="just"/>
            <a:r>
              <a:rPr lang="en-US" dirty="0" smtClean="0"/>
              <a:t>You know what the range of values will be up front, so you can define your own.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18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311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Prometheus</vt:lpstr>
      <vt:lpstr>Topics</vt:lpstr>
      <vt:lpstr>Prometheus Introduction</vt:lpstr>
      <vt:lpstr>Continuous Monitoring with Prometheus</vt:lpstr>
      <vt:lpstr>Prometheus Architecture </vt:lpstr>
      <vt:lpstr>Prometheus Metrics &amp; its Types</vt:lpstr>
      <vt:lpstr>Prometheus Metrics : Counters</vt:lpstr>
      <vt:lpstr>Prometheus Metrics : Gauges</vt:lpstr>
      <vt:lpstr>Prometheus Metrics : Histogram</vt:lpstr>
      <vt:lpstr>Prometheus Metrics : Summary</vt:lpstr>
      <vt:lpstr>Prometheus Installation</vt:lpstr>
      <vt:lpstr>Prometheus User Interface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Muhammad Faran Tahir</dc:creator>
  <cp:lastModifiedBy>Muhammad Faran Tahir</cp:lastModifiedBy>
  <cp:revision>36</cp:revision>
  <dcterms:created xsi:type="dcterms:W3CDTF">2023-08-02T06:10:36Z</dcterms:created>
  <dcterms:modified xsi:type="dcterms:W3CDTF">2023-08-03T04:34:14Z</dcterms:modified>
</cp:coreProperties>
</file>