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C923B-420E-44A0-A8D3-3C8459EA644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1825-B8BC-488D-AFAB-5561DFAA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owershell/index.htm" TargetMode="External"/><Relationship Id="rId2" Type="http://schemas.openxmlformats.org/officeDocument/2006/relationships/hyperlink" Target="https://www.youtube.com/watch?v=GtovwKDemn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9F6zAuYtuFw" TargetMode="External"/><Relationship Id="rId4" Type="http://schemas.openxmlformats.org/officeDocument/2006/relationships/hyperlink" Target="https://www.w3schools.com/pyth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5527" y="1658072"/>
            <a:ext cx="9144000" cy="2387600"/>
          </a:xfrm>
        </p:spPr>
        <p:txBody>
          <a:bodyPr/>
          <a:lstStyle/>
          <a:p>
            <a:r>
              <a:rPr lang="en-US" dirty="0" smtClean="0"/>
              <a:t>Bash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Loops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18" y="1284449"/>
            <a:ext cx="6297642" cy="3632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842" y="1284449"/>
            <a:ext cx="3020553" cy="443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Loop </a:t>
            </a:r>
            <a:r>
              <a:rPr lang="en-US" dirty="0"/>
              <a:t>G</a:t>
            </a:r>
            <a:r>
              <a:rPr lang="en-US" dirty="0" smtClean="0"/>
              <a:t>lobbing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08383"/>
            <a:ext cx="7979229" cy="47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command substitution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2725"/>
            <a:ext cx="8956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parameter substitution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7474"/>
            <a:ext cx="8401050" cy="492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Functions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860" y="1482725"/>
            <a:ext cx="5167712" cy="469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73" y="1482725"/>
            <a:ext cx="5076825" cy="2188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32225"/>
            <a:ext cx="3626570" cy="27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301750"/>
            <a:ext cx="3608787" cy="3844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270410"/>
            <a:ext cx="3371850" cy="1486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337" y="1301750"/>
            <a:ext cx="5820963" cy="50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8899"/>
            <a:ext cx="4019550" cy="5313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290637"/>
            <a:ext cx="4552950" cy="54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for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797050"/>
            <a:ext cx="10515600" cy="4351338"/>
          </a:xfrm>
        </p:spPr>
        <p:txBody>
          <a:bodyPr/>
          <a:lstStyle/>
          <a:p>
            <a:r>
              <a:rPr lang="en-US" dirty="0" smtClean="0"/>
              <a:t>Bash : </a:t>
            </a:r>
            <a:r>
              <a:rPr lang="en-US" dirty="0" smtClean="0">
                <a:hlinkClick r:id="rId2"/>
              </a:rPr>
              <a:t>https://www.youtube.com/watch?v=GtovwKDemnI</a:t>
            </a:r>
            <a:endParaRPr lang="en-US" dirty="0" smtClean="0"/>
          </a:p>
          <a:p>
            <a:r>
              <a:rPr lang="en-US" dirty="0" smtClean="0"/>
              <a:t>PowerShell : </a:t>
            </a:r>
            <a:r>
              <a:rPr lang="en-US" dirty="0" smtClean="0">
                <a:hlinkClick r:id="rId3"/>
              </a:rPr>
              <a:t>https://www.tutorialspoint.com/powershell/index.htm</a:t>
            </a:r>
            <a:endParaRPr lang="en-US" dirty="0" smtClean="0"/>
          </a:p>
          <a:p>
            <a:r>
              <a:rPr lang="en-US" dirty="0" smtClean="0"/>
              <a:t>Python: </a:t>
            </a:r>
            <a:r>
              <a:rPr lang="en-US" dirty="0" smtClean="0">
                <a:hlinkClick r:id="rId4"/>
              </a:rPr>
              <a:t>https://www.w3schools.com/python/</a:t>
            </a:r>
            <a:endParaRPr lang="en-US" dirty="0" smtClean="0"/>
          </a:p>
          <a:p>
            <a:r>
              <a:rPr lang="en-US" dirty="0" smtClean="0"/>
              <a:t>Scripting with Python: </a:t>
            </a:r>
            <a:r>
              <a:rPr lang="en-US" dirty="0" smtClean="0">
                <a:hlinkClick r:id="rId5"/>
              </a:rPr>
              <a:t>https://www.youtube.com/watch?v=9F6zAuYtuFw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52" y="1405747"/>
            <a:ext cx="6068201" cy="3940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48" y="1405747"/>
            <a:ext cx="5998652" cy="39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3739"/>
            <a:ext cx="7885922" cy="48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Variables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077"/>
            <a:ext cx="8175171" cy="48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68425"/>
            <a:ext cx="8296469" cy="50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Variables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3780"/>
            <a:ext cx="7792616" cy="521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Basic Operators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63" y="1690688"/>
            <a:ext cx="4925072" cy="1632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835" y="2113361"/>
            <a:ext cx="6281629" cy="3671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4" y="3567148"/>
            <a:ext cx="5226193" cy="27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Basic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0466"/>
            <a:ext cx="5781675" cy="1709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7588"/>
            <a:ext cx="5906014" cy="2414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738" y="2415435"/>
            <a:ext cx="5148270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Scripting : Conditionals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7755"/>
            <a:ext cx="7242110" cy="53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89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Bash Scripting</vt:lpstr>
      <vt:lpstr>Shell Scripting</vt:lpstr>
      <vt:lpstr>Bash Scripting</vt:lpstr>
      <vt:lpstr>Bash Scripting : Variables</vt:lpstr>
      <vt:lpstr>Bash Scripting : Variables</vt:lpstr>
      <vt:lpstr>Bash Scripting : Variables</vt:lpstr>
      <vt:lpstr>Bash Scripting : Basic Operators</vt:lpstr>
      <vt:lpstr>Bash Scripting : Basic Operators</vt:lpstr>
      <vt:lpstr>Bash Scripting : Conditionals</vt:lpstr>
      <vt:lpstr>Bash Scripting : Loops</vt:lpstr>
      <vt:lpstr>Bash Scripting : Loop Globbing</vt:lpstr>
      <vt:lpstr>Bash Scripting : command substitution</vt:lpstr>
      <vt:lpstr>Bash Scripting : parameter substitution</vt:lpstr>
      <vt:lpstr>Bash Scripting : Functions</vt:lpstr>
      <vt:lpstr>Bash Scripting : Functions</vt:lpstr>
      <vt:lpstr>Bash Scripting : Functions</vt:lpstr>
      <vt:lpstr>Scripting for 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Muhammad Faran Tahir</dc:creator>
  <cp:lastModifiedBy>Muhammad Faran Tahir</cp:lastModifiedBy>
  <cp:revision>2</cp:revision>
  <dcterms:created xsi:type="dcterms:W3CDTF">2022-11-29T07:08:28Z</dcterms:created>
  <dcterms:modified xsi:type="dcterms:W3CDTF">2023-05-29T09:18:25Z</dcterms:modified>
</cp:coreProperties>
</file>