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A5FB-E0D6-4C7E-9B03-10C97DC7BE6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56EFF-110A-4CB5-8C7E-9F91635F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56EFF-110A-4CB5-8C7E-9F91635F2F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56EFF-110A-4CB5-8C7E-9F91635F2F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9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26C1-B6A9-4369-8DD3-042376C7FFD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75C1-B348-4BF2-B67D-F9DDDAF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Python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0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divides the operators in the following groups: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117" y="1600127"/>
            <a:ext cx="10130465" cy="37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81"/>
            <a:ext cx="10515600" cy="789420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836" y="1016001"/>
            <a:ext cx="6299200" cy="52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98" y="1441522"/>
            <a:ext cx="9823738" cy="40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219253"/>
            <a:ext cx="98679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0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operators are used to compare the objects, not if they are equal, but if they are actually the same object, with the same memory </a:t>
            </a:r>
            <a:r>
              <a:rPr lang="en-US" dirty="0" smtClean="0"/>
              <a:t>location: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3295794"/>
            <a:ext cx="85629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Membership operators are used to test if a sequence is presented in an object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207327"/>
            <a:ext cx="8343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to compare (binary) numbers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21" y="2436646"/>
            <a:ext cx="7741661" cy="38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189635"/>
            <a:ext cx="10515600" cy="715530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Precedence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28" y="899870"/>
            <a:ext cx="5735782" cy="5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supports the usual logical conditions from mathematics:</a:t>
            </a:r>
          </a:p>
          <a:p>
            <a:r>
              <a:rPr lang="en-US" dirty="0"/>
              <a:t>Equals: a == b</a:t>
            </a:r>
          </a:p>
          <a:p>
            <a:r>
              <a:rPr lang="en-US" dirty="0"/>
              <a:t>Not Equals: a != b</a:t>
            </a:r>
          </a:p>
          <a:p>
            <a:r>
              <a:rPr lang="en-US" dirty="0"/>
              <a:t>Less than: a &lt; b</a:t>
            </a:r>
          </a:p>
          <a:p>
            <a:r>
              <a:rPr lang="en-US" dirty="0"/>
              <a:t>Less than or equal to: a &lt;= b</a:t>
            </a:r>
          </a:p>
          <a:p>
            <a:r>
              <a:rPr lang="en-US" dirty="0"/>
              <a:t>Greater than: a &gt; b</a:t>
            </a:r>
          </a:p>
          <a:p>
            <a:r>
              <a:rPr lang="en-US" dirty="0"/>
              <a:t>Greater than or equal to: a &gt;= b</a:t>
            </a:r>
          </a:p>
          <a:p>
            <a:pPr marL="0" indent="0">
              <a:buNone/>
            </a:pPr>
            <a:r>
              <a:rPr lang="en-US" dirty="0"/>
              <a:t>These conditions can be used in several ways, most commonly in "if statements" and loops.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Python Intro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Datatypes</a:t>
            </a:r>
          </a:p>
          <a:p>
            <a:r>
              <a:rPr lang="en-US" dirty="0" smtClean="0"/>
              <a:t>Arrays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If / 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has two primitive loop commands: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9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0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: </a:t>
            </a:r>
            <a:r>
              <a:rPr lang="en-US" dirty="0"/>
              <a:t>Parameters or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terms </a:t>
            </a:r>
            <a:r>
              <a:rPr lang="en-US" i="1" dirty="0"/>
              <a:t>parameter</a:t>
            </a:r>
            <a:r>
              <a:rPr lang="en-US" dirty="0"/>
              <a:t> and </a:t>
            </a:r>
            <a:r>
              <a:rPr lang="en-US" i="1" dirty="0"/>
              <a:t>argument</a:t>
            </a:r>
            <a:r>
              <a:rPr lang="en-US" dirty="0"/>
              <a:t> can be used for the same thing: information that are passed into a function.</a:t>
            </a:r>
          </a:p>
          <a:p>
            <a:r>
              <a:rPr lang="en-US" dirty="0"/>
              <a:t>From a function's perspective:</a:t>
            </a:r>
          </a:p>
          <a:p>
            <a:r>
              <a:rPr lang="en-US" dirty="0"/>
              <a:t>A parameter is the variable listed inside the parentheses in the function definition.</a:t>
            </a:r>
          </a:p>
          <a:p>
            <a:r>
              <a:rPr lang="en-US" dirty="0"/>
              <a:t>An argument is the value that is sent to the function when it is called.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93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module to be the same as a code library.</a:t>
            </a:r>
          </a:p>
          <a:p>
            <a:r>
              <a:rPr lang="en-US" dirty="0"/>
              <a:t>A file containing a set of functions you want to include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76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770"/>
            <a:ext cx="10515600" cy="4351338"/>
          </a:xfrm>
        </p:spPr>
        <p:txBody>
          <a:bodyPr/>
          <a:lstStyle/>
          <a:p>
            <a:r>
              <a:rPr lang="en-US" dirty="0" smtClean="0"/>
              <a:t>Python is a popular programming language. It was created by Guido van Rossum, and released in 1991.</a:t>
            </a:r>
          </a:p>
          <a:p>
            <a:r>
              <a:rPr lang="en-US" dirty="0"/>
              <a:t>W</a:t>
            </a:r>
            <a:r>
              <a:rPr lang="en-US" dirty="0" smtClean="0"/>
              <a:t>eb development (server-side)</a:t>
            </a:r>
          </a:p>
          <a:p>
            <a:r>
              <a:rPr lang="en-US" dirty="0"/>
              <a:t>S</a:t>
            </a:r>
            <a:r>
              <a:rPr lang="en-US" dirty="0" smtClean="0"/>
              <a:t>oftware development</a:t>
            </a:r>
          </a:p>
          <a:p>
            <a:r>
              <a:rPr lang="en-US" dirty="0"/>
              <a:t>M</a:t>
            </a:r>
            <a:r>
              <a:rPr lang="en-US" dirty="0" smtClean="0"/>
              <a:t>athematics</a:t>
            </a:r>
          </a:p>
          <a:p>
            <a:r>
              <a:rPr lang="en-US" dirty="0"/>
              <a:t>S</a:t>
            </a:r>
            <a:r>
              <a:rPr lang="en-US" dirty="0" smtClean="0"/>
              <a:t>ystem scripting.</a:t>
            </a:r>
          </a:p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r>
              <a:rPr lang="en-US" dirty="0" smtClean="0"/>
              <a:t>Install Extension on VS Code or you can use CLI, PowerShell or bash to run python codes.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0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51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was designed for readability, and has some similarities to the English language with influence from mathematics.</a:t>
            </a:r>
          </a:p>
          <a:p>
            <a:r>
              <a:rPr lang="en-US" dirty="0"/>
              <a:t>Python uses new lines to complete a command, as opposed to other programming languages which often use semicolons or parentheses.</a:t>
            </a:r>
          </a:p>
          <a:p>
            <a:r>
              <a:rPr lang="en-US" dirty="0"/>
              <a:t>Python relies on indentation, using whitespace, to define scope; such as the scope of loops, functions and classes. Other programming languages often use curly-brackets for this purpose</a:t>
            </a:r>
            <a:r>
              <a:rPr lang="en-US" dirty="0" smtClean="0"/>
              <a:t>.</a:t>
            </a:r>
          </a:p>
          <a:p>
            <a:r>
              <a:rPr lang="en-US" dirty="0"/>
              <a:t>Indentation refers to the spaces at the beginning of a code line.</a:t>
            </a:r>
          </a:p>
          <a:p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r>
              <a:rPr lang="en-US" dirty="0"/>
              <a:t>Python uses indentation to indicate a block of code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6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r>
              <a:rPr lang="en-US" dirty="0"/>
              <a:t>Variables do not need to be declared with any particular </a:t>
            </a:r>
            <a:r>
              <a:rPr lang="en-US" i="1" dirty="0"/>
              <a:t>type</a:t>
            </a:r>
            <a:r>
              <a:rPr lang="en-US" dirty="0"/>
              <a:t>, and can even change type after they have been set.</a:t>
            </a:r>
          </a:p>
          <a:p>
            <a:r>
              <a:rPr lang="en-US" dirty="0" smtClean="0"/>
              <a:t>If </a:t>
            </a:r>
            <a:r>
              <a:rPr lang="en-US" dirty="0"/>
              <a:t>you want to specify the data type of a variable, this can be done with casting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are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57015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339468"/>
              </p:ext>
            </p:extLst>
          </p:nvPr>
        </p:nvGraphicFramePr>
        <p:xfrm>
          <a:off x="838200" y="1455738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4466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5870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Type: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Types: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float, complex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9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Types: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list, tuple,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Mapping Type: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8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Types: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set, </a:t>
                      </a:r>
                      <a:r>
                        <a:rPr lang="en-US" dirty="0" err="1" smtClean="0"/>
                        <a:t>frozenset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3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Type: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8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Types: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bytes, </a:t>
                      </a:r>
                      <a:r>
                        <a:rPr lang="en-US" dirty="0" err="1" smtClean="0"/>
                        <a:t>bytearray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memoryview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8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 Type: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NoneType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2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9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 smtClean="0"/>
              <a:t>Python </a:t>
            </a:r>
            <a:r>
              <a:rPr lang="en-US" dirty="0"/>
              <a:t>does not have built-in support for Arrays, but Python Lists can be used instead, however, to work with arrays in Python you will have to import a library, like the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library. </a:t>
            </a:r>
          </a:p>
        </p:txBody>
      </p:sp>
    </p:spTree>
    <p:extLst>
      <p:ext uri="{BB962C8B-B14F-4D97-AF65-F5344CB8AC3E}">
        <p14:creationId xmlns:p14="http://schemas.microsoft.com/office/powerpoint/2010/main" val="320297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663" y="1539298"/>
            <a:ext cx="7564264" cy="48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6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685</Words>
  <Application>Microsoft Office PowerPoint</Application>
  <PresentationFormat>Widescreen</PresentationFormat>
  <Paragraphs>106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Python </vt:lpstr>
      <vt:lpstr>Topics</vt:lpstr>
      <vt:lpstr>Python Intro</vt:lpstr>
      <vt:lpstr>Installation</vt:lpstr>
      <vt:lpstr>Syntax</vt:lpstr>
      <vt:lpstr>Variables</vt:lpstr>
      <vt:lpstr>Data Types</vt:lpstr>
      <vt:lpstr>Arrays</vt:lpstr>
      <vt:lpstr>Arrays Methods</vt:lpstr>
      <vt:lpstr>Operators</vt:lpstr>
      <vt:lpstr>Arithmetic Operators </vt:lpstr>
      <vt:lpstr>Assignment Operators</vt:lpstr>
      <vt:lpstr>Comparison Operators</vt:lpstr>
      <vt:lpstr>Logical Operators</vt:lpstr>
      <vt:lpstr>Identity Operators</vt:lpstr>
      <vt:lpstr>Membership Operators</vt:lpstr>
      <vt:lpstr>Bitwise Operators</vt:lpstr>
      <vt:lpstr>Operator Precedence</vt:lpstr>
      <vt:lpstr>If / Else</vt:lpstr>
      <vt:lpstr>Loops</vt:lpstr>
      <vt:lpstr>Functions</vt:lpstr>
      <vt:lpstr>Function : Parameters or Arguments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Python </dc:title>
  <dc:creator>Muhammad Faran Tahir</dc:creator>
  <cp:lastModifiedBy>Muhammad Faran Tahir</cp:lastModifiedBy>
  <cp:revision>63</cp:revision>
  <dcterms:created xsi:type="dcterms:W3CDTF">2023-05-22T09:25:46Z</dcterms:created>
  <dcterms:modified xsi:type="dcterms:W3CDTF">2023-05-25T10:02:47Z</dcterms:modified>
</cp:coreProperties>
</file>