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CERTIFIED CLOUD PRACTITIONER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829" y="4994698"/>
            <a:ext cx="3772434" cy="1137793"/>
          </a:xfrm>
        </p:spPr>
        <p:txBody>
          <a:bodyPr>
            <a:normAutofit/>
          </a:bodyPr>
          <a:lstStyle/>
          <a:p>
            <a:r>
              <a:rPr lang="en-US" dirty="0" smtClean="0"/>
              <a:t>By: Muhammad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Deployment Models of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5"/>
            <a:ext cx="10417933" cy="461381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 smtClean="0"/>
              <a:t>Private</a:t>
            </a:r>
            <a:r>
              <a:rPr lang="en-US" sz="1800" b="1" dirty="0" smtClean="0"/>
              <a:t> </a:t>
            </a:r>
            <a:r>
              <a:rPr lang="en-US" sz="1900" b="1" dirty="0" smtClean="0"/>
              <a:t>Cloud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 services used by a single organization, not exposed to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Complete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Security for sensitive </a:t>
            </a:r>
            <a:r>
              <a:rPr lang="en-US" sz="1800" dirty="0" smtClean="0"/>
              <a:t>applications</a:t>
            </a:r>
            <a:endParaRPr lang="en-US" sz="1800" dirty="0"/>
          </a:p>
          <a:p>
            <a:r>
              <a:rPr lang="en-US" sz="1900" b="1" dirty="0" smtClean="0"/>
              <a:t>Public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 resources owned and operated by a </a:t>
            </a:r>
            <a:r>
              <a:rPr lang="en-US" sz="1800" dirty="0" err="1"/>
              <a:t>thirdparty</a:t>
            </a:r>
            <a:r>
              <a:rPr lang="en-US" sz="1800" dirty="0"/>
              <a:t> cloud service provider delivered over the Internet.</a:t>
            </a:r>
          </a:p>
          <a:p>
            <a:r>
              <a:rPr lang="en-US" sz="2100" b="1" dirty="0" smtClean="0"/>
              <a:t>Hybrid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Private Cloud + Public Cloud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997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40661" cy="41759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Trade capital expense (CAPEX) for operational expense (OPEX)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Benefit from massive economies of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Stop guessing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Increase speed and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Stop spending money running and maintaining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Go global in </a:t>
            </a:r>
            <a:r>
              <a:rPr lang="en-US" sz="1800" dirty="0" smtClean="0"/>
              <a:t>minutes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1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2" y="1658201"/>
            <a:ext cx="1428481" cy="556966"/>
          </a:xfrm>
        </p:spPr>
        <p:txBody>
          <a:bodyPr/>
          <a:lstStyle/>
          <a:p>
            <a:r>
              <a:rPr lang="en-US" b="1" dirty="0" smtClean="0"/>
              <a:t>On premises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41761" y="1677798"/>
            <a:ext cx="1811627" cy="724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Software as a Service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58341" y="1697397"/>
            <a:ext cx="1619517" cy="685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Platform as a service (PaaS)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09684" y="1697398"/>
            <a:ext cx="2039152" cy="685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Infrastructure as a service (IaaS)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0" y="2382591"/>
            <a:ext cx="1200150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85" y="2463418"/>
            <a:ext cx="1228725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63" y="2487230"/>
            <a:ext cx="1209675" cy="3362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761" y="2520568"/>
            <a:ext cx="1200150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956" y="6153888"/>
            <a:ext cx="2552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266082"/>
          </a:xfrm>
        </p:spPr>
        <p:txBody>
          <a:bodyPr>
            <a:normAutofit/>
          </a:bodyPr>
          <a:lstStyle/>
          <a:p>
            <a:r>
              <a:rPr lang="en-US" sz="1800" b="1" dirty="0"/>
              <a:t>Infrastructure as a service (IaaS</a:t>
            </a:r>
            <a:r>
              <a:rPr lang="en-US" sz="1800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Amazon EC2</a:t>
            </a:r>
            <a:endParaRPr lang="en-US" sz="1800" dirty="0"/>
          </a:p>
          <a:p>
            <a:r>
              <a:rPr lang="en-US" sz="1800" b="1" dirty="0"/>
              <a:t>Platform as a service (PaaS)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Elastic Beanstalk (on AWS)</a:t>
            </a:r>
            <a:endParaRPr lang="en-US" sz="1800" dirty="0" smtClean="0"/>
          </a:p>
          <a:p>
            <a:r>
              <a:rPr lang="en-US" sz="1800" b="1" dirty="0"/>
              <a:t>Software as a </a:t>
            </a:r>
            <a:r>
              <a:rPr lang="en-US" sz="1800" b="1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Many AWS services (ex: </a:t>
            </a:r>
            <a:r>
              <a:rPr lang="en-US" sz="1800" dirty="0" err="1"/>
              <a:t>Rekognition</a:t>
            </a:r>
            <a:r>
              <a:rPr lang="en-US" sz="1800" dirty="0"/>
              <a:t> for Machine Learning)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993" y="2442693"/>
            <a:ext cx="7524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570" y="3821450"/>
            <a:ext cx="74295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570" y="5179011"/>
            <a:ext cx="742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of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64262"/>
            <a:ext cx="10515600" cy="43819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AWS has 3 pricing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Compute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Data Transfer </a:t>
            </a:r>
            <a:r>
              <a:rPr lang="en-US" sz="1800" dirty="0"/>
              <a:t>O</a:t>
            </a:r>
            <a:r>
              <a:rPr lang="en-US" sz="1800" dirty="0" smtClean="0"/>
              <a:t>UT of the Cloud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4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64262"/>
            <a:ext cx="10392176" cy="42789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AWS Global infrastructure consists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AWS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AWS Availability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AWS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AWS Edge Locations / Points of </a:t>
            </a:r>
            <a:r>
              <a:rPr lang="en-US" sz="1800" dirty="0" smtClean="0"/>
              <a:t>Presence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46" y="1864261"/>
            <a:ext cx="6729087" cy="39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98993" cy="4472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CUSTOMER = RESPONSIBILITY FOR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SECURITY IN THE </a:t>
            </a:r>
            <a:r>
              <a:rPr lang="en-US" sz="1800" dirty="0" smtClean="0"/>
              <a:t>CLOUD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AWS = RESPONSIBILITY FOR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SECURITY OF THE </a:t>
            </a:r>
            <a:r>
              <a:rPr lang="en-US" sz="1800" dirty="0" smtClean="0"/>
              <a:t>CLOUD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31" y="1825625"/>
            <a:ext cx="7349531" cy="41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1287501"/>
          </a:xfrm>
        </p:spPr>
        <p:txBody>
          <a:bodyPr/>
          <a:lstStyle/>
          <a:p>
            <a:pPr algn="ctr"/>
            <a:r>
              <a:rPr lang="en-US" dirty="0" smtClean="0"/>
              <a:t>IAM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websites work?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94" y="1875373"/>
            <a:ext cx="5820177" cy="3492105"/>
          </a:xfrm>
        </p:spPr>
      </p:pic>
      <p:sp>
        <p:nvSpPr>
          <p:cNvPr id="15" name="TextBox 14"/>
          <p:cNvSpPr txBox="1"/>
          <p:nvPr/>
        </p:nvSpPr>
        <p:spPr>
          <a:xfrm>
            <a:off x="1197735" y="6014896"/>
            <a:ext cx="812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Clients and servers have IP addresses.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server composed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81992"/>
          </a:xfrm>
        </p:spPr>
        <p:txBody>
          <a:bodyPr>
            <a:normAutofit/>
          </a:bodyPr>
          <a:lstStyle/>
          <a:p>
            <a:r>
              <a:rPr lang="en-US" sz="1800" dirty="0"/>
              <a:t>Compute: CPU</a:t>
            </a:r>
          </a:p>
          <a:p>
            <a:r>
              <a:rPr lang="en-US" sz="1800" dirty="0"/>
              <a:t>Memory: </a:t>
            </a:r>
            <a:r>
              <a:rPr lang="en-US" sz="1800" dirty="0" smtClean="0"/>
              <a:t>RAM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Storage: Data</a:t>
            </a:r>
          </a:p>
          <a:p>
            <a:endParaRPr lang="en-US" sz="1800" dirty="0" smtClean="0"/>
          </a:p>
          <a:p>
            <a:r>
              <a:rPr lang="en-US" sz="1800" dirty="0" smtClean="0"/>
              <a:t>Database</a:t>
            </a:r>
            <a:r>
              <a:rPr lang="en-US" sz="1800" dirty="0"/>
              <a:t>: Store data in a structured </a:t>
            </a:r>
            <a:r>
              <a:rPr lang="en-US" sz="1800" dirty="0" smtClean="0"/>
              <a:t>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53" y="1825625"/>
            <a:ext cx="50101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1" y="3978521"/>
            <a:ext cx="866775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86" y="5424084"/>
            <a:ext cx="876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66419" cy="2836527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How Internet works?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Network</a:t>
            </a:r>
            <a:r>
              <a:rPr lang="en-US" sz="1800" dirty="0"/>
              <a:t>: cables, routers and servers connected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Router</a:t>
            </a:r>
            <a:r>
              <a:rPr lang="en-US" sz="1800" dirty="0"/>
              <a:t>: A networking device that forwards data packets between </a:t>
            </a:r>
            <a:r>
              <a:rPr lang="en-US" sz="1800" dirty="0" smtClean="0"/>
              <a:t>computer networks. They </a:t>
            </a:r>
            <a:r>
              <a:rPr lang="en-US" sz="1800" dirty="0"/>
              <a:t>know where to send your packets on the internet!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Switch</a:t>
            </a:r>
            <a:r>
              <a:rPr lang="en-US" sz="1800" dirty="0"/>
              <a:t>: Takes a packet and send it to the correct server / client on your network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51" y="2339123"/>
            <a:ext cx="8860132" cy="37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4206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Cloud computing is used in replace to traditional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Traditionally, we use on-premises approach in which we are developing applications as well as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 have to face some problems with traditional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Scaling is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Hire 24/7 team to monitor the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deal with disasters? (earthquake, power shutdown, fire…)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467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175930"/>
          </a:xfrm>
        </p:spPr>
        <p:txBody>
          <a:bodyPr>
            <a:normAutofit/>
          </a:bodyPr>
          <a:lstStyle/>
          <a:p>
            <a:r>
              <a:rPr lang="en-US" sz="1800" dirty="0"/>
              <a:t>Cloud computing is the on-demand delivery of compute power, database storage, applications, and other IT resources</a:t>
            </a:r>
          </a:p>
          <a:p>
            <a:r>
              <a:rPr lang="en-US" sz="1800" dirty="0"/>
              <a:t>Through a cloud services platform with pay-as-you-go pricing</a:t>
            </a:r>
          </a:p>
          <a:p>
            <a:r>
              <a:rPr lang="en-US" sz="1800" dirty="0"/>
              <a:t>You can provision exactly the right type and size of computing resources you need</a:t>
            </a:r>
          </a:p>
          <a:p>
            <a:r>
              <a:rPr lang="en-US" sz="1800" dirty="0"/>
              <a:t>You can access as many resources as you need, almost instantly</a:t>
            </a:r>
          </a:p>
          <a:p>
            <a:r>
              <a:rPr lang="en-US" sz="1800" dirty="0"/>
              <a:t>Simple way to access servers, storage, databases and a set of application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9570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54" y="2341741"/>
            <a:ext cx="7724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Cloud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1" y="2554510"/>
            <a:ext cx="10175712" cy="2571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977" y="5499279"/>
            <a:ext cx="1018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Gmail                                                          Dropbox                                                  Netflix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134</TotalTime>
  <Words>531</Words>
  <Application>Microsoft Office PowerPoint</Application>
  <PresentationFormat>Widescreen</PresentationFormat>
  <Paragraphs>87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AWS CERTIFIED CLOUD PRACTITIONER TRAINING </vt:lpstr>
      <vt:lpstr>How websites work?</vt:lpstr>
      <vt:lpstr>What is a server composed of?</vt:lpstr>
      <vt:lpstr>IT Terminology</vt:lpstr>
      <vt:lpstr>PowerPoint Presentation</vt:lpstr>
      <vt:lpstr>Why Cloud Computing?</vt:lpstr>
      <vt:lpstr>What is cloud computing?</vt:lpstr>
      <vt:lpstr>PowerPoint Presentation</vt:lpstr>
      <vt:lpstr>Some commonly used Cloud Services</vt:lpstr>
      <vt:lpstr>The Deployment Models of the Cloud</vt:lpstr>
      <vt:lpstr>Six Advantages of Cloud Computing</vt:lpstr>
      <vt:lpstr>Types of Cloud Computing</vt:lpstr>
      <vt:lpstr>Examples of Cloud Computing</vt:lpstr>
      <vt:lpstr>Pricing of the Cloud</vt:lpstr>
      <vt:lpstr>AWS Global Infrastructure</vt:lpstr>
      <vt:lpstr>Shared Responsibility Model diagram</vt:lpstr>
      <vt:lpstr>IAM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CERTIFIED CLOUD PRACTITIONER TRAINING </dc:title>
  <dc:creator>ahmad481988@gmail.com</dc:creator>
  <cp:keywords/>
  <cp:lastModifiedBy>ahmad481988@gmail.com</cp:lastModifiedBy>
  <cp:revision>21</cp:revision>
  <dcterms:created xsi:type="dcterms:W3CDTF">2023-12-20T11:57:03Z</dcterms:created>
  <dcterms:modified xsi:type="dcterms:W3CDTF">2023-12-20T16:35:21Z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