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6F5DD2-0F5B-4276-9264-543B3A6371E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268451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F5DD2-0F5B-4276-9264-543B3A6371E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252490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F5DD2-0F5B-4276-9264-543B3A6371E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168179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F5DD2-0F5B-4276-9264-543B3A6371E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56521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6F5DD2-0F5B-4276-9264-543B3A6371E6}"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427068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6F5DD2-0F5B-4276-9264-543B3A6371E6}"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101962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6F5DD2-0F5B-4276-9264-543B3A6371E6}" type="datetimeFigureOut">
              <a:rPr lang="en-US" smtClean="0"/>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378340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6F5DD2-0F5B-4276-9264-543B3A6371E6}" type="datetimeFigureOut">
              <a:rPr lang="en-US" smtClean="0"/>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295168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F5DD2-0F5B-4276-9264-543B3A6371E6}" type="datetimeFigureOut">
              <a:rPr lang="en-US" smtClean="0"/>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40296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6F5DD2-0F5B-4276-9264-543B3A6371E6}"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404550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6F5DD2-0F5B-4276-9264-543B3A6371E6}"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86F2E-8D54-40E0-9D1D-28D6D9AC7327}" type="slidenum">
              <a:rPr lang="en-US" smtClean="0"/>
              <a:t>‹#›</a:t>
            </a:fld>
            <a:endParaRPr lang="en-US"/>
          </a:p>
        </p:txBody>
      </p:sp>
    </p:spTree>
    <p:extLst>
      <p:ext uri="{BB962C8B-B14F-4D97-AF65-F5344CB8AC3E}">
        <p14:creationId xmlns:p14="http://schemas.microsoft.com/office/powerpoint/2010/main" val="393884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F5DD2-0F5B-4276-9264-543B3A6371E6}" type="datetimeFigureOut">
              <a:rPr lang="en-US" smtClean="0"/>
              <a:t>2/24/2023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86F2E-8D54-40E0-9D1D-28D6D9AC7327}" type="slidenum">
              <a:rPr lang="en-US" smtClean="0"/>
              <a:t>‹#›</a:t>
            </a:fld>
            <a:endParaRPr lang="en-US"/>
          </a:p>
        </p:txBody>
      </p:sp>
    </p:spTree>
    <p:extLst>
      <p:ext uri="{BB962C8B-B14F-4D97-AF65-F5344CB8AC3E}">
        <p14:creationId xmlns:p14="http://schemas.microsoft.com/office/powerpoint/2010/main" val="3889194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AWSEC2/latest/WindowsGuide/EC2_GetStarted.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premiumsupport/knowledge-center/attach-ebs-running-window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AWSEC2/latest/WindowsGuide/recognize-expanded-volume-window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AWSEC2/latest/UserGuide/EC2_GetStarted.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aws.amazon.com/AWSEC2/latest/UserGuide/ebs-using-volumes.html" TargetMode="External"/><Relationship Id="rId2" Type="http://schemas.openxmlformats.org/officeDocument/2006/relationships/hyperlink" Target="https://devopscube.com/mount-ebs-volume-ec2-instance/"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IAM/latest/UserGuide/id_users_creat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AWS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Lecture-2</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31042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78515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Elastic Block Storage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300030"/>
            <a:ext cx="9670576"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Network Access Storage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Most Common Replicate with Availability Zone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EBS volumes attached at launch are deleted when instance terminate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EBS volumes attached to a running instances are not deleted when instance is terminated but are detached with data interact. </a:t>
            </a:r>
          </a:p>
          <a:p>
            <a:pPr marL="0" indent="0">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16554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325040"/>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 Storage</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Direct Access Storage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Faster than EBS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Usually used for short time storage.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Physically attach to the host server</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Data not lost when OS is rebooted.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Data lost when </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Underlying drive fails</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Instance is stop or terminated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can’t detach or attach to another instance.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Do not relay on for long valuable term data. </a:t>
            </a:r>
          </a:p>
          <a:p>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6464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9896" y="164801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Amazon EC2 Windows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3313231"/>
            <a:ext cx="10216487" cy="4351338"/>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docs.aws.amazon.com/AWSEC2/latest/WindowsGuide/EC2_GetStarted.html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96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1740228"/>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Attach new volume to existing EC2 Windows Instance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3627129"/>
            <a:ext cx="10515600" cy="4351338"/>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https://aws.amazon.com/premiumsupport/knowledge-center/attach-ebs-running-windows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7619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1780678"/>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Extend existing volume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space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in EC2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Windows Instance</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715370" y="3545243"/>
            <a:ext cx="10515600" cy="4351338"/>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docs.aws.amazon.com/AWSEC2/latest/WindowsGuide/recognize-expanded-volume-windows.html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5996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41683"/>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Amazon EC2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Linux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Instances</a:t>
            </a:r>
          </a:p>
        </p:txBody>
      </p:sp>
      <p:sp>
        <p:nvSpPr>
          <p:cNvPr id="3" name="Content Placeholder 2"/>
          <p:cNvSpPr>
            <a:spLocks noGrp="1"/>
          </p:cNvSpPr>
          <p:nvPr>
            <p:ph idx="1"/>
          </p:nvPr>
        </p:nvSpPr>
        <p:spPr>
          <a:xfrm>
            <a:off x="944732" y="3354174"/>
            <a:ext cx="10515600" cy="4351338"/>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docs.aws.amazon.com/AWSEC2/latest/UserGuide/EC2_GetStarted.html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74213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394" y="1628035"/>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Attach new volume to existing EC2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Linux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Instance</a:t>
            </a:r>
          </a:p>
        </p:txBody>
      </p:sp>
      <p:sp>
        <p:nvSpPr>
          <p:cNvPr id="3" name="Content Placeholder 2"/>
          <p:cNvSpPr>
            <a:spLocks noGrp="1"/>
          </p:cNvSpPr>
          <p:nvPr>
            <p:ph idx="1"/>
          </p:nvPr>
        </p:nvSpPr>
        <p:spPr>
          <a:xfrm>
            <a:off x="866603" y="3354174"/>
            <a:ext cx="10515600" cy="4351338"/>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https://devopscube.com/mount-ebs-volume-ec2-instance</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3"/>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3"/>
              </a:rPr>
              <a:t>docs.aws.amazon.com/AWSEC2/latest/UserGuide/ebs-using-volumes.html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4"/>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754310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341" y="20282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Manage IAM Users in AWS Account</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742666" y="3613481"/>
            <a:ext cx="10515600" cy="4351338"/>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docs.aws.amazon.com/IAM/latest/UserGuide/id_users_create.html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36689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131180"/>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391515"/>
            <a:ext cx="10515600" cy="5286376"/>
          </a:xfrm>
        </p:spPr>
        <p:txBody>
          <a:bodyPr>
            <a:normAutofit fontScale="70000" lnSpcReduction="20000"/>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Accessing  EC2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Instance</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EC2 Status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Check</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Stopping EBS Backed EC2 Instance</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EC2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Termination</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EC2 Metadata</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Instance User Data</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EC2 Bare Metal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Elastic Block Storage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Instance Storage</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Create Amazon EC2 Windows Instances</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Attach new volume to existing EC2 Windows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Instance</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Extend existing volume space in EC2 Windows Instance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Create Amazon EC2 Linux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Attach new volume to existing EC2 Linux Instance</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Manage IAM Users in AWS Account</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3309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59" y="553853"/>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Accessing  EC2 Instance</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985906"/>
            <a:ext cx="9929884"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To access instances, you need a key name and key pair</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download the Private Key only once.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 public key is saved by AWS to match it to the key pair Name, and Private key when you try to login to the EC2 instance. Without key pair you cannot access instances via RDP or SSH</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There is 20 Ec2 instances soft limit per account per region, you can submit a request to the AWS to increase it.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0103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130371"/>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EC2 Status Check</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496019"/>
            <a:ext cx="10515600" cy="4351338"/>
          </a:xfrm>
        </p:spPr>
        <p:txBody>
          <a:bodyPr>
            <a:no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By default AWS EC2 service performs automated status checks every one minute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This is done on every running EC2 instances to identify any hardware or software issue.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Status check is built into the AWS EC2 instance.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They cannot be configured, deleted or disable.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EC2 services can send its metric data to AWS CloudWatch every 5 minutes (enabled by default)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Enabled detailed monitoring is chargeable and sends metric in every 1 minute.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are not charged for EC2 instance if they are stopped, however attached EBS volumes incur charges. </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9530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099" y="5262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Stopping EBS Backed EC2 Instance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2043989"/>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perform a shutdown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State changes from Running, Stopping</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EBS volumes remain attached to the instance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Any data cached in RAM or instances store volume is gone.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retain its private IPv4 or any IPv6 address.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releases its public IPv4 address back to AWS Pool.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Retain its Elastic IP address.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81403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5" y="325040"/>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EC2 Termination</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5"/>
            <a:ext cx="10034813" cy="4351338"/>
          </a:xfrm>
        </p:spPr>
        <p:txBody>
          <a:bodyPr>
            <a:normAutofit lnSpcReduction="10000"/>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When you terminate a Running instance the instance states changes as Running, Shutting Down, Terminated.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During the shutting down and terminated states, you do not incur charges.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By default EBS Root Devices Volumes are deleted automatically when the EC2 instances are terminated.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Any additional (non-boot/boot) volumes attached to the instances by the default persist after the instance is terminated.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modify both behaviors by modifying the “Delete on Termination” attribute of any EBS volumes during instances launch or while Running</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Enable “EC2 Termination Protection” against accidental termination.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65837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325040"/>
            <a:ext cx="10515600" cy="1325563"/>
          </a:xfrm>
        </p:spPr>
        <p:txBody>
          <a:bodyPr>
            <a:normAutofit/>
          </a:bodyPr>
          <a:lstStyle/>
          <a:p>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EC2 </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Metadata</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5"/>
            <a:ext cx="9861645"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This is instance data that you can use to configure or manage the instance.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E.G. IPv4 address, IPv6 address, DNS hostname, AMI-id, Instance ID, Instance type, local hostname, public keys, security groups.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Metadata can be only viewed from within the instance itself  i.e. you have to login to the instance.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Metadata is not protected by encryption, anyone that has access to the instance can view this data.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To view instance Metadata </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GET http://169.254.169.154/latest/Metdata</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34026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7" y="553853"/>
            <a:ext cx="10515600" cy="1325563"/>
          </a:xfrm>
        </p:spPr>
        <p:txBody>
          <a:bodyPr>
            <a:normAutofit/>
          </a:bodyPr>
          <a:lstStyle/>
          <a:p>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Instance User </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Data</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51848" y="1985906"/>
            <a:ext cx="9615985"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Data supplied by the user at instance launch in the form of a script to be executed during the instance boot</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User data is limited to 16 KB</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change user data by stopping EC2 first.</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User data is not encrypted</a:t>
            </a:r>
          </a:p>
          <a:p>
            <a:pPr marL="0" indent="0">
              <a:buNone/>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50285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717593"/>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EC2 Bare Metal Instances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383551"/>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Non Virtualized Environment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Operating System runs directly on Hardware.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Suitable for Licensing Restricted teir-1 business Critical Application.</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E.g. i3 metal,  i5-metal,  r5-metal, Z1d metal, u-6tb1 metal</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07892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2723</TotalTime>
  <Words>787</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 Unicode MS</vt:lpstr>
      <vt:lpstr>Arial</vt:lpstr>
      <vt:lpstr>Calibri</vt:lpstr>
      <vt:lpstr>Calibri Light</vt:lpstr>
      <vt:lpstr>Office Theme</vt:lpstr>
      <vt:lpstr>AWS</vt:lpstr>
      <vt:lpstr>Topics</vt:lpstr>
      <vt:lpstr>Accessing  EC2 Instance</vt:lpstr>
      <vt:lpstr>EC2 Status Check</vt:lpstr>
      <vt:lpstr>Stopping EBS Backed EC2 Instance</vt:lpstr>
      <vt:lpstr>EC2 Termination</vt:lpstr>
      <vt:lpstr>EC2 Metadata</vt:lpstr>
      <vt:lpstr>Instance User Data</vt:lpstr>
      <vt:lpstr>EC2 Bare Metal Instances</vt:lpstr>
      <vt:lpstr>Elastic Block Storage</vt:lpstr>
      <vt:lpstr>Instance Storage</vt:lpstr>
      <vt:lpstr>Create Amazon EC2 Windows Instances</vt:lpstr>
      <vt:lpstr>Attach new volume to existing EC2 Windows Instance</vt:lpstr>
      <vt:lpstr>Extend existing volume space in EC2 Windows Instance </vt:lpstr>
      <vt:lpstr>Create Amazon EC2 Linux Instances</vt:lpstr>
      <vt:lpstr>Attach new volume to existing EC2 Linux Instance</vt:lpstr>
      <vt:lpstr>Manage IAM Users in AWS Account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Muhammad Faran Tahir</dc:creator>
  <cp:lastModifiedBy>Mehar Hamid Majeed</cp:lastModifiedBy>
  <cp:revision>89</cp:revision>
  <dcterms:created xsi:type="dcterms:W3CDTF">2023-02-20T05:56:29Z</dcterms:created>
  <dcterms:modified xsi:type="dcterms:W3CDTF">2023-02-24T09:13:30Z</dcterms:modified>
</cp:coreProperties>
</file>