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F081A-1FE1-4248-B4B4-FCAC7CB08F4E}"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23652-5565-49B0-8E46-E01CA1A258A4}" type="slidenum">
              <a:rPr lang="en-US" smtClean="0"/>
              <a:t>‹#›</a:t>
            </a:fld>
            <a:endParaRPr lang="en-US"/>
          </a:p>
        </p:txBody>
      </p:sp>
    </p:spTree>
    <p:extLst>
      <p:ext uri="{BB962C8B-B14F-4D97-AF65-F5344CB8AC3E}">
        <p14:creationId xmlns:p14="http://schemas.microsoft.com/office/powerpoint/2010/main" val="1182496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23652-5565-49B0-8E46-E01CA1A258A4}" type="slidenum">
              <a:rPr lang="en-US" smtClean="0"/>
              <a:t>5</a:t>
            </a:fld>
            <a:endParaRPr lang="en-US"/>
          </a:p>
        </p:txBody>
      </p:sp>
    </p:spTree>
    <p:extLst>
      <p:ext uri="{BB962C8B-B14F-4D97-AF65-F5344CB8AC3E}">
        <p14:creationId xmlns:p14="http://schemas.microsoft.com/office/powerpoint/2010/main" val="1551190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123652-5565-49B0-8E46-E01CA1A258A4}" type="slidenum">
              <a:rPr lang="en-US" smtClean="0"/>
              <a:t>11</a:t>
            </a:fld>
            <a:endParaRPr lang="en-US"/>
          </a:p>
        </p:txBody>
      </p:sp>
    </p:spTree>
    <p:extLst>
      <p:ext uri="{BB962C8B-B14F-4D97-AF65-F5344CB8AC3E}">
        <p14:creationId xmlns:p14="http://schemas.microsoft.com/office/powerpoint/2010/main" val="160439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https://levelup.gitconnected.com/resize-an-image-in-aws-s3-using-lambda-function-dc386afd4128</a:t>
            </a:r>
            <a:endParaRPr lang="en-US" dirty="0"/>
          </a:p>
        </p:txBody>
      </p:sp>
      <p:sp>
        <p:nvSpPr>
          <p:cNvPr id="4" name="Slide Number Placeholder 3"/>
          <p:cNvSpPr>
            <a:spLocks noGrp="1"/>
          </p:cNvSpPr>
          <p:nvPr>
            <p:ph type="sldNum" sz="quarter" idx="10"/>
          </p:nvPr>
        </p:nvSpPr>
        <p:spPr/>
        <p:txBody>
          <a:bodyPr/>
          <a:lstStyle/>
          <a:p>
            <a:fld id="{30123652-5565-49B0-8E46-E01CA1A258A4}" type="slidenum">
              <a:rPr lang="en-US" smtClean="0"/>
              <a:t>19</a:t>
            </a:fld>
            <a:endParaRPr lang="en-US"/>
          </a:p>
        </p:txBody>
      </p:sp>
    </p:spTree>
    <p:extLst>
      <p:ext uri="{BB962C8B-B14F-4D97-AF65-F5344CB8AC3E}">
        <p14:creationId xmlns:p14="http://schemas.microsoft.com/office/powerpoint/2010/main" val="1228636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https://www.linkedin.com/pulse/serverless-websites-aws-using-lambda-api-gateway-part-skultety/</a:t>
            </a:r>
            <a:endParaRPr lang="en-US" dirty="0"/>
          </a:p>
        </p:txBody>
      </p:sp>
      <p:sp>
        <p:nvSpPr>
          <p:cNvPr id="4" name="Slide Number Placeholder 3"/>
          <p:cNvSpPr>
            <a:spLocks noGrp="1"/>
          </p:cNvSpPr>
          <p:nvPr>
            <p:ph type="sldNum" sz="quarter" idx="10"/>
          </p:nvPr>
        </p:nvSpPr>
        <p:spPr/>
        <p:txBody>
          <a:bodyPr/>
          <a:lstStyle/>
          <a:p>
            <a:fld id="{30123652-5565-49B0-8E46-E01CA1A258A4}" type="slidenum">
              <a:rPr lang="en-US" smtClean="0"/>
              <a:t>20</a:t>
            </a:fld>
            <a:endParaRPr lang="en-US"/>
          </a:p>
        </p:txBody>
      </p:sp>
    </p:spTree>
    <p:extLst>
      <p:ext uri="{BB962C8B-B14F-4D97-AF65-F5344CB8AC3E}">
        <p14:creationId xmlns:p14="http://schemas.microsoft.com/office/powerpoint/2010/main" val="113488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ED343-CD3A-4125-B7D3-40BAFCEF192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369735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ED343-CD3A-4125-B7D3-40BAFCEF192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264240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ED343-CD3A-4125-B7D3-40BAFCEF192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192865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ED343-CD3A-4125-B7D3-40BAFCEF192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25273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4ED343-CD3A-4125-B7D3-40BAFCEF192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96181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ED343-CD3A-4125-B7D3-40BAFCEF192B}"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359304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ED343-CD3A-4125-B7D3-40BAFCEF192B}"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206894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ED343-CD3A-4125-B7D3-40BAFCEF192B}"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14345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ED343-CD3A-4125-B7D3-40BAFCEF192B}"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403444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4ED343-CD3A-4125-B7D3-40BAFCEF192B}"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112965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4ED343-CD3A-4125-B7D3-40BAFCEF192B}"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84E260-4DB4-46AB-B420-93C93EA859D6}" type="slidenum">
              <a:rPr lang="en-US" smtClean="0"/>
              <a:t>‹#›</a:t>
            </a:fld>
            <a:endParaRPr lang="en-US"/>
          </a:p>
        </p:txBody>
      </p:sp>
    </p:spTree>
    <p:extLst>
      <p:ext uri="{BB962C8B-B14F-4D97-AF65-F5344CB8AC3E}">
        <p14:creationId xmlns:p14="http://schemas.microsoft.com/office/powerpoint/2010/main" val="359405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ED343-CD3A-4125-B7D3-40BAFCEF192B}"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84E260-4DB4-46AB-B420-93C93EA859D6}" type="slidenum">
              <a:rPr lang="en-US" smtClean="0"/>
              <a:t>‹#›</a:t>
            </a:fld>
            <a:endParaRPr lang="en-US"/>
          </a:p>
        </p:txBody>
      </p:sp>
    </p:spTree>
    <p:extLst>
      <p:ext uri="{BB962C8B-B14F-4D97-AF65-F5344CB8AC3E}">
        <p14:creationId xmlns:p14="http://schemas.microsoft.com/office/powerpoint/2010/main" val="33123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AWS</a:t>
            </a:r>
            <a:endParaRPr lang="en-US" sz="4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Lecture 5</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138469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509707"/>
            <a:ext cx="10515600" cy="1325563"/>
          </a:xfrm>
        </p:spPr>
        <p:txBody>
          <a:bodyPr>
            <a:normAutofit/>
          </a:bodyPr>
          <a:lstStyle/>
          <a:p>
            <a:r>
              <a:rPr lang="en-US" sz="3500" dirty="0" smtClean="0">
                <a:latin typeface="Arial Unicode MS" panose="020B0604020202020204" pitchFamily="34" charset="-128"/>
                <a:ea typeface="Arial Unicode MS" panose="020B0604020202020204" pitchFamily="34" charset="-128"/>
                <a:cs typeface="Arial Unicode MS" panose="020B0604020202020204" pitchFamily="34" charset="-128"/>
              </a:rPr>
              <a:t>S3 Trigger Example</a:t>
            </a:r>
            <a:endParaRPr lang="en-US" sz="3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017077"/>
            <a:ext cx="9725167"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user create an object in a bucket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S3 detects the object created Event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S3 invokes your lambda functions using the permission provided by the execution Role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S3 knows which  lambda function to invoke based on the event Source mapping that is stored in the bucket notification configuration.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76180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625450"/>
            <a:ext cx="10515600" cy="60469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Function Configuration</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527744"/>
            <a:ext cx="10515600" cy="5207145"/>
          </a:xfrm>
        </p:spPr>
        <p:txBody>
          <a:bodyPr>
            <a:noAutofit/>
          </a:bodyPr>
          <a:lstStyle/>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 lambda function consist of code and any associated dependencies</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In addition a lambda function also has configuration information associated with it Initially you specify the configuration information when you create a lambda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function</a:t>
            </a:r>
            <a:endPar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provides an API for you to update some of the configuration data</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function configuration includes the following key elements</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Compute Resources: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specify the amount of memory you want to allocate from your lambda function </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allocates, CPU power exponential to the memory by using the same ration a s a general purpose EC2 instance type such as an M3 type</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update the configuration and request additional memory in MB increments from 128 MB to 3008MB</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Functions larger than 1536MB are allocated Multiple CPU Threads.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25864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876931"/>
            <a:ext cx="10515600" cy="1094220"/>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Function Configuration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55817"/>
            <a:ext cx="10515600" cy="4579072"/>
          </a:xfrm>
        </p:spPr>
        <p:txBody>
          <a:bodyPr>
            <a:normAutofit/>
          </a:bodyPr>
          <a:lstStyle/>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Maximum Execution Timeout: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pay for the AWS resources that are used to run your lambda function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To prevent your lambda function from running indefinitely you specify a timeout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When the specified timeout is reached AWS Lambda terminates your lambda function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Default is 3 seconds and maximum is 900 seconds (15 minutes).</a:t>
            </a: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IAM Role: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This is the role that AWS Lambda assume when it executes the lambda function on your behalf</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65775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526268"/>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Services AWS Lambda can Access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930734"/>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Services and Non-AWS Services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Services : AWS services running in AWS VPC (e.g. Redshift,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Elastic cache,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RDS instance)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Non-AWS Services: Services running on EC2 instances in an AWS VPC</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run your function code securely within a VPC by default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However to enable your lambda function to access resources inside your private VPC you must provide additional VPC specific configuration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nformation that includes VPC,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ubnet ID and Security group ID</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42822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746" y="782821"/>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Ways to Invoke Lambda Function</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040267" y="2153634"/>
            <a:ext cx="10515600"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Synchronous Invoke (Push)</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Asynchronous Invoke (Event)</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Poll-based invoke (Pull based)</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836617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618120"/>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Synchronous Invoke</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943683"/>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Synchronous invoke are the most straight forward way to invoke lambda function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 this model your functions execute immediately when you perform the lambda invoke API Call</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Invocation Flag specifies a value of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R</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equestResponse</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wait for the function to process the event and return a response.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Elastic load Balancer, Amazon Cognito, CloudFront, API Gateway, Amazon Lex and kinesis Data firehose are the services that invoke lambda function synchronously.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75824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8" y="447365"/>
            <a:ext cx="10515600" cy="1325563"/>
          </a:xfrm>
        </p:spPr>
        <p:txBody>
          <a:bodyPr>
            <a:normAutofit/>
          </a:bodyPr>
          <a:lstStyle/>
          <a:p>
            <a:r>
              <a:rPr lang="en-US" sz="3500" dirty="0" smtClean="0">
                <a:latin typeface="Arial Unicode MS" panose="020B0604020202020204" pitchFamily="34" charset="-128"/>
                <a:ea typeface="Arial Unicode MS" panose="020B0604020202020204" pitchFamily="34" charset="-128"/>
                <a:cs typeface="Arial Unicode MS" panose="020B0604020202020204" pitchFamily="34" charset="-128"/>
              </a:rPr>
              <a:t>Asynchronous Invocation</a:t>
            </a:r>
            <a:endParaRPr lang="en-US" sz="3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For Asynchronous Invocation lambda places the event in a queue and returns a success response without additional information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Queues the event for processing and returns a response immediately</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configure lambda to send an invocation record to another service like SQS, SNS, Lambda and Eventbridge.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S3, SNS, SES, CloudFormation, CloudWatch logs, CloudWatch events, AWS Codecommit and AWS config are services that invoke lambda asynchronously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41356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526240"/>
            <a:ext cx="10515600" cy="1325563"/>
          </a:xfrm>
        </p:spPr>
        <p:txBody>
          <a:bodyPr>
            <a:normAutofit/>
          </a:bodyPr>
          <a:lstStyle/>
          <a:p>
            <a:r>
              <a:rPr lang="en-US" sz="3300" dirty="0" smtClean="0">
                <a:latin typeface="Arial Unicode MS" panose="020B0604020202020204" pitchFamily="34" charset="-128"/>
                <a:ea typeface="Arial Unicode MS" panose="020B0604020202020204" pitchFamily="34" charset="-128"/>
                <a:cs typeface="Arial Unicode MS" panose="020B0604020202020204" pitchFamily="34" charset="-128"/>
              </a:rPr>
              <a:t>Poll-Based Invocation</a:t>
            </a:r>
            <a:endParaRPr lang="en-US" sz="33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944786"/>
            <a:ext cx="9738815"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 invocation model is designed to allow you to integrate with AWS Stream and Queue based Service with no code or server Management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will poll the following Service on your behalf, retrieve records and invoke your function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Amazon Kinesis, SQS and Dynamo Db Streams are example.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59638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6603" y="2443459"/>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Setup S3 Trigger with Lambda and DynamoDB</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675620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8273" y="2591088"/>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Resize an Image in AWS S3 Using a Lambda Function </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25166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266" y="336737"/>
            <a:ext cx="10515600" cy="761711"/>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307629"/>
            <a:ext cx="10515600" cy="5237019"/>
          </a:xfrm>
        </p:spPr>
        <p:txBody>
          <a:bodyPr>
            <a:normAutofit/>
          </a:bodyPr>
          <a:lstStyle/>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Advantages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How Lambda Works?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vs EC2</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Important Lambda Terms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Triggers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Function Configuration</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Services AWS Lambda can Access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Ways to Invoke Lambda Function</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Setup S3 Trigger with Lambda and DynamoDB</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Resize an Image in AWS S3 Using a Lambda Function</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Hosting Static Website on AWS Lambda </a:t>
            </a: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73689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8273" y="2591088"/>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Hosting Static Website on AWS Lambda </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548957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59" y="447365"/>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10034813"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is a Compute Service that lets you run Code without provisioning or Managing Servers.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With AWS lambda you can run code for virtually any type of application or backend service all with Zero Administrator</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manages all the administration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manages Provisioning and Capacity of the Compute fleet that offers a balance of Memory, CPU, Network and other Resources.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Server and OS Maintenance.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000003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099" y="365124"/>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793380"/>
            <a:ext cx="10515600" cy="4351338"/>
          </a:xfrm>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runs your code on a high-available Compute Infrastructure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executes your code only when need and scales automatically from a few request per day to thousands per second</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pay only for the compute tine you consume. No charges when your code is not running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All you need to do is supply your code in the form of one or more lambda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unctions to AWS lambda in one of the languages (Node.js, Java, PowerShell, C#, Ruby, Python and GO) and the service can run the code on your behalf.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Typically the lifecycle for an AWS Lambda based application includes authoring Code, Deploying Code to Lambda and then monitoring and troubleshooting.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is in exchange for flexibility which means you cannot log into Compute Instances or customize the OS or Language Runtime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you want to mange your own Compute you can use Ec2 or Elastic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B</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eanstalk.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269807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717593"/>
            <a:ext cx="10515600" cy="1325563"/>
          </a:xfrm>
        </p:spPr>
        <p:txBody>
          <a:bodyPr>
            <a:normAutofit/>
          </a:bodyPr>
          <a:lstStyle/>
          <a:p>
            <a:r>
              <a:rPr lang="en-US" sz="35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Advantages</a:t>
            </a:r>
            <a:endParaRPr lang="en-US" sz="3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High Availability and Automatic Scaling</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Monitoring Fleet Health</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Applying Security patches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Deploying your Code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Monitoring and logging your Lambda functions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Runs your Code on High-availability Compute Infrastructure.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392904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717593"/>
            <a:ext cx="10515600" cy="1325563"/>
          </a:xfrm>
        </p:spPr>
        <p:txBody>
          <a:bodyPr>
            <a:normAutofit/>
          </a:bodyPr>
          <a:lstStyle/>
          <a:p>
            <a:r>
              <a:rPr lang="en-US" sz="3500" dirty="0" smtClean="0">
                <a:latin typeface="Arial Unicode MS" panose="020B0604020202020204" pitchFamily="34" charset="-128"/>
                <a:ea typeface="Arial Unicode MS" panose="020B0604020202020204" pitchFamily="34" charset="-128"/>
                <a:cs typeface="Arial Unicode MS" panose="020B0604020202020204" pitchFamily="34" charset="-128"/>
              </a:rPr>
              <a:t>How Lambda Works? </a:t>
            </a:r>
            <a:endParaRPr lang="en-US" sz="35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21020"/>
            <a:ext cx="9929884"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First you upload your code to lambda in one or more Lambda functions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Lambda will then execute the Code on your behalf.</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After the Code is invoked lambda automatically take care of provisioning and Managing the required servers.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56331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045" y="352898"/>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vs EC2</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 Placeholder 3"/>
          <p:cNvSpPr>
            <a:spLocks noGrp="1"/>
          </p:cNvSpPr>
          <p:nvPr>
            <p:ph type="body" idx="1"/>
          </p:nvPr>
        </p:nvSpPr>
        <p:spPr>
          <a:xfrm>
            <a:off x="1044745" y="1320603"/>
            <a:ext cx="5157787" cy="823912"/>
          </a:xfrm>
        </p:spPr>
        <p:txBody>
          <a:bodyPr>
            <a:normAutofit/>
          </a:bodyPr>
          <a:lstStyle/>
          <a:p>
            <a:r>
              <a:rPr lang="en-US" sz="2800" dirty="0" smtClean="0"/>
              <a:t>Lambda </a:t>
            </a:r>
            <a:endParaRPr lang="en-US" sz="2800" dirty="0"/>
          </a:p>
        </p:txBody>
      </p:sp>
      <p:sp>
        <p:nvSpPr>
          <p:cNvPr id="5" name="Content Placeholder 4"/>
          <p:cNvSpPr>
            <a:spLocks noGrp="1"/>
          </p:cNvSpPr>
          <p:nvPr>
            <p:ph sz="half" idx="2"/>
          </p:nvPr>
        </p:nvSpPr>
        <p:spPr>
          <a:xfrm>
            <a:off x="839788" y="2278161"/>
            <a:ext cx="5157787" cy="3684588"/>
          </a:xfrm>
        </p:spPr>
        <p:txBody>
          <a:bodyPr>
            <a:normAutofit/>
          </a:bodyPr>
          <a:lstStyle/>
          <a:p>
            <a:pPr algn="just"/>
            <a:r>
              <a:rPr lang="en-US" sz="2400" dirty="0" smtClean="0"/>
              <a:t>AWS Lambda is PaaS</a:t>
            </a:r>
          </a:p>
          <a:p>
            <a:pPr algn="just"/>
            <a:r>
              <a:rPr lang="en-US" sz="2400" dirty="0" smtClean="0"/>
              <a:t>It supports only limited language  </a:t>
            </a:r>
          </a:p>
          <a:p>
            <a:pPr algn="just"/>
            <a:r>
              <a:rPr lang="en-US" sz="2400" dirty="0" smtClean="0"/>
              <a:t>Write your code and push the code into AWS lambda</a:t>
            </a:r>
          </a:p>
          <a:p>
            <a:pPr algn="just"/>
            <a:r>
              <a:rPr lang="en-US" sz="2400" dirty="0" smtClean="0"/>
              <a:t>You cannot log into Compute instances, choose customized OS or language Platform. </a:t>
            </a:r>
          </a:p>
          <a:p>
            <a:pPr algn="just"/>
            <a:r>
              <a:rPr lang="en-US" sz="2400" dirty="0" smtClean="0"/>
              <a:t>If your code took 250ms to execute then you’ll be charged for only 250ms </a:t>
            </a:r>
            <a:endParaRPr lang="en-US" sz="2400" dirty="0"/>
          </a:p>
        </p:txBody>
      </p:sp>
      <p:sp>
        <p:nvSpPr>
          <p:cNvPr id="6" name="Text Placeholder 5"/>
          <p:cNvSpPr>
            <a:spLocks noGrp="1"/>
          </p:cNvSpPr>
          <p:nvPr>
            <p:ph type="body" sz="quarter" idx="3"/>
          </p:nvPr>
        </p:nvSpPr>
        <p:spPr>
          <a:xfrm>
            <a:off x="6377157" y="1273970"/>
            <a:ext cx="5183188" cy="823912"/>
          </a:xfrm>
        </p:spPr>
        <p:txBody>
          <a:bodyPr>
            <a:normAutofit/>
          </a:bodyPr>
          <a:lstStyle/>
          <a:p>
            <a:r>
              <a:rPr lang="en-US" sz="2800" dirty="0" smtClean="0"/>
              <a:t>EC2</a:t>
            </a:r>
            <a:endParaRPr lang="en-US" sz="2800" dirty="0"/>
          </a:p>
        </p:txBody>
      </p:sp>
      <p:sp>
        <p:nvSpPr>
          <p:cNvPr id="7" name="Content Placeholder 6"/>
          <p:cNvSpPr>
            <a:spLocks noGrp="1"/>
          </p:cNvSpPr>
          <p:nvPr>
            <p:ph sz="quarter" idx="4"/>
          </p:nvPr>
        </p:nvSpPr>
        <p:spPr>
          <a:xfrm>
            <a:off x="6172200" y="2272048"/>
            <a:ext cx="5183188" cy="3684588"/>
          </a:xfrm>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AWS EC2 is IaaS.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 environment Restrictions you can run any code or language.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the first time in EC2 you have to choose the OS and install all the software required and then push your code inEC2</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select variety of OS, instance types, network and security patches, RAM and CPU etc.</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are charged per second or per hour.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8" name="Picture 7">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9" name="TextBox 8">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74246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70211" y="588596"/>
            <a:ext cx="10515600" cy="641639"/>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Important Lambda Terms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idx="1"/>
          </p:nvPr>
        </p:nvSpPr>
        <p:spPr>
          <a:xfrm>
            <a:off x="838200" y="1472649"/>
            <a:ext cx="10515600" cy="5689600"/>
          </a:xfrm>
        </p:spPr>
        <p:txBody>
          <a:bodyPr>
            <a:normAutofit/>
          </a:bodyPr>
          <a:lstStyle/>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Functions: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 function is a resource that you can invoke to run your code in Lambda. A function has code that processes Events and a runtime that passes request and responds between lambda and the function code. </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Runtime: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Runtime allows functions in different languages to run in the same base execution environment. The runtime sits in between the lambda service and your function code, relaying invocation events, context information and responds between the two.</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Events: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It is a JSON formatted document that contains data for a function to process</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Event Source/Trigger: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An AWS service such a s AWS SNS, or a Custom Service, that triggers your function and Executes its logic.</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Downstream Resource: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An AWS service such as Dynamo DB tables or S3 Buckets, that your lambda function calls once it is triggered. </a:t>
            </a:r>
          </a:p>
          <a:p>
            <a:pPr algn="just"/>
            <a:r>
              <a:rPr lang="en-US" sz="2200" b="1" dirty="0" smtClean="0">
                <a:latin typeface="Arial Unicode MS" panose="020B0604020202020204" pitchFamily="34" charset="-128"/>
                <a:ea typeface="Arial Unicode MS" panose="020B0604020202020204" pitchFamily="34" charset="-128"/>
                <a:cs typeface="Arial Unicode MS" panose="020B0604020202020204" pitchFamily="34" charset="-128"/>
              </a:rPr>
              <a:t>Concurrency: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No of Request that your function is serving in any given time. </a:t>
            </a:r>
          </a:p>
          <a:p>
            <a:pPr algn="just"/>
            <a:endPar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endParaRPr lang="en-US" sz="2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14944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505" y="462111"/>
            <a:ext cx="10515600" cy="1325563"/>
          </a:xfrm>
        </p:spPr>
        <p:txBody>
          <a:bodyPr>
            <a:normAutofit/>
          </a:bodyPr>
          <a:lstStyle/>
          <a:p>
            <a:r>
              <a:rPr lang="en-US" sz="3400" dirty="0" smtClean="0">
                <a:latin typeface="Arial Unicode MS" panose="020B0604020202020204" pitchFamily="34" charset="-128"/>
                <a:ea typeface="Arial Unicode MS" panose="020B0604020202020204" pitchFamily="34" charset="-128"/>
                <a:cs typeface="Arial Unicode MS" panose="020B0604020202020204" pitchFamily="34" charset="-128"/>
              </a:rPr>
              <a:t>Lambda Triggers</a:t>
            </a:r>
            <a:endParaRPr lang="en-US" sz="3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924744"/>
            <a:ext cx="10515600" cy="4351338"/>
          </a:xfrm>
        </p:spPr>
        <p:txBody>
          <a:bodyPr>
            <a:normAutofit/>
          </a:bodyPr>
          <a:lstStyle/>
          <a:p>
            <a:pPr marL="0" indent="0" algn="just">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use AWS Lambda to run your Code in response to </a:t>
            </a:r>
          </a:p>
          <a:p>
            <a:pPr algn="just">
              <a:buFont typeface="Calibri" panose="020F0502020204030204" pitchFamily="34" charset="0"/>
              <a:buChar cha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Events such as changes to data in an Amazon S3 bucket or an Amazon Dynamo DB</a:t>
            </a:r>
          </a:p>
          <a:p>
            <a:pPr algn="just">
              <a:buFont typeface="Calibri" panose="020F0502020204030204" pitchFamily="34" charset="0"/>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To run your code in response to Http request using Amazon API Gateway</a:t>
            </a:r>
          </a:p>
          <a:p>
            <a:pPr algn="just">
              <a:buFont typeface="Calibri" panose="020F0502020204030204" pitchFamily="34" charset="0"/>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With these capabilities you can use lambda to easily build data processing triggers for AWS Services like S3, Dynamo DB, process streaming data stored in kinesis or Create your own backend that operates at AWS Scale, performance and security.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71405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1375</Words>
  <Application>Microsoft Office PowerPoint</Application>
  <PresentationFormat>Widescreen</PresentationFormat>
  <Paragraphs>140</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Office Theme</vt:lpstr>
      <vt:lpstr>AWS</vt:lpstr>
      <vt:lpstr>Topics</vt:lpstr>
      <vt:lpstr>AWS Lambda</vt:lpstr>
      <vt:lpstr>AWS Lambda</vt:lpstr>
      <vt:lpstr>AWS Lambda Advantages</vt:lpstr>
      <vt:lpstr>How Lambda Works? </vt:lpstr>
      <vt:lpstr>Lambda vs EC2</vt:lpstr>
      <vt:lpstr>Important Lambda Terms</vt:lpstr>
      <vt:lpstr>Lambda Triggers</vt:lpstr>
      <vt:lpstr>S3 Trigger Example</vt:lpstr>
      <vt:lpstr>Lambda Function Configuration</vt:lpstr>
      <vt:lpstr>Lambda Function Configuration</vt:lpstr>
      <vt:lpstr>Services AWS Lambda can Access</vt:lpstr>
      <vt:lpstr>Ways to Invoke Lambda Function</vt:lpstr>
      <vt:lpstr>Synchronous Invoke</vt:lpstr>
      <vt:lpstr>Asynchronous Invocation</vt:lpstr>
      <vt:lpstr>Poll-Based Invocation</vt:lpstr>
      <vt:lpstr>Setup S3 Trigger with Lambda and DynamoDB</vt:lpstr>
      <vt:lpstr>Resize an Image in AWS S3 Using a Lambda Function </vt:lpstr>
      <vt:lpstr>Hosting Static Website on AWS Lambda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dc:title>
  <dc:creator>Muhammad Faran Tahir</dc:creator>
  <cp:lastModifiedBy>Mehar Hamid Majeed</cp:lastModifiedBy>
  <cp:revision>115</cp:revision>
  <dcterms:created xsi:type="dcterms:W3CDTF">2023-03-14T05:02:50Z</dcterms:created>
  <dcterms:modified xsi:type="dcterms:W3CDTF">2023-03-16T13:02:02Z</dcterms:modified>
</cp:coreProperties>
</file>