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8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F1D55-2E14-4518-B42E-3E3526313FC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93283-C225-4225-864A-01E41CA54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6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AEBA9-11A3-6348-B5FA-977D560B9EF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26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0866-6ACD-4B1C-B8F1-E9B4750E326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B627-AD02-42B9-8B6A-6588FF5A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3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0866-6ACD-4B1C-B8F1-E9B4750E326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B627-AD02-42B9-8B6A-6588FF5A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4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0866-6ACD-4B1C-B8F1-E9B4750E326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B627-AD02-42B9-8B6A-6588FF5A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6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0866-6ACD-4B1C-B8F1-E9B4750E326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B627-AD02-42B9-8B6A-6588FF5A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1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0866-6ACD-4B1C-B8F1-E9B4750E326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B627-AD02-42B9-8B6A-6588FF5A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7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0866-6ACD-4B1C-B8F1-E9B4750E326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B627-AD02-42B9-8B6A-6588FF5A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2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0866-6ACD-4B1C-B8F1-E9B4750E326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B627-AD02-42B9-8B6A-6588FF5A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4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0866-6ACD-4B1C-B8F1-E9B4750E326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B627-AD02-42B9-8B6A-6588FF5A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9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0866-6ACD-4B1C-B8F1-E9B4750E326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B627-AD02-42B9-8B6A-6588FF5A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6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0866-6ACD-4B1C-B8F1-E9B4750E326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B627-AD02-42B9-8B6A-6588FF5A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9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0866-6ACD-4B1C-B8F1-E9B4750E326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B627-AD02-42B9-8B6A-6588FF5A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40866-6ACD-4B1C-B8F1-E9B4750E326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6B627-AD02-42B9-8B6A-6588FF5A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4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AWS</a:t>
            </a:r>
            <a:endParaRPr lang="en-US" sz="5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Lecture-6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4B69264-9C5D-ADEF-98CB-1AF7FA690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013" y="447365"/>
            <a:ext cx="1018381" cy="5404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DCF3394-6358-2E47-5B8E-21BEFD281EB8}"/>
              </a:ext>
            </a:extLst>
          </p:cNvPr>
          <p:cNvSpPr txBox="1"/>
          <p:nvPr/>
        </p:nvSpPr>
        <p:spPr>
          <a:xfrm>
            <a:off x="213064" y="6550223"/>
            <a:ext cx="1197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www.corvit.com</a:t>
            </a:r>
          </a:p>
        </p:txBody>
      </p:sp>
    </p:spTree>
    <p:extLst>
      <p:ext uri="{BB962C8B-B14F-4D97-AF65-F5344CB8AC3E}">
        <p14:creationId xmlns:p14="http://schemas.microsoft.com/office/powerpoint/2010/main" val="2062794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876" y="987822"/>
            <a:ext cx="9351452" cy="539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819807" y="5896303"/>
            <a:ext cx="6763407" cy="6114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4B69264-9C5D-ADEF-98CB-1AF7FA690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013" y="447365"/>
            <a:ext cx="1018381" cy="5404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DCF3394-6358-2E47-5B8E-21BEFD281EB8}"/>
              </a:ext>
            </a:extLst>
          </p:cNvPr>
          <p:cNvSpPr txBox="1"/>
          <p:nvPr/>
        </p:nvSpPr>
        <p:spPr>
          <a:xfrm>
            <a:off x="213064" y="6550223"/>
            <a:ext cx="1197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www.corvit.com</a:t>
            </a:r>
          </a:p>
        </p:txBody>
      </p:sp>
    </p:spTree>
    <p:extLst>
      <p:ext uri="{BB962C8B-B14F-4D97-AF65-F5344CB8AC3E}">
        <p14:creationId xmlns:p14="http://schemas.microsoft.com/office/powerpoint/2010/main" val="2349308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53" y="1110652"/>
            <a:ext cx="10190455" cy="507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4B69264-9C5D-ADEF-98CB-1AF7FA690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013" y="447365"/>
            <a:ext cx="1018381" cy="5404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DCF3394-6358-2E47-5B8E-21BEFD281EB8}"/>
              </a:ext>
            </a:extLst>
          </p:cNvPr>
          <p:cNvSpPr txBox="1"/>
          <p:nvPr/>
        </p:nvSpPr>
        <p:spPr>
          <a:xfrm>
            <a:off x="213064" y="6550223"/>
            <a:ext cx="1197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www.corvit.com</a:t>
            </a:r>
          </a:p>
        </p:txBody>
      </p:sp>
    </p:spTree>
    <p:extLst>
      <p:ext uri="{BB962C8B-B14F-4D97-AF65-F5344CB8AC3E}">
        <p14:creationId xmlns:p14="http://schemas.microsoft.com/office/powerpoint/2010/main" val="1849622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55" y="784975"/>
            <a:ext cx="10467761" cy="5345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4B69264-9C5D-ADEF-98CB-1AF7FA690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013" y="447365"/>
            <a:ext cx="1018381" cy="5404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DCF3394-6358-2E47-5B8E-21BEFD281EB8}"/>
              </a:ext>
            </a:extLst>
          </p:cNvPr>
          <p:cNvSpPr txBox="1"/>
          <p:nvPr/>
        </p:nvSpPr>
        <p:spPr>
          <a:xfrm>
            <a:off x="213064" y="6550223"/>
            <a:ext cx="1197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www.corvit.com</a:t>
            </a:r>
          </a:p>
        </p:txBody>
      </p:sp>
    </p:spTree>
    <p:extLst>
      <p:ext uri="{BB962C8B-B14F-4D97-AF65-F5344CB8AC3E}">
        <p14:creationId xmlns:p14="http://schemas.microsoft.com/office/powerpoint/2010/main" val="476535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53" y="987822"/>
            <a:ext cx="9910487" cy="514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740979" y="5880538"/>
            <a:ext cx="1466193" cy="627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4B69264-9C5D-ADEF-98CB-1AF7FA690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013" y="447365"/>
            <a:ext cx="1018381" cy="5404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DCF3394-6358-2E47-5B8E-21BEFD281EB8}"/>
              </a:ext>
            </a:extLst>
          </p:cNvPr>
          <p:cNvSpPr txBox="1"/>
          <p:nvPr/>
        </p:nvSpPr>
        <p:spPr>
          <a:xfrm>
            <a:off x="213064" y="6550223"/>
            <a:ext cx="1197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www.corvit.com</a:t>
            </a:r>
          </a:p>
        </p:txBody>
      </p:sp>
    </p:spTree>
    <p:extLst>
      <p:ext uri="{BB962C8B-B14F-4D97-AF65-F5344CB8AC3E}">
        <p14:creationId xmlns:p14="http://schemas.microsoft.com/office/powerpoint/2010/main" val="3748435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95" y="1019397"/>
            <a:ext cx="9742618" cy="528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99090" y="5975131"/>
            <a:ext cx="1781503" cy="5326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38248" y="5975131"/>
            <a:ext cx="2396359" cy="543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80593" y="6101255"/>
            <a:ext cx="157655" cy="200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74B69264-9C5D-ADEF-98CB-1AF7FA690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013" y="447365"/>
            <a:ext cx="1018381" cy="5404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DCF3394-6358-2E47-5B8E-21BEFD281EB8}"/>
              </a:ext>
            </a:extLst>
          </p:cNvPr>
          <p:cNvSpPr txBox="1"/>
          <p:nvPr/>
        </p:nvSpPr>
        <p:spPr>
          <a:xfrm>
            <a:off x="213064" y="6550223"/>
            <a:ext cx="1197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www.corvit.com</a:t>
            </a:r>
          </a:p>
        </p:txBody>
      </p:sp>
    </p:spTree>
    <p:extLst>
      <p:ext uri="{BB962C8B-B14F-4D97-AF65-F5344CB8AC3E}">
        <p14:creationId xmlns:p14="http://schemas.microsoft.com/office/powerpoint/2010/main" val="1125576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13" y="717593"/>
            <a:ext cx="10179330" cy="550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93683" y="5990897"/>
            <a:ext cx="3720662" cy="3783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4B69264-9C5D-ADEF-98CB-1AF7FA690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013" y="447365"/>
            <a:ext cx="1018381" cy="5404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DCF3394-6358-2E47-5B8E-21BEFD281EB8}"/>
              </a:ext>
            </a:extLst>
          </p:cNvPr>
          <p:cNvSpPr txBox="1"/>
          <p:nvPr/>
        </p:nvSpPr>
        <p:spPr>
          <a:xfrm>
            <a:off x="213064" y="6550223"/>
            <a:ext cx="1197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www.corvit.com</a:t>
            </a:r>
          </a:p>
        </p:txBody>
      </p:sp>
    </p:spTree>
    <p:extLst>
      <p:ext uri="{BB962C8B-B14F-4D97-AF65-F5344CB8AC3E}">
        <p14:creationId xmlns:p14="http://schemas.microsoft.com/office/powerpoint/2010/main" val="2363930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01" y="1146375"/>
            <a:ext cx="10294937" cy="5047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4B69264-9C5D-ADEF-98CB-1AF7FA690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013" y="447365"/>
            <a:ext cx="1018381" cy="5404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DCF3394-6358-2E47-5B8E-21BEFD281EB8}"/>
              </a:ext>
            </a:extLst>
          </p:cNvPr>
          <p:cNvSpPr txBox="1"/>
          <p:nvPr/>
        </p:nvSpPr>
        <p:spPr>
          <a:xfrm>
            <a:off x="213064" y="6550223"/>
            <a:ext cx="1197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www.corvit.com</a:t>
            </a:r>
          </a:p>
        </p:txBody>
      </p:sp>
    </p:spTree>
    <p:extLst>
      <p:ext uri="{BB962C8B-B14F-4D97-AF65-F5344CB8AC3E}">
        <p14:creationId xmlns:p14="http://schemas.microsoft.com/office/powerpoint/2010/main" val="2792289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93" y="843330"/>
            <a:ext cx="10707610" cy="533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4B69264-9C5D-ADEF-98CB-1AF7FA690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013" y="447365"/>
            <a:ext cx="1018381" cy="5404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DCF3394-6358-2E47-5B8E-21BEFD281EB8}"/>
              </a:ext>
            </a:extLst>
          </p:cNvPr>
          <p:cNvSpPr txBox="1"/>
          <p:nvPr/>
        </p:nvSpPr>
        <p:spPr>
          <a:xfrm>
            <a:off x="213064" y="6550223"/>
            <a:ext cx="1197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www.corvit.com</a:t>
            </a:r>
          </a:p>
        </p:txBody>
      </p:sp>
    </p:spTree>
    <p:extLst>
      <p:ext uri="{BB962C8B-B14F-4D97-AF65-F5344CB8AC3E}">
        <p14:creationId xmlns:p14="http://schemas.microsoft.com/office/powerpoint/2010/main" val="175561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0" y="859809"/>
            <a:ext cx="10713187" cy="5399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4B69264-9C5D-ADEF-98CB-1AF7FA690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013" y="447365"/>
            <a:ext cx="1018381" cy="5404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DCF3394-6358-2E47-5B8E-21BEFD281EB8}"/>
              </a:ext>
            </a:extLst>
          </p:cNvPr>
          <p:cNvSpPr txBox="1"/>
          <p:nvPr/>
        </p:nvSpPr>
        <p:spPr>
          <a:xfrm>
            <a:off x="213064" y="6550223"/>
            <a:ext cx="1197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www.corvit.com</a:t>
            </a:r>
          </a:p>
        </p:txBody>
      </p:sp>
    </p:spTree>
    <p:extLst>
      <p:ext uri="{BB962C8B-B14F-4D97-AF65-F5344CB8AC3E}">
        <p14:creationId xmlns:p14="http://schemas.microsoft.com/office/powerpoint/2010/main" val="871543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61" y="873457"/>
            <a:ext cx="9729041" cy="5448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25862" y="5801710"/>
            <a:ext cx="5470739" cy="5202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4B69264-9C5D-ADEF-98CB-1AF7FA690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013" y="447365"/>
            <a:ext cx="1018381" cy="5404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DCF3394-6358-2E47-5B8E-21BEFD281EB8}"/>
              </a:ext>
            </a:extLst>
          </p:cNvPr>
          <p:cNvSpPr txBox="1"/>
          <p:nvPr/>
        </p:nvSpPr>
        <p:spPr>
          <a:xfrm>
            <a:off x="213064" y="6550223"/>
            <a:ext cx="1197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www.corvit.com</a:t>
            </a:r>
          </a:p>
        </p:txBody>
      </p:sp>
    </p:spTree>
    <p:extLst>
      <p:ext uri="{BB962C8B-B14F-4D97-AF65-F5344CB8AC3E}">
        <p14:creationId xmlns:p14="http://schemas.microsoft.com/office/powerpoint/2010/main" val="22982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794" y="937622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Topics</a:t>
            </a:r>
            <a:endParaRPr lang="en-US" sz="35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042" y="2296219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Elastic Load Balancer (ELB)</a:t>
            </a:r>
          </a:p>
          <a:p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Auto Scaling Group (ASG)</a:t>
            </a:r>
          </a:p>
          <a:p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CloudWatch (Monitoring &amp; Logging)</a:t>
            </a:r>
          </a:p>
          <a:p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CloudFront (CDN Service)</a:t>
            </a:r>
          </a:p>
          <a:p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AWS Billing Console</a:t>
            </a:r>
            <a:endParaRPr lang="en-US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4B69264-9C5D-ADEF-98CB-1AF7FA690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013" y="447365"/>
            <a:ext cx="1018381" cy="5404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DCF3394-6358-2E47-5B8E-21BEFD281EB8}"/>
              </a:ext>
            </a:extLst>
          </p:cNvPr>
          <p:cNvSpPr txBox="1"/>
          <p:nvPr/>
        </p:nvSpPr>
        <p:spPr>
          <a:xfrm>
            <a:off x="213064" y="6550223"/>
            <a:ext cx="1197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www.corvit.com</a:t>
            </a:r>
          </a:p>
        </p:txBody>
      </p:sp>
    </p:spTree>
    <p:extLst>
      <p:ext uri="{BB962C8B-B14F-4D97-AF65-F5344CB8AC3E}">
        <p14:creationId xmlns:p14="http://schemas.microsoft.com/office/powerpoint/2010/main" val="1724381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42" y="1156024"/>
            <a:ext cx="9948326" cy="4879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4B69264-9C5D-ADEF-98CB-1AF7FA690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013" y="447365"/>
            <a:ext cx="1018381" cy="5404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DCF3394-6358-2E47-5B8E-21BEFD281EB8}"/>
              </a:ext>
            </a:extLst>
          </p:cNvPr>
          <p:cNvSpPr txBox="1"/>
          <p:nvPr/>
        </p:nvSpPr>
        <p:spPr>
          <a:xfrm>
            <a:off x="213064" y="6550223"/>
            <a:ext cx="1197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www.corvit.com</a:t>
            </a:r>
          </a:p>
        </p:txBody>
      </p:sp>
    </p:spTree>
    <p:extLst>
      <p:ext uri="{BB962C8B-B14F-4D97-AF65-F5344CB8AC3E}">
        <p14:creationId xmlns:p14="http://schemas.microsoft.com/office/powerpoint/2010/main" val="1297605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29" y="873456"/>
            <a:ext cx="10099034" cy="541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64234" y="5739618"/>
            <a:ext cx="4937760" cy="768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4B69264-9C5D-ADEF-98CB-1AF7FA690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013" y="447365"/>
            <a:ext cx="1018381" cy="5404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DCF3394-6358-2E47-5B8E-21BEFD281EB8}"/>
              </a:ext>
            </a:extLst>
          </p:cNvPr>
          <p:cNvSpPr txBox="1"/>
          <p:nvPr/>
        </p:nvSpPr>
        <p:spPr>
          <a:xfrm>
            <a:off x="213064" y="6550223"/>
            <a:ext cx="1197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www.corvit.com</a:t>
            </a:r>
          </a:p>
        </p:txBody>
      </p:sp>
    </p:spTree>
    <p:extLst>
      <p:ext uri="{BB962C8B-B14F-4D97-AF65-F5344CB8AC3E}">
        <p14:creationId xmlns:p14="http://schemas.microsoft.com/office/powerpoint/2010/main" val="3672349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72" y="1128585"/>
            <a:ext cx="10395944" cy="4817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4B69264-9C5D-ADEF-98CB-1AF7FA690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013" y="447365"/>
            <a:ext cx="1018381" cy="5404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DCF3394-6358-2E47-5B8E-21BEFD281EB8}"/>
              </a:ext>
            </a:extLst>
          </p:cNvPr>
          <p:cNvSpPr txBox="1"/>
          <p:nvPr/>
        </p:nvSpPr>
        <p:spPr>
          <a:xfrm>
            <a:off x="213064" y="6550223"/>
            <a:ext cx="1197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www.corvit.com</a:t>
            </a:r>
          </a:p>
        </p:txBody>
      </p:sp>
    </p:spTree>
    <p:extLst>
      <p:ext uri="{BB962C8B-B14F-4D97-AF65-F5344CB8AC3E}">
        <p14:creationId xmlns:p14="http://schemas.microsoft.com/office/powerpoint/2010/main" val="1531063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06" y="716644"/>
            <a:ext cx="10177813" cy="559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4B69264-9C5D-ADEF-98CB-1AF7FA690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013" y="447365"/>
            <a:ext cx="1018381" cy="5404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DCF3394-6358-2E47-5B8E-21BEFD281EB8}"/>
              </a:ext>
            </a:extLst>
          </p:cNvPr>
          <p:cNvSpPr txBox="1"/>
          <p:nvPr/>
        </p:nvSpPr>
        <p:spPr>
          <a:xfrm>
            <a:off x="213064" y="6550223"/>
            <a:ext cx="1197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www.corvit.com</a:t>
            </a:r>
          </a:p>
        </p:txBody>
      </p:sp>
    </p:spTree>
    <p:extLst>
      <p:ext uri="{BB962C8B-B14F-4D97-AF65-F5344CB8AC3E}">
        <p14:creationId xmlns:p14="http://schemas.microsoft.com/office/powerpoint/2010/main" val="4068047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18" y="987822"/>
            <a:ext cx="10025095" cy="5316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0166" y="6133514"/>
            <a:ext cx="3207434" cy="374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4B69264-9C5D-ADEF-98CB-1AF7FA690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013" y="447365"/>
            <a:ext cx="1018381" cy="5404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DCF3394-6358-2E47-5B8E-21BEFD281EB8}"/>
              </a:ext>
            </a:extLst>
          </p:cNvPr>
          <p:cNvSpPr txBox="1"/>
          <p:nvPr/>
        </p:nvSpPr>
        <p:spPr>
          <a:xfrm>
            <a:off x="213064" y="6550223"/>
            <a:ext cx="1197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www.corvit.com</a:t>
            </a:r>
          </a:p>
        </p:txBody>
      </p:sp>
    </p:spTree>
    <p:extLst>
      <p:ext uri="{BB962C8B-B14F-4D97-AF65-F5344CB8AC3E}">
        <p14:creationId xmlns:p14="http://schemas.microsoft.com/office/powerpoint/2010/main" val="4289343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9" y="1195238"/>
            <a:ext cx="10330714" cy="495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4B69264-9C5D-ADEF-98CB-1AF7FA690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013" y="447365"/>
            <a:ext cx="1018381" cy="5404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DCF3394-6358-2E47-5B8E-21BEFD281EB8}"/>
              </a:ext>
            </a:extLst>
          </p:cNvPr>
          <p:cNvSpPr txBox="1"/>
          <p:nvPr/>
        </p:nvSpPr>
        <p:spPr>
          <a:xfrm>
            <a:off x="213064" y="6550223"/>
            <a:ext cx="1197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www.corvit.com</a:t>
            </a:r>
          </a:p>
        </p:txBody>
      </p:sp>
    </p:spTree>
    <p:extLst>
      <p:ext uri="{BB962C8B-B14F-4D97-AF65-F5344CB8AC3E}">
        <p14:creationId xmlns:p14="http://schemas.microsoft.com/office/powerpoint/2010/main" val="2139042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23" y="871312"/>
            <a:ext cx="10788423" cy="5365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4B69264-9C5D-ADEF-98CB-1AF7FA690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013" y="447365"/>
            <a:ext cx="1018381" cy="5404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DCF3394-6358-2E47-5B8E-21BEFD281EB8}"/>
              </a:ext>
            </a:extLst>
          </p:cNvPr>
          <p:cNvSpPr txBox="1"/>
          <p:nvPr/>
        </p:nvSpPr>
        <p:spPr>
          <a:xfrm>
            <a:off x="213064" y="6550223"/>
            <a:ext cx="1197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www.corvit.com</a:t>
            </a:r>
          </a:p>
        </p:txBody>
      </p:sp>
    </p:spTree>
    <p:extLst>
      <p:ext uri="{BB962C8B-B14F-4D97-AF65-F5344CB8AC3E}">
        <p14:creationId xmlns:p14="http://schemas.microsoft.com/office/powerpoint/2010/main" val="2670719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90" y="987822"/>
            <a:ext cx="10173935" cy="5430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1692" y="6035040"/>
            <a:ext cx="3716826" cy="483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4B69264-9C5D-ADEF-98CB-1AF7FA690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013" y="447365"/>
            <a:ext cx="1018381" cy="5404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DCF3394-6358-2E47-5B8E-21BEFD281EB8}"/>
              </a:ext>
            </a:extLst>
          </p:cNvPr>
          <p:cNvSpPr txBox="1"/>
          <p:nvPr/>
        </p:nvSpPr>
        <p:spPr>
          <a:xfrm>
            <a:off x="213064" y="6550223"/>
            <a:ext cx="1197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www.corvit.com</a:t>
            </a:r>
          </a:p>
        </p:txBody>
      </p:sp>
    </p:spTree>
    <p:extLst>
      <p:ext uri="{BB962C8B-B14F-4D97-AF65-F5344CB8AC3E}">
        <p14:creationId xmlns:p14="http://schemas.microsoft.com/office/powerpoint/2010/main" val="3149248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45" y="1165515"/>
            <a:ext cx="10408989" cy="4933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4B69264-9C5D-ADEF-98CB-1AF7FA690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013" y="447365"/>
            <a:ext cx="1018381" cy="5404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DCF3394-6358-2E47-5B8E-21BEFD281EB8}"/>
              </a:ext>
            </a:extLst>
          </p:cNvPr>
          <p:cNvSpPr txBox="1"/>
          <p:nvPr/>
        </p:nvSpPr>
        <p:spPr>
          <a:xfrm>
            <a:off x="213064" y="6550223"/>
            <a:ext cx="1197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www.corvit.com</a:t>
            </a:r>
          </a:p>
        </p:txBody>
      </p:sp>
    </p:spTree>
    <p:extLst>
      <p:ext uri="{BB962C8B-B14F-4D97-AF65-F5344CB8AC3E}">
        <p14:creationId xmlns:p14="http://schemas.microsoft.com/office/powerpoint/2010/main" val="255005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198" y="987822"/>
            <a:ext cx="9794249" cy="5117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4B69264-9C5D-ADEF-98CB-1AF7FA690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013" y="447365"/>
            <a:ext cx="1018381" cy="5404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DCF3394-6358-2E47-5B8E-21BEFD281EB8}"/>
              </a:ext>
            </a:extLst>
          </p:cNvPr>
          <p:cNvSpPr txBox="1"/>
          <p:nvPr/>
        </p:nvSpPr>
        <p:spPr>
          <a:xfrm>
            <a:off x="213064" y="6550223"/>
            <a:ext cx="1197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www.corvit.com</a:t>
            </a:r>
          </a:p>
        </p:txBody>
      </p:sp>
    </p:spTree>
    <p:extLst>
      <p:ext uri="{BB962C8B-B14F-4D97-AF65-F5344CB8AC3E}">
        <p14:creationId xmlns:p14="http://schemas.microsoft.com/office/powerpoint/2010/main" val="253574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48" y="674806"/>
            <a:ext cx="10468303" cy="5683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09448" y="5833241"/>
            <a:ext cx="5060731" cy="6745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DCF3394-6358-2E47-5B8E-21BEFD281EB8}"/>
              </a:ext>
            </a:extLst>
          </p:cNvPr>
          <p:cNvSpPr txBox="1"/>
          <p:nvPr/>
        </p:nvSpPr>
        <p:spPr>
          <a:xfrm>
            <a:off x="213064" y="6550223"/>
            <a:ext cx="1197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www.corvit.com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74B69264-9C5D-ADEF-98CB-1AF7FA690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013" y="447365"/>
            <a:ext cx="1018381" cy="54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46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99" y="987822"/>
            <a:ext cx="10484611" cy="535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67705" y="5800299"/>
            <a:ext cx="2839519" cy="7183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4B69264-9C5D-ADEF-98CB-1AF7FA690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013" y="447365"/>
            <a:ext cx="1018381" cy="5404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DCF3394-6358-2E47-5B8E-21BEFD281EB8}"/>
              </a:ext>
            </a:extLst>
          </p:cNvPr>
          <p:cNvSpPr txBox="1"/>
          <p:nvPr/>
        </p:nvSpPr>
        <p:spPr>
          <a:xfrm>
            <a:off x="213064" y="6550223"/>
            <a:ext cx="1197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www.corvit.com</a:t>
            </a:r>
          </a:p>
        </p:txBody>
      </p:sp>
    </p:spTree>
    <p:extLst>
      <p:ext uri="{BB962C8B-B14F-4D97-AF65-F5344CB8AC3E}">
        <p14:creationId xmlns:p14="http://schemas.microsoft.com/office/powerpoint/2010/main" val="276312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63" y="987822"/>
            <a:ext cx="9078912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25362" y="5688664"/>
            <a:ext cx="2545150" cy="627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22363" y="5793759"/>
            <a:ext cx="859692" cy="1996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4B69264-9C5D-ADEF-98CB-1AF7FA690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3013" y="447365"/>
            <a:ext cx="1018381" cy="5404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DCF3394-6358-2E47-5B8E-21BEFD281EB8}"/>
              </a:ext>
            </a:extLst>
          </p:cNvPr>
          <p:cNvSpPr txBox="1"/>
          <p:nvPr/>
        </p:nvSpPr>
        <p:spPr>
          <a:xfrm>
            <a:off x="213064" y="6550223"/>
            <a:ext cx="1197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www.corvit.com</a:t>
            </a:r>
          </a:p>
        </p:txBody>
      </p:sp>
    </p:spTree>
    <p:extLst>
      <p:ext uri="{BB962C8B-B14F-4D97-AF65-F5344CB8AC3E}">
        <p14:creationId xmlns:p14="http://schemas.microsoft.com/office/powerpoint/2010/main" val="990981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08" y="890708"/>
            <a:ext cx="10049905" cy="5185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4B69264-9C5D-ADEF-98CB-1AF7FA690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013" y="447365"/>
            <a:ext cx="1018381" cy="5404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DCF3394-6358-2E47-5B8E-21BEFD281EB8}"/>
              </a:ext>
            </a:extLst>
          </p:cNvPr>
          <p:cNvSpPr txBox="1"/>
          <p:nvPr/>
        </p:nvSpPr>
        <p:spPr>
          <a:xfrm>
            <a:off x="213064" y="6550223"/>
            <a:ext cx="1197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www.corvit.com</a:t>
            </a:r>
          </a:p>
        </p:txBody>
      </p:sp>
    </p:spTree>
    <p:extLst>
      <p:ext uri="{BB962C8B-B14F-4D97-AF65-F5344CB8AC3E}">
        <p14:creationId xmlns:p14="http://schemas.microsoft.com/office/powerpoint/2010/main" val="1360369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29" y="987822"/>
            <a:ext cx="10097507" cy="500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4B69264-9C5D-ADEF-98CB-1AF7FA690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013" y="447365"/>
            <a:ext cx="1018381" cy="5404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DCF3394-6358-2E47-5B8E-21BEFD281EB8}"/>
              </a:ext>
            </a:extLst>
          </p:cNvPr>
          <p:cNvSpPr txBox="1"/>
          <p:nvPr/>
        </p:nvSpPr>
        <p:spPr>
          <a:xfrm>
            <a:off x="213064" y="6550223"/>
            <a:ext cx="1197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www.corvit.com</a:t>
            </a:r>
          </a:p>
        </p:txBody>
      </p:sp>
    </p:spTree>
    <p:extLst>
      <p:ext uri="{BB962C8B-B14F-4D97-AF65-F5344CB8AC3E}">
        <p14:creationId xmlns:p14="http://schemas.microsoft.com/office/powerpoint/2010/main" val="24531586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78" y="1152314"/>
            <a:ext cx="10443313" cy="47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4B69264-9C5D-ADEF-98CB-1AF7FA690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013" y="447365"/>
            <a:ext cx="1018381" cy="5404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DCF3394-6358-2E47-5B8E-21BEFD281EB8}"/>
              </a:ext>
            </a:extLst>
          </p:cNvPr>
          <p:cNvSpPr txBox="1"/>
          <p:nvPr/>
        </p:nvSpPr>
        <p:spPr>
          <a:xfrm>
            <a:off x="213064" y="6550223"/>
            <a:ext cx="1197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www.corvit.com</a:t>
            </a:r>
          </a:p>
        </p:txBody>
      </p:sp>
    </p:spTree>
    <p:extLst>
      <p:ext uri="{BB962C8B-B14F-4D97-AF65-F5344CB8AC3E}">
        <p14:creationId xmlns:p14="http://schemas.microsoft.com/office/powerpoint/2010/main" val="3533389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99" y="717593"/>
            <a:ext cx="9890314" cy="5439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4B69264-9C5D-ADEF-98CB-1AF7FA690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013" y="447365"/>
            <a:ext cx="1018381" cy="5404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DCF3394-6358-2E47-5B8E-21BEFD281EB8}"/>
              </a:ext>
            </a:extLst>
          </p:cNvPr>
          <p:cNvSpPr txBox="1"/>
          <p:nvPr/>
        </p:nvSpPr>
        <p:spPr>
          <a:xfrm>
            <a:off x="213064" y="6550223"/>
            <a:ext cx="1197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www.corvit.com</a:t>
            </a:r>
          </a:p>
        </p:txBody>
      </p:sp>
    </p:spTree>
    <p:extLst>
      <p:ext uri="{BB962C8B-B14F-4D97-AF65-F5344CB8AC3E}">
        <p14:creationId xmlns:p14="http://schemas.microsoft.com/office/powerpoint/2010/main" val="2741797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42" y="987822"/>
            <a:ext cx="10374853" cy="5281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4B69264-9C5D-ADEF-98CB-1AF7FA690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013" y="447365"/>
            <a:ext cx="1018381" cy="5404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DCF3394-6358-2E47-5B8E-21BEFD281EB8}"/>
              </a:ext>
            </a:extLst>
          </p:cNvPr>
          <p:cNvSpPr txBox="1"/>
          <p:nvPr/>
        </p:nvSpPr>
        <p:spPr>
          <a:xfrm>
            <a:off x="213064" y="6550223"/>
            <a:ext cx="1197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www.corvit.com</a:t>
            </a:r>
          </a:p>
        </p:txBody>
      </p:sp>
    </p:spTree>
    <p:extLst>
      <p:ext uri="{BB962C8B-B14F-4D97-AF65-F5344CB8AC3E}">
        <p14:creationId xmlns:p14="http://schemas.microsoft.com/office/powerpoint/2010/main" val="2167296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21327" y="289588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AWS Billing Console</a:t>
            </a:r>
            <a:br>
              <a:rPr lang="en-US" sz="3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en-US" sz="3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4B69264-9C5D-ADEF-98CB-1AF7FA690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013" y="447365"/>
            <a:ext cx="1018381" cy="5404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DCF3394-6358-2E47-5B8E-21BEFD281EB8}"/>
              </a:ext>
            </a:extLst>
          </p:cNvPr>
          <p:cNvSpPr txBox="1"/>
          <p:nvPr/>
        </p:nvSpPr>
        <p:spPr>
          <a:xfrm>
            <a:off x="213064" y="6550223"/>
            <a:ext cx="1197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www.corvit.com</a:t>
            </a:r>
          </a:p>
        </p:txBody>
      </p:sp>
    </p:spTree>
    <p:extLst>
      <p:ext uri="{BB962C8B-B14F-4D97-AF65-F5344CB8AC3E}">
        <p14:creationId xmlns:p14="http://schemas.microsoft.com/office/powerpoint/2010/main" val="1836378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09" y="837456"/>
            <a:ext cx="10518736" cy="5263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4B69264-9C5D-ADEF-98CB-1AF7FA690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013" y="447365"/>
            <a:ext cx="1018381" cy="5404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DCF3394-6358-2E47-5B8E-21BEFD281EB8}"/>
              </a:ext>
            </a:extLst>
          </p:cNvPr>
          <p:cNvSpPr txBox="1"/>
          <p:nvPr/>
        </p:nvSpPr>
        <p:spPr>
          <a:xfrm>
            <a:off x="213064" y="6550223"/>
            <a:ext cx="1197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www.corvit.com</a:t>
            </a:r>
          </a:p>
        </p:txBody>
      </p:sp>
    </p:spTree>
    <p:extLst>
      <p:ext uri="{BB962C8B-B14F-4D97-AF65-F5344CB8AC3E}">
        <p14:creationId xmlns:p14="http://schemas.microsoft.com/office/powerpoint/2010/main" val="349653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46" y="751386"/>
            <a:ext cx="11193272" cy="553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4B69264-9C5D-ADEF-98CB-1AF7FA690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013" y="447365"/>
            <a:ext cx="1018381" cy="5404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DCF3394-6358-2E47-5B8E-21BEFD281EB8}"/>
              </a:ext>
            </a:extLst>
          </p:cNvPr>
          <p:cNvSpPr txBox="1"/>
          <p:nvPr/>
        </p:nvSpPr>
        <p:spPr>
          <a:xfrm>
            <a:off x="213064" y="6550223"/>
            <a:ext cx="1197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www.corvit.com</a:t>
            </a:r>
          </a:p>
        </p:txBody>
      </p:sp>
    </p:spTree>
    <p:extLst>
      <p:ext uri="{BB962C8B-B14F-4D97-AF65-F5344CB8AC3E}">
        <p14:creationId xmlns:p14="http://schemas.microsoft.com/office/powerpoint/2010/main" val="276024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91" y="1105468"/>
            <a:ext cx="10057257" cy="5058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4B69264-9C5D-ADEF-98CB-1AF7FA690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013" y="447365"/>
            <a:ext cx="1018381" cy="5404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DCF3394-6358-2E47-5B8E-21BEFD281EB8}"/>
              </a:ext>
            </a:extLst>
          </p:cNvPr>
          <p:cNvSpPr txBox="1"/>
          <p:nvPr/>
        </p:nvSpPr>
        <p:spPr>
          <a:xfrm>
            <a:off x="213064" y="6550223"/>
            <a:ext cx="1197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www.corvit.com</a:t>
            </a:r>
          </a:p>
        </p:txBody>
      </p:sp>
    </p:spTree>
    <p:extLst>
      <p:ext uri="{BB962C8B-B14F-4D97-AF65-F5344CB8AC3E}">
        <p14:creationId xmlns:p14="http://schemas.microsoft.com/office/powerpoint/2010/main" val="398027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35" y="919260"/>
            <a:ext cx="10540011" cy="5300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4B69264-9C5D-ADEF-98CB-1AF7FA690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013" y="447365"/>
            <a:ext cx="1018381" cy="5404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DCF3394-6358-2E47-5B8E-21BEFD281EB8}"/>
              </a:ext>
            </a:extLst>
          </p:cNvPr>
          <p:cNvSpPr txBox="1"/>
          <p:nvPr/>
        </p:nvSpPr>
        <p:spPr>
          <a:xfrm>
            <a:off x="213064" y="6550223"/>
            <a:ext cx="1197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www.corvit.com</a:t>
            </a:r>
          </a:p>
        </p:txBody>
      </p:sp>
    </p:spTree>
    <p:extLst>
      <p:ext uri="{BB962C8B-B14F-4D97-AF65-F5344CB8AC3E}">
        <p14:creationId xmlns:p14="http://schemas.microsoft.com/office/powerpoint/2010/main" val="2127286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21" y="1119433"/>
            <a:ext cx="10113271" cy="507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4B69264-9C5D-ADEF-98CB-1AF7FA690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013" y="447365"/>
            <a:ext cx="1018381" cy="5404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DCF3394-6358-2E47-5B8E-21BEFD281EB8}"/>
              </a:ext>
            </a:extLst>
          </p:cNvPr>
          <p:cNvSpPr txBox="1"/>
          <p:nvPr/>
        </p:nvSpPr>
        <p:spPr>
          <a:xfrm>
            <a:off x="213064" y="6550223"/>
            <a:ext cx="1197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www.corvit.com</a:t>
            </a:r>
          </a:p>
        </p:txBody>
      </p:sp>
    </p:spTree>
    <p:extLst>
      <p:ext uri="{BB962C8B-B14F-4D97-AF65-F5344CB8AC3E}">
        <p14:creationId xmlns:p14="http://schemas.microsoft.com/office/powerpoint/2010/main" val="2485241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06" y="987822"/>
            <a:ext cx="9642696" cy="4898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4B69264-9C5D-ADEF-98CB-1AF7FA690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013" y="447365"/>
            <a:ext cx="1018381" cy="5404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DCF3394-6358-2E47-5B8E-21BEFD281EB8}"/>
              </a:ext>
            </a:extLst>
          </p:cNvPr>
          <p:cNvSpPr txBox="1"/>
          <p:nvPr/>
        </p:nvSpPr>
        <p:spPr>
          <a:xfrm>
            <a:off x="213064" y="6550223"/>
            <a:ext cx="1197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www.corvit.com</a:t>
            </a:r>
          </a:p>
        </p:txBody>
      </p:sp>
    </p:spTree>
    <p:extLst>
      <p:ext uri="{BB962C8B-B14F-4D97-AF65-F5344CB8AC3E}">
        <p14:creationId xmlns:p14="http://schemas.microsoft.com/office/powerpoint/2010/main" val="3360220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70</Words>
  <Application>Microsoft Office PowerPoint</Application>
  <PresentationFormat>Widescreen</PresentationFormat>
  <Paragraphs>47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 Unicode MS</vt:lpstr>
      <vt:lpstr>Arial</vt:lpstr>
      <vt:lpstr>Calibri</vt:lpstr>
      <vt:lpstr>Calibri Light</vt:lpstr>
      <vt:lpstr>Office Theme</vt:lpstr>
      <vt:lpstr>AWS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AWS Billing Console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</dc:title>
  <dc:creator>Muhammad Faran Tahir</dc:creator>
  <cp:lastModifiedBy>Mehar Hamid Majeed</cp:lastModifiedBy>
  <cp:revision>20</cp:revision>
  <dcterms:created xsi:type="dcterms:W3CDTF">2023-03-22T06:42:53Z</dcterms:created>
  <dcterms:modified xsi:type="dcterms:W3CDTF">2023-03-24T10:08:09Z</dcterms:modified>
</cp:coreProperties>
</file>