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1" r:id="rId16"/>
    <p:sldId id="269" r:id="rId17"/>
    <p:sldId id="273"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70" d="100"/>
          <a:sy n="70"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10BC2A-6580-48F1-848D-4E6B4C0F725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189495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0BC2A-6580-48F1-848D-4E6B4C0F725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94922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0BC2A-6580-48F1-848D-4E6B4C0F725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197597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0BC2A-6580-48F1-848D-4E6B4C0F725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107167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10BC2A-6580-48F1-848D-4E6B4C0F725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54776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10BC2A-6580-48F1-848D-4E6B4C0F7252}"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353138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10BC2A-6580-48F1-848D-4E6B4C0F7252}"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183519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10BC2A-6580-48F1-848D-4E6B4C0F7252}"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284106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0BC2A-6580-48F1-848D-4E6B4C0F7252}"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381106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10BC2A-6580-48F1-848D-4E6B4C0F7252}"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88903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10BC2A-6580-48F1-848D-4E6B4C0F7252}"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85FA3-0180-47D7-BEA9-284075872DCE}" type="slidenum">
              <a:rPr lang="en-US" smtClean="0"/>
              <a:t>‹#›</a:t>
            </a:fld>
            <a:endParaRPr lang="en-US"/>
          </a:p>
        </p:txBody>
      </p:sp>
    </p:spTree>
    <p:extLst>
      <p:ext uri="{BB962C8B-B14F-4D97-AF65-F5344CB8AC3E}">
        <p14:creationId xmlns:p14="http://schemas.microsoft.com/office/powerpoint/2010/main" val="10242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0BC2A-6580-48F1-848D-4E6B4C0F7252}" type="datetimeFigureOut">
              <a:rPr lang="en-US" smtClean="0"/>
              <a:t>3/11/2023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85FA3-0180-47D7-BEA9-284075872DCE}" type="slidenum">
              <a:rPr lang="en-US" smtClean="0"/>
              <a:t>‹#›</a:t>
            </a:fld>
            <a:endParaRPr lang="en-US"/>
          </a:p>
        </p:txBody>
      </p:sp>
    </p:spTree>
    <p:extLst>
      <p:ext uri="{BB962C8B-B14F-4D97-AF65-F5344CB8AC3E}">
        <p14:creationId xmlns:p14="http://schemas.microsoft.com/office/powerpoint/2010/main" val="64267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500" dirty="0" smtClean="0">
                <a:latin typeface="Arial Unicode MS" panose="020B0604020202020204" pitchFamily="34" charset="-128"/>
                <a:ea typeface="Arial Unicode MS" panose="020B0604020202020204" pitchFamily="34" charset="-128"/>
                <a:cs typeface="Arial Unicode MS" panose="020B0604020202020204" pitchFamily="34" charset="-128"/>
              </a:rPr>
              <a:t>Docker</a:t>
            </a:r>
            <a:endParaRPr lang="en-US" sz="4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Lecture 3</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31087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Port Mapping (Expose vs Publish)</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 Placeholder 3"/>
          <p:cNvSpPr>
            <a:spLocks noGrp="1"/>
          </p:cNvSpPr>
          <p:nvPr>
            <p:ph type="body" idx="1"/>
          </p:nvPr>
        </p:nvSpPr>
        <p:spPr>
          <a:xfrm>
            <a:off x="839788" y="1422545"/>
            <a:ext cx="5157787" cy="554037"/>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Expose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sz="half" idx="2"/>
          </p:nvPr>
        </p:nvSpPr>
        <p:spPr>
          <a:xfrm>
            <a:off x="839787" y="2093119"/>
            <a:ext cx="5157787" cy="1318780"/>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Used to make containers accessible to other containers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 Placeholder 5"/>
          <p:cNvSpPr>
            <a:spLocks noGrp="1"/>
          </p:cNvSpPr>
          <p:nvPr>
            <p:ph type="body" sz="quarter" idx="3"/>
          </p:nvPr>
        </p:nvSpPr>
        <p:spPr>
          <a:xfrm>
            <a:off x="6172200" y="1541284"/>
            <a:ext cx="5183188" cy="496562"/>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Publish (-p)</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Content Placeholder 6"/>
          <p:cNvSpPr>
            <a:spLocks noGrp="1"/>
          </p:cNvSpPr>
          <p:nvPr>
            <p:ph sz="quarter" idx="4"/>
          </p:nvPr>
        </p:nvSpPr>
        <p:spPr>
          <a:xfrm>
            <a:off x="6172200" y="2093119"/>
            <a:ext cx="5183188" cy="927172"/>
          </a:xfrm>
        </p:spPr>
        <p:txBody>
          <a:bodyPr>
            <a:normAutofit fontScale="925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Used to make containers accessible form outside docker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2"/>
          <p:cNvSpPr txBox="1">
            <a:spLocks/>
          </p:cNvSpPr>
          <p:nvPr/>
        </p:nvSpPr>
        <p:spPr>
          <a:xfrm>
            <a:off x="839788" y="3156422"/>
            <a:ext cx="10515600" cy="2751353"/>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If you specify neither expose nor –p service in the container will only be accessible from inside the Container itself</a:t>
            </a:r>
          </a:p>
          <a:p>
            <a:pPr algn="just"/>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If you expose a port the service in the container is not accessible from outside docker but from inside other docker containers, so this is good for inter-container communication</a:t>
            </a:r>
          </a:p>
          <a:p>
            <a:pPr algn="just"/>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If you do –p but do not expose. Docker does an implicit expose. This is because if a port is open to the public it is automatically also open to the other containers. </a:t>
            </a:r>
          </a:p>
          <a:p>
            <a:pPr algn="just"/>
            <a:r>
              <a:rPr lang="en-US" b="0" dirty="0" smtClean="0">
                <a:latin typeface="Arial Unicode MS" panose="020B0604020202020204" pitchFamily="34" charset="-128"/>
                <a:ea typeface="Arial Unicode MS" panose="020B0604020202020204" pitchFamily="34" charset="-128"/>
                <a:cs typeface="Arial Unicode MS" panose="020B0604020202020204" pitchFamily="34" charset="-128"/>
              </a:rPr>
              <a:t>If you expose and –p a port the service in the container is accessible from anywhere. </a:t>
            </a:r>
          </a:p>
        </p:txBody>
      </p:sp>
      <p:pic>
        <p:nvPicPr>
          <p:cNvPr id="9" name="Picture 8">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10" name="TextBox 9">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59866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67510" y="2387888"/>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Accessing Website over Internet hosted on a Container (Apache Example)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3966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67510" y="2387888"/>
            <a:ext cx="10515600" cy="1325563"/>
          </a:xfrm>
        </p:spPr>
        <p:txBody>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Accessing Website over Internet hosted on a Container (Jenkins Example)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1238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0212" y="423886"/>
            <a:ext cx="10515600" cy="734002"/>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a:t>
            </a:r>
          </a:p>
        </p:txBody>
      </p:sp>
      <p:sp>
        <p:nvSpPr>
          <p:cNvPr id="4" name="Content Placeholder 3"/>
          <p:cNvSpPr>
            <a:spLocks noGrp="1"/>
          </p:cNvSpPr>
          <p:nvPr>
            <p:ph idx="1"/>
          </p:nvPr>
        </p:nvSpPr>
        <p:spPr>
          <a:xfrm>
            <a:off x="838200" y="1394691"/>
            <a:ext cx="10515600" cy="4839854"/>
          </a:xfrm>
        </p:spPr>
        <p:txBody>
          <a:bodyPr>
            <a:normAutofit fontScale="85000" lnSpcReduction="20000"/>
          </a:bodyPr>
          <a:lstStyle/>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is used to run multiple containers as a single service. For example, suppose you had an application which required NGNIX and MySQL, you could create one file which would start both the containers as a service without the need to start each one separately.</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With Compose, you use a YAML file to configure your application’s services. Then, with a single command, you create and start all the services from your configuration.</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Compose works in all environments: production, staging, development, testing, as well as CI workflows. It also has commands for managing the whole lifecycle of your application:</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Start, stop, and rebuild services</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View the status of running services</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Stream the log output of running services</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Run a one-off command on a service</a:t>
            </a:r>
          </a:p>
          <a:p>
            <a:pPr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14316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672712"/>
            <a:ext cx="10515600"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098580"/>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Whenever you run a container in the development and testing environment, it should use the latest image with the most updated software. In this procedure, Docker Compose uses the Dockerfile to create the unique image.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Summarizing Docker Compose references or commands the Dockerfile to build a new docker image. Both of the applications are used together for the Docker container. However, the main difference between them are that the Docker file builds the images. Whereas the Docker Compose runs the Docker images.</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6178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717593"/>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K</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ey features of Docker Compose</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701722" y="2296219"/>
            <a:ext cx="10515600" cy="4351338"/>
          </a:xfrm>
        </p:spPr>
        <p:txBody>
          <a:bodyPr>
            <a:normAutofit/>
          </a:bodyPr>
          <a:lstStyle/>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key features of Compose that make it effective are: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Have multiple isolated environments on a single host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Preserves volume data when containers are created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Only recreate containers that have changed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Supports variables and moving a composition between environments</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0488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606426"/>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 vs Dockerfile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 Placeholder 4"/>
          <p:cNvSpPr>
            <a:spLocks noGrp="1"/>
          </p:cNvSpPr>
          <p:nvPr>
            <p:ph type="body"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Content Placeholder 5"/>
          <p:cNvSpPr>
            <a:spLocks noGrp="1"/>
          </p:cNvSpPr>
          <p:nvPr>
            <p:ph sz="half" idx="2"/>
          </p:nvPr>
        </p:nvSpPr>
        <p:spPr/>
        <p:txBody>
          <a:bodyPr>
            <a:normAutofit fontScale="70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aim of Dockerfile is to help and build the image. You input the information into the Dockerfile and it composes the custom image for you.</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 works with a single container at a time. So, running multiple containers is not possible with the Dockerfile.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 is less productive than Docker Compose. Taking multiple tasks at a time is not possible with the Dockerfile.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 cannot refer to the Docker Compose.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Text Placeholder 6"/>
          <p:cNvSpPr>
            <a:spLocks noGrp="1"/>
          </p:cNvSpPr>
          <p:nvPr>
            <p:ph type="body" sz="quarter" idx="3"/>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sz="quarter" idx="4"/>
          </p:nvPr>
        </p:nvSpPr>
        <p:spPr/>
        <p:txBody>
          <a:bodyPr>
            <a:normAutofit fontScale="70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But Docker Compose doesn’t create the images. It tells how to run the Docker image as the container in the Docker.</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 runs multiple containers from a single file. The compatibility with different containers helps in isolating the task and it helps in task management.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 is more efficient in maintaining the task managing them and solving them according to the preference. This strategy helps in reducing the work burden and increases productivity.</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 can reference the Dockerfile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9" name="Picture 8">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10" name="TextBox 9">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95297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50637" y="2720397"/>
            <a:ext cx="10515600" cy="1325563"/>
          </a:xfrm>
        </p:spPr>
        <p:txBody>
          <a:bodyPr>
            <a:normAutofit/>
          </a:bodyPr>
          <a:lstStyle/>
          <a:p>
            <a:pPr algn="ct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Nginx+MySQL with Docker Compose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1137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50637" y="2720397"/>
            <a:ext cx="10515600" cy="1325563"/>
          </a:xfrm>
        </p:spPr>
        <p:txBody>
          <a:bodyPr>
            <a:normAutofit/>
          </a:bodyPr>
          <a:lstStyle/>
          <a:p>
            <a:pPr algn="ct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Python+Redis with Docker Compose and Dockerfile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4778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309293"/>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585480"/>
            <a:ext cx="10515600" cy="4351338"/>
          </a:xfrm>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Volume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Benefits of Volume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Volumes from Dockerfile and Sharing it to other Container</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volume from Commands and Sharing it to other Container</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Attach Volume from Host to Container</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attach vs Docker exec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Port Mapping (Expose vs Publish)</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Key features of Docker Compose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 vs Dockerfile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Docker Compose Examples</a:t>
            </a: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03839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7"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Volume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Volume is simply a directory inside one Container</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Firstly we have to declare this directory as a Volume and then share Volume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Even if we stop Container still we can access volume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Volume will be created in one Container</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declare a directory as a Volume only while Creating Container</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can’t create Volume from existing Container</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share one Volume across any number of Containers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Volume will not be included when you update an image and create container from that image.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Mapped Volume in two ways</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Container to Container</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Host to Container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7961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59" y="71759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Benefits of Volume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98885"/>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Decoupling (separating) Container from Storage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Share Volume among different Containers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Attach Volume to Containers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On deleting Containers Volumes does not delete.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9677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603" y="2607218"/>
            <a:ext cx="10515600" cy="1325563"/>
          </a:xfrm>
        </p:spPr>
        <p:txBody>
          <a:bodyPr>
            <a:normAutofit/>
          </a:bodyPr>
          <a:lstStyle/>
          <a:p>
            <a:pPr algn="ct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Volumes from Dockerfile and Sharing it to other Container</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4832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164" y="2701925"/>
            <a:ext cx="10515600" cy="1325563"/>
          </a:xfrm>
        </p:spPr>
        <p:txBody>
          <a:bodyPr>
            <a:normAutofit/>
          </a:bodyPr>
          <a:lstStyle/>
          <a:p>
            <a:pPr algn="ct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volume from Commands and Sharing it to other Container</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3199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2551800"/>
            <a:ext cx="10515600" cy="1325563"/>
          </a:xfrm>
        </p:spPr>
        <p:txBody>
          <a:bodyPr>
            <a:normAutofit/>
          </a:bodyPr>
          <a:lstStyle/>
          <a:p>
            <a:pPr algn="ct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Attach Volume from Host to Container</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8001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8" y="930572"/>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Some Important Commands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98885"/>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volume ls (to list all volumes created)</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ocker volume create &lt;volume-name&gt; (to create volume)</a:t>
            </a:r>
          </a:p>
          <a:p>
            <a:pPr algn="just"/>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okcer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volume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rm</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&lt;volume-name&gt;</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ocker volume prune (It removes all unused docker volumes)</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ocker volume inspect &lt;volume-name&gt;</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ocker container inspect &lt;container-name&gt;</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2767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05321"/>
            <a:ext cx="10515600" cy="1325563"/>
          </a:xfrm>
        </p:spPr>
        <p:txBody>
          <a:bodyPr>
            <a:normAutofit/>
          </a:bodyPr>
          <a:lstStyle/>
          <a:p>
            <a:r>
              <a:rPr lang="en-US" sz="35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attach vs Docker exec </a:t>
            </a:r>
            <a:endParaRPr lang="en-US" sz="3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 Placeholder 3"/>
          <p:cNvSpPr>
            <a:spLocks noGrp="1"/>
          </p:cNvSpPr>
          <p:nvPr>
            <p:ph type="body"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Attach</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sz="half" idx="2"/>
          </p:nvPr>
        </p:nvSpPr>
        <p:spPr/>
        <p:txBody>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just connect the standard Input/output of the main process inside the Container to corresponding standard I/O error of the Current terminal</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 Placeholder 5"/>
          <p:cNvSpPr>
            <a:spLocks noGrp="1"/>
          </p:cNvSpPr>
          <p:nvPr>
            <p:ph type="body" sz="quarter" idx="3"/>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Exec</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Content Placeholder 6"/>
          <p:cNvSpPr>
            <a:spLocks noGrp="1"/>
          </p:cNvSpPr>
          <p:nvPr>
            <p:ph sz="quarter" idx="4"/>
          </p:nvPr>
        </p:nvSpPr>
        <p:spPr/>
        <p:txBody>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a new process in the Container’s Environment.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Is specifically for running new things in a already started Container, be it a shell or some other process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7">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9" name="TextBox 8">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873912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928</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Unicode MS</vt:lpstr>
      <vt:lpstr>Arial</vt:lpstr>
      <vt:lpstr>Calibri</vt:lpstr>
      <vt:lpstr>Calibri Light</vt:lpstr>
      <vt:lpstr>Office Theme</vt:lpstr>
      <vt:lpstr>Docker</vt:lpstr>
      <vt:lpstr>Topics</vt:lpstr>
      <vt:lpstr>Docker Volume </vt:lpstr>
      <vt:lpstr>Benefits of Volume</vt:lpstr>
      <vt:lpstr>Creating Volumes from Dockerfile and Sharing it to other Container</vt:lpstr>
      <vt:lpstr>Creating volume from Commands and Sharing it to other Container</vt:lpstr>
      <vt:lpstr>Attach Volume from Host to Container</vt:lpstr>
      <vt:lpstr>Some Important Commands </vt:lpstr>
      <vt:lpstr>Docker attach vs Docker exec </vt:lpstr>
      <vt:lpstr>Docker Port Mapping (Expose vs Publish)</vt:lpstr>
      <vt:lpstr>Accessing Website over Internet hosted on a Container (Apache Example)</vt:lpstr>
      <vt:lpstr>Accessing Website over Internet hosted on a Container (Jenkins Example)</vt:lpstr>
      <vt:lpstr>Docker Compose</vt:lpstr>
      <vt:lpstr>Docker Compose</vt:lpstr>
      <vt:lpstr>Key features of Docker Compose</vt:lpstr>
      <vt:lpstr>Docker Compose vs Dockerfile</vt:lpstr>
      <vt:lpstr>Nginx+MySQL with Docker Compose</vt:lpstr>
      <vt:lpstr>Python+Redis with Docker Compose and Dockerfile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Muhammad Faran Tahir</dc:creator>
  <cp:lastModifiedBy>Mehar Hamid Majeed</cp:lastModifiedBy>
  <cp:revision>74</cp:revision>
  <dcterms:created xsi:type="dcterms:W3CDTF">2023-03-09T05:06:34Z</dcterms:created>
  <dcterms:modified xsi:type="dcterms:W3CDTF">2023-03-11T10:13:20Z</dcterms:modified>
</cp:coreProperties>
</file>