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1E34E-212A-49D5-9A5A-95D84387E01B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D6771-5D2B-4BC8-B70E-DB019CFF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8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https://learn.microsoft.com/en-us/azure/container-instances/container-instances-quickstart-portal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D6771-5D2B-4BC8-B70E-DB019CFF60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480-157E-4760-9C1E-B2FF8DA150A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F60F-776D-4DBB-A47B-1C2DF72C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2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480-157E-4760-9C1E-B2FF8DA150A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F60F-776D-4DBB-A47B-1C2DF72C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480-157E-4760-9C1E-B2FF8DA150A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F60F-776D-4DBB-A47B-1C2DF72C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9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480-157E-4760-9C1E-B2FF8DA150A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F60F-776D-4DBB-A47B-1C2DF72C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480-157E-4760-9C1E-B2FF8DA150A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F60F-776D-4DBB-A47B-1C2DF72C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480-157E-4760-9C1E-B2FF8DA150A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F60F-776D-4DBB-A47B-1C2DF72C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1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480-157E-4760-9C1E-B2FF8DA150A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F60F-776D-4DBB-A47B-1C2DF72C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480-157E-4760-9C1E-B2FF8DA150A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F60F-776D-4DBB-A47B-1C2DF72C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480-157E-4760-9C1E-B2FF8DA150A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F60F-776D-4DBB-A47B-1C2DF72C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4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480-157E-4760-9C1E-B2FF8DA150A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F60F-776D-4DBB-A47B-1C2DF72C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2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8480-157E-4760-9C1E-B2FF8DA150A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F60F-776D-4DBB-A47B-1C2DF72C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58480-157E-4760-9C1E-B2FF8DA150AE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BF60F-776D-4DBB-A47B-1C2DF72C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2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Docker </a:t>
            </a:r>
            <a:endParaRPr lang="en-US" sz="4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Lecture-4</a:t>
            </a: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47774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2091" y="33207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Building App through Dockerfile and Deploying to Azure Container Instance through Build Pipeline</a:t>
            </a:r>
            <a:b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3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16739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45" y="30806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Building App through Dockerfile and Deploying to Azure Container Instance through Build and Release Pipeline</a:t>
            </a:r>
            <a:b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3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66169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17" y="447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Topics</a:t>
            </a:r>
            <a:endParaRPr lang="en-US" sz="3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Docker Cycle</a:t>
            </a:r>
          </a:p>
          <a:p>
            <a:pPr algn="just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Registry vs Repository</a:t>
            </a:r>
          </a:p>
          <a:p>
            <a:pPr algn="just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Creating Private Registry and Pushing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mage </a:t>
            </a:r>
          </a:p>
          <a:p>
            <a:pPr algn="just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Deploying Container App to Lambda 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Deploying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Container App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Azure Container Instance</a:t>
            </a:r>
          </a:p>
          <a:p>
            <a:pPr algn="just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Pushing Image to Azure Container Registry and Deploy to Azure Container Instance</a:t>
            </a:r>
          </a:p>
          <a:p>
            <a:pPr algn="just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Building App through Dockerfile and Deploying to Azure Container Instance through Build Pipeline</a:t>
            </a:r>
          </a:p>
          <a:p>
            <a:pPr algn="just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Building App through Dockerfile and Deploying to Azure Container Instance through Build and Release Pipeline</a:t>
            </a:r>
          </a:p>
          <a:p>
            <a:pPr algn="just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Building App through Docker Compose and Deploying through Pipeline</a:t>
            </a:r>
          </a:p>
          <a:p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36533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211" y="482058"/>
            <a:ext cx="10515600" cy="1011527"/>
          </a:xfrm>
        </p:spPr>
        <p:txBody>
          <a:bodyPr>
            <a:normAutofit/>
          </a:bodyPr>
          <a:lstStyle/>
          <a:p>
            <a:r>
              <a:rPr lang="en-US" sz="3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Docker Cycle</a:t>
            </a:r>
            <a:endParaRPr lang="en-US" sz="3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6548"/>
            <a:ext cx="10034813" cy="461601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Docker is the famous tool build and deploy Containerized Applications on different platforms. Docker has different tools and steps for running Containerized Applications. </a:t>
            </a:r>
          </a:p>
          <a:p>
            <a:pPr algn="just"/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Firstly images are created through Dockerfile. </a:t>
            </a:r>
          </a:p>
          <a:p>
            <a:pPr algn="just"/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Images are pushed to Registry, either Public or Private. </a:t>
            </a:r>
          </a:p>
          <a:p>
            <a:pPr algn="just"/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different endpoints available which are used to deploy and run docker containers. These endpoints pull image from registry and create containers from them and runs the application. </a:t>
            </a:r>
          </a:p>
          <a:p>
            <a:pPr algn="just"/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multiple options available to complete this cycle, you can use any of them depending upon your </a:t>
            </a:r>
            <a:r>
              <a:rPr lang="en-US" sz="2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requirments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algn="just"/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82248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745" y="3250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Registry vs 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Repository</a:t>
            </a:r>
            <a:endParaRPr lang="en-US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44745" y="1447853"/>
            <a:ext cx="5157787" cy="82391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Registry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440203" y="1447853"/>
            <a:ext cx="5183188" cy="823912"/>
          </a:xfrm>
        </p:spPr>
        <p:txBody>
          <a:bodyPr/>
          <a:lstStyle/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Repository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Docker repository is a collection of different docker images with same name, that have different tags. Tag is alphanumeric identifier of the image within a repository</a:t>
            </a:r>
            <a:r>
              <a:rPr lang="en-US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r>
              <a:rPr lang="en-US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Repositories are created in Registry</a:t>
            </a:r>
            <a:endParaRPr lang="en-US" sz="2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Docker registry is a service that is storing your docker images.</a:t>
            </a:r>
          </a:p>
          <a:p>
            <a:pPr algn="just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Docker registry could be hosted by a third party, as public or private registry, like one of the following registries:</a:t>
            </a:r>
          </a:p>
          <a:p>
            <a:pPr algn="just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Docker Hub,</a:t>
            </a:r>
          </a:p>
          <a:p>
            <a:pPr algn="just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Quay,</a:t>
            </a:r>
          </a:p>
          <a:p>
            <a:pPr algn="just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Google Container Registry,</a:t>
            </a:r>
          </a:p>
          <a:p>
            <a:pPr algn="just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AWS Container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Registry,</a:t>
            </a:r>
          </a:p>
          <a:p>
            <a:pPr algn="just"/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Azure Container Registry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 you can host the docker registry by yourself</a:t>
            </a:r>
          </a:p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46705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56564" y="8101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Creating Private Registry and Pushing Image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44732" y="235714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Docker run command to download the private registry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Registry is the container managed by Docker which can be used to host private repositories.</a:t>
            </a:r>
          </a:p>
          <a:p>
            <a:pPr algn="just"/>
            <a:r>
              <a:rPr lang="en-US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port number exposed by the container is 5000.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381291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45" y="27388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Deploying </a:t>
            </a:r>
            <a:r>
              <a:rPr lang="en-US" sz="3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Container </a:t>
            </a:r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 to Lambda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374465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35" y="10844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Deploying Container App to Azure Container </a:t>
            </a:r>
            <a:r>
              <a:rPr lang="en-US" sz="3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Instance Using Quick Start Images</a:t>
            </a:r>
            <a:endParaRPr lang="en-US" sz="3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03" y="257733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Resource Group </a:t>
            </a:r>
          </a:p>
          <a:p>
            <a:pPr algn="just"/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Name your container instance</a:t>
            </a:r>
          </a:p>
          <a:p>
            <a:pPr algn="just"/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Standard SKU</a:t>
            </a:r>
          </a:p>
          <a:p>
            <a:pPr algn="just"/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Image Source choose Quick Start image option and use Nginx Image</a:t>
            </a:r>
          </a:p>
          <a:p>
            <a:pPr algn="just"/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Networking tab give a unique DNS value</a:t>
            </a:r>
          </a:p>
          <a:p>
            <a:pPr algn="just"/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Create the instance</a:t>
            </a:r>
          </a:p>
          <a:p>
            <a:pPr algn="just"/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Once Instance is Created browse the FQDN Entry 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54600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21327" y="299748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Pushing Image to Azure Container Registry and Deploy to Azure Container Instance</a:t>
            </a:r>
            <a:br>
              <a:rPr lang="en-US" sz="35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3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380770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45" y="30806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Building App through Docker Compose and Running it at Azure Container Instance</a:t>
            </a:r>
            <a:endParaRPr lang="en-US" sz="3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4B69264-9C5D-ADEF-98CB-1AF7FA69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013" y="447365"/>
            <a:ext cx="1018381" cy="540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DCF3394-6358-2E47-5B8E-21BEFD281EB8}"/>
              </a:ext>
            </a:extLst>
          </p:cNvPr>
          <p:cNvSpPr txBox="1"/>
          <p:nvPr/>
        </p:nvSpPr>
        <p:spPr>
          <a:xfrm>
            <a:off x="213064" y="6550223"/>
            <a:ext cx="11978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www.corvit.com</a:t>
            </a:r>
          </a:p>
        </p:txBody>
      </p:sp>
    </p:spTree>
    <p:extLst>
      <p:ext uri="{BB962C8B-B14F-4D97-AF65-F5344CB8AC3E}">
        <p14:creationId xmlns:p14="http://schemas.microsoft.com/office/powerpoint/2010/main" val="297985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438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Theme</vt:lpstr>
      <vt:lpstr>Docker </vt:lpstr>
      <vt:lpstr>Topics</vt:lpstr>
      <vt:lpstr>Docker Cycle</vt:lpstr>
      <vt:lpstr>Registry vs Repository</vt:lpstr>
      <vt:lpstr>Creating Private Registry and Pushing Image </vt:lpstr>
      <vt:lpstr>Deploying Container App to Lambda </vt:lpstr>
      <vt:lpstr>Deploying Container App to Azure Container Instance Using Quick Start Images</vt:lpstr>
      <vt:lpstr>Pushing Image to Azure Container Registry and Deploy to Azure Container Instance </vt:lpstr>
      <vt:lpstr>Building App through Docker Compose and Running it at Azure Container Instance</vt:lpstr>
      <vt:lpstr>Building App through Dockerfile and Deploying to Azure Container Instance through Build Pipeline  </vt:lpstr>
      <vt:lpstr>Building App through Dockerfile and Deploying to Azure Container Instance through Build and Release Pipeline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</dc:title>
  <dc:creator>Muhammad Faran Tahir</dc:creator>
  <cp:lastModifiedBy>Mehar Hamid Majeed</cp:lastModifiedBy>
  <cp:revision>60</cp:revision>
  <dcterms:created xsi:type="dcterms:W3CDTF">2023-03-09T09:32:38Z</dcterms:created>
  <dcterms:modified xsi:type="dcterms:W3CDTF">2023-03-19T07:23:59Z</dcterms:modified>
</cp:coreProperties>
</file>