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64" r:id="rId23"/>
    <p:sldId id="265" r:id="rId24"/>
    <p:sldId id="266" r:id="rId25"/>
    <p:sldId id="267" r:id="rId26"/>
    <p:sldId id="268"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66" d="100"/>
          <a:sy n="66" d="100"/>
        </p:scale>
        <p:origin x="6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57B12-8090-45CA-BF11-C59727541169}"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3AB4E-60D9-406E-9710-20BE8618DD59}" type="slidenum">
              <a:rPr lang="en-US" smtClean="0"/>
              <a:t>‹#›</a:t>
            </a:fld>
            <a:endParaRPr lang="en-US"/>
          </a:p>
        </p:txBody>
      </p:sp>
    </p:spTree>
    <p:extLst>
      <p:ext uri="{BB962C8B-B14F-4D97-AF65-F5344CB8AC3E}">
        <p14:creationId xmlns:p14="http://schemas.microsoft.com/office/powerpoint/2010/main" val="252394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convention all repos, files and folders in your git account are named</a:t>
            </a:r>
            <a:r>
              <a:rPr lang="en-US" baseline="0" dirty="0" smtClean="0"/>
              <a:t> as origin. </a:t>
            </a:r>
            <a:endParaRPr lang="en-US" dirty="0"/>
          </a:p>
        </p:txBody>
      </p:sp>
      <p:sp>
        <p:nvSpPr>
          <p:cNvPr id="4" name="Slide Number Placeholder 3"/>
          <p:cNvSpPr>
            <a:spLocks noGrp="1"/>
          </p:cNvSpPr>
          <p:nvPr>
            <p:ph type="sldNum" sz="quarter" idx="10"/>
          </p:nvPr>
        </p:nvSpPr>
        <p:spPr/>
        <p:txBody>
          <a:bodyPr/>
          <a:lstStyle/>
          <a:p>
            <a:fld id="{ACC3AB4E-60D9-406E-9710-20BE8618DD59}" type="slidenum">
              <a:rPr lang="en-US" smtClean="0"/>
              <a:t>4</a:t>
            </a:fld>
            <a:endParaRPr lang="en-US"/>
          </a:p>
        </p:txBody>
      </p:sp>
    </p:spTree>
    <p:extLst>
      <p:ext uri="{BB962C8B-B14F-4D97-AF65-F5344CB8AC3E}">
        <p14:creationId xmlns:p14="http://schemas.microsoft.com/office/powerpoint/2010/main" val="79298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https://learn.microsoft.com/en-us/azure/devops/repos/git/git-branching-guidance?view=azure-devops</a:t>
            </a:r>
            <a:endParaRPr lang="en-US" dirty="0"/>
          </a:p>
        </p:txBody>
      </p:sp>
      <p:sp>
        <p:nvSpPr>
          <p:cNvPr id="4" name="Slide Number Placeholder 3"/>
          <p:cNvSpPr>
            <a:spLocks noGrp="1"/>
          </p:cNvSpPr>
          <p:nvPr>
            <p:ph type="sldNum" sz="quarter" idx="10"/>
          </p:nvPr>
        </p:nvSpPr>
        <p:spPr/>
        <p:txBody>
          <a:bodyPr/>
          <a:lstStyle/>
          <a:p>
            <a:fld id="{ACC3AB4E-60D9-406E-9710-20BE8618DD59}" type="slidenum">
              <a:rPr lang="en-US" smtClean="0"/>
              <a:t>9</a:t>
            </a:fld>
            <a:endParaRPr lang="en-US"/>
          </a:p>
        </p:txBody>
      </p:sp>
    </p:spTree>
    <p:extLst>
      <p:ext uri="{BB962C8B-B14F-4D97-AF65-F5344CB8AC3E}">
        <p14:creationId xmlns:p14="http://schemas.microsoft.com/office/powerpoint/2010/main" val="215286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https://learn.microsoft.com/en-us/azure/devops/repos/git/branch-policies-overview?view=azure-devops</a:t>
            </a:r>
          </a:p>
        </p:txBody>
      </p:sp>
      <p:sp>
        <p:nvSpPr>
          <p:cNvPr id="4" name="Slide Number Placeholder 3"/>
          <p:cNvSpPr>
            <a:spLocks noGrp="1"/>
          </p:cNvSpPr>
          <p:nvPr>
            <p:ph type="sldNum" sz="quarter" idx="10"/>
          </p:nvPr>
        </p:nvSpPr>
        <p:spPr/>
        <p:txBody>
          <a:bodyPr/>
          <a:lstStyle/>
          <a:p>
            <a:fld id="{ACC3AB4E-60D9-406E-9710-20BE8618DD59}" type="slidenum">
              <a:rPr lang="en-US" smtClean="0"/>
              <a:t>10</a:t>
            </a:fld>
            <a:endParaRPr lang="en-US"/>
          </a:p>
        </p:txBody>
      </p:sp>
    </p:spTree>
    <p:extLst>
      <p:ext uri="{BB962C8B-B14F-4D97-AF65-F5344CB8AC3E}">
        <p14:creationId xmlns:p14="http://schemas.microsoft.com/office/powerpoint/2010/main" val="3509945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https://cycode.com/how-to-setup-branch-protection-rules-in-azure-devops/</a:t>
            </a:r>
            <a:endParaRPr lang="en-US" dirty="0"/>
          </a:p>
        </p:txBody>
      </p:sp>
      <p:sp>
        <p:nvSpPr>
          <p:cNvPr id="4" name="Slide Number Placeholder 3"/>
          <p:cNvSpPr>
            <a:spLocks noGrp="1"/>
          </p:cNvSpPr>
          <p:nvPr>
            <p:ph type="sldNum" sz="quarter" idx="10"/>
          </p:nvPr>
        </p:nvSpPr>
        <p:spPr/>
        <p:txBody>
          <a:bodyPr/>
          <a:lstStyle/>
          <a:p>
            <a:fld id="{ACC3AB4E-60D9-406E-9710-20BE8618DD59}" type="slidenum">
              <a:rPr lang="en-US" smtClean="0"/>
              <a:t>11</a:t>
            </a:fld>
            <a:endParaRPr lang="en-US"/>
          </a:p>
        </p:txBody>
      </p:sp>
    </p:spTree>
    <p:extLst>
      <p:ext uri="{BB962C8B-B14F-4D97-AF65-F5344CB8AC3E}">
        <p14:creationId xmlns:p14="http://schemas.microsoft.com/office/powerpoint/2010/main" val="343536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3AB4E-60D9-406E-9710-20BE8618DD59}" type="slidenum">
              <a:rPr lang="en-US" smtClean="0"/>
              <a:t>22</a:t>
            </a:fld>
            <a:endParaRPr lang="en-US"/>
          </a:p>
        </p:txBody>
      </p:sp>
    </p:spTree>
    <p:extLst>
      <p:ext uri="{BB962C8B-B14F-4D97-AF65-F5344CB8AC3E}">
        <p14:creationId xmlns:p14="http://schemas.microsoft.com/office/powerpoint/2010/main" val="135676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C3AB4E-60D9-406E-9710-20BE8618DD59}" type="slidenum">
              <a:rPr lang="en-US" smtClean="0"/>
              <a:t>23</a:t>
            </a:fld>
            <a:endParaRPr lang="en-US"/>
          </a:p>
        </p:txBody>
      </p:sp>
    </p:spTree>
    <p:extLst>
      <p:ext uri="{BB962C8B-B14F-4D97-AF65-F5344CB8AC3E}">
        <p14:creationId xmlns:p14="http://schemas.microsoft.com/office/powerpoint/2010/main" val="15351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9A8632-A4EC-4C59-A713-6828110689E2}"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2365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A8632-A4EC-4C59-A713-6828110689E2}"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256418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A8632-A4EC-4C59-A713-6828110689E2}"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50538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9A8632-A4EC-4C59-A713-6828110689E2}"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238653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9A8632-A4EC-4C59-A713-6828110689E2}"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372047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9A8632-A4EC-4C59-A713-6828110689E2}"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103429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9A8632-A4EC-4C59-A713-6828110689E2}"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287870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9A8632-A4EC-4C59-A713-6828110689E2}"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374393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A8632-A4EC-4C59-A713-6828110689E2}"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199842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9A8632-A4EC-4C59-A713-6828110689E2}"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390501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9A8632-A4EC-4C59-A713-6828110689E2}"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80407-1F87-4051-A1B8-8887E96056D4}" type="slidenum">
              <a:rPr lang="en-US" smtClean="0"/>
              <a:t>‹#›</a:t>
            </a:fld>
            <a:endParaRPr lang="en-US"/>
          </a:p>
        </p:txBody>
      </p:sp>
    </p:spTree>
    <p:extLst>
      <p:ext uri="{BB962C8B-B14F-4D97-AF65-F5344CB8AC3E}">
        <p14:creationId xmlns:p14="http://schemas.microsoft.com/office/powerpoint/2010/main" val="96423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A8632-A4EC-4C59-A713-6828110689E2}" type="datetimeFigureOut">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80407-1F87-4051-A1B8-8887E96056D4}" type="slidenum">
              <a:rPr lang="en-US" smtClean="0"/>
              <a:t>‹#›</a:t>
            </a:fld>
            <a:endParaRPr lang="en-US"/>
          </a:p>
        </p:txBody>
      </p:sp>
    </p:spTree>
    <p:extLst>
      <p:ext uri="{BB962C8B-B14F-4D97-AF65-F5344CB8AC3E}">
        <p14:creationId xmlns:p14="http://schemas.microsoft.com/office/powerpoint/2010/main" val="2186088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Git Lecture-3</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375156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 Policy</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034813" cy="4351338"/>
          </a:xfrm>
        </p:spPr>
        <p:txBody>
          <a:bodyPr>
            <a:normAutofit/>
          </a:bodyPr>
          <a:lstStyle/>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Branch policies are an important part of the Git workflow and enable you to:</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Isolate work in progress from the completed work in your main branch</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Guarantee changes build before they get to main</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Limit who can contribute to specific branches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Enforce who can create branches and the naming guidelines for the branches</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Automatically include the right reviewers for every code change</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Enforce best practices with required code reviewers</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8129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5" y="71759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 Security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034813" cy="4351338"/>
          </a:xfrm>
        </p:spPr>
        <p:txBody>
          <a:bodyPr>
            <a:normAutofit/>
          </a:bodyPr>
          <a:lstStyle/>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Branch protection rules are a crucial part of securing source control management systems. Azure DevOps branch policies enable administrators to add tests that new code, in feature branches, must pass prior to being merged into the master branch.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1547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32873" y="1122363"/>
            <a:ext cx="10187709" cy="2387600"/>
          </a:xfrm>
        </p:spPr>
        <p:txBody>
          <a:bodyPr>
            <a:normAutofit/>
          </a:bodyPr>
          <a:lstStyle/>
          <a:p>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Implementing Branch Strategy</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ubtitle 4"/>
          <p:cNvSpPr>
            <a:spLocks noGrp="1"/>
          </p:cNvSpPr>
          <p:nvPr>
            <p:ph type="subTitle"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Reviewers &amp; Branch Policy</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1440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Go To Project Settings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690688"/>
            <a:ext cx="10034813" cy="4458566"/>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5907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Click Teams Options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825625"/>
            <a:ext cx="9807054" cy="435133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2209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Click On New Team</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690688"/>
            <a:ext cx="9861646" cy="4467803"/>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7027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Enter Name, Member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nd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ress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reate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utton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Content Placeholder 5"/>
          <p:cNvPicPr>
            <a:picLocks noGrp="1" noChangeAspect="1"/>
          </p:cNvPicPr>
          <p:nvPr>
            <p:ph idx="1"/>
          </p:nvPr>
        </p:nvPicPr>
        <p:blipFill>
          <a:blip r:embed="rId2"/>
          <a:stretch>
            <a:fillRect/>
          </a:stretch>
        </p:blipFill>
        <p:spPr>
          <a:xfrm>
            <a:off x="838199" y="1690688"/>
            <a:ext cx="9725167" cy="4504748"/>
          </a:xfrm>
          <a:prstGeom prst="rect">
            <a:avLst/>
          </a:prstGeom>
        </p:spPr>
      </p:pic>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07111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Go To Repository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nd Select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ranch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O</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ption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542197"/>
            <a:ext cx="9656928" cy="4616293"/>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91826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2" y="325040"/>
            <a:ext cx="9302087"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Default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ranch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nd Click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O</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n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hree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ot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con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nd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hen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elect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B</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ranch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olicies </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788680"/>
            <a:ext cx="9888940" cy="435133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4131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Configure As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one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n Screenshot</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200" y="1528549"/>
            <a:ext cx="9725167" cy="4629941"/>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08252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51" y="26297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496019"/>
            <a:ext cx="10515600" cy="4351338"/>
          </a:xfrm>
        </p:spPr>
        <p:txBody>
          <a:bodyPr>
            <a:no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Stash</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Connecting Remote Repository to Local Repository</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Fork</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Pull Request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Syncing Forked Project with Main.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Squashing Commits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Merge Conflicts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Cherry Picking</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Cheat Sheet</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0795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Add Reviewer</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542197"/>
            <a:ext cx="10034813" cy="4616293"/>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5382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Configure As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hown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Content Placeholder 3"/>
          <p:cNvPicPr>
            <a:picLocks noGrp="1" noChangeAspect="1"/>
          </p:cNvPicPr>
          <p:nvPr>
            <p:ph idx="1"/>
          </p:nvPr>
        </p:nvPicPr>
        <p:blipFill>
          <a:blip r:embed="rId2"/>
          <a:stretch>
            <a:fillRect/>
          </a:stretch>
        </p:blipFill>
        <p:spPr>
          <a:xfrm>
            <a:off x="838199" y="1690688"/>
            <a:ext cx="9861645" cy="4351338"/>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28641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1" y="539888"/>
            <a:ext cx="10515600" cy="1325563"/>
          </a:xfrm>
        </p:spPr>
        <p:txBody>
          <a:bodyPr>
            <a:normAutofit/>
          </a:bodyPr>
          <a:lstStyle/>
          <a:p>
            <a:r>
              <a:rPr lang="en-US" sz="3500" b="1" dirty="0" smtClean="0"/>
              <a:t>Fork</a:t>
            </a:r>
            <a:endParaRPr lang="en-US" sz="3500" b="1" dirty="0"/>
          </a:p>
        </p:txBody>
      </p:sp>
      <p:sp>
        <p:nvSpPr>
          <p:cNvPr id="3" name="Content Placeholder 2"/>
          <p:cNvSpPr>
            <a:spLocks noGrp="1"/>
          </p:cNvSpPr>
          <p:nvPr>
            <p:ph idx="1"/>
          </p:nvPr>
        </p:nvSpPr>
        <p:spPr>
          <a:xfrm>
            <a:off x="838200" y="1944786"/>
            <a:ext cx="10034813"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doesn’t let anyone access your project and make changes to it. Git provides a way to allow your team to contribute to your project which is through Fork. The other way is to allow access to the main project.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Fork just make a copy of the project and allows the added user to access that copy and make changes to that.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Your own account URL is known as origin but the URL from where you had forked the project is known as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upstream URL</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remote add upstream &lt;url&gt; (adding upstream url to local)</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5257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Pull Request (PR)</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175543" cy="4351338"/>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Once all the changes are made to the forked copy, user commits all the changes and request to merge those changes to the main branch this request to merge the changes to main branch is known as Pull Request.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After reviewing all the changes the owner approves the PR and all the changes are merged to main branch.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user cannot push changes to upstream but to origin only as the upstream is from where user had forked and origin is personal</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Only a single PR can be in active state for a particular branch. Different commits made would be added to the active PR. So always create different branches for different bugs/features so separate PRs can be made.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push origin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tempbranch</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(git automatically prompts to create PR after this command on git account). </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9656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6" y="333904"/>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Syncing Forked Project With Main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39273"/>
            <a:ext cx="10161896" cy="4351338"/>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Once the PR is merged the changes are pushed to main branch of upstream but changes are present at forked copy on Git Hub. For that there are different methods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Hub gives you a option of fetch upstream, just click that and your forked main branch would be synced with upstream.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checkout main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fetch --all --prune (fetches all commits which are even deleted)</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reset --hard upstream/main (reset main branch of forked project with main branch of main project)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push origin main (pushes the changes to the forked project).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pull upstream main (does the same as fetch and reset did altogether).</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push origin main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74544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Squashing Commits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034813"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allows us to merge different commits to a single commit. We have to pick and squash commits. Pick would be the commit in which we want to merge other commits and squash would be the commits which would be merged in the picked commit.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rebase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i</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&lt;picked commit id&gt; (it would open a new prompt where you would pick and squash commits)</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esc:x</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after choosing then add message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exc:x</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would merge the commits.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84891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399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Merge Conflicts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944786"/>
            <a:ext cx="988894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When git receives different changes for same line of code it terms as a merge conflict and prompts to remove it and then again try to merge.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Open the conflict file and remove line of code which you don’t and save it with ones you want and push it again to resolve the conflict.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50243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987822"/>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Cherry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Picking</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2506662"/>
            <a:ext cx="10515600" cy="4351338"/>
          </a:xfrm>
        </p:spPr>
        <p:txBody>
          <a:bodyPr>
            <a:normAutofit/>
          </a:bodyPr>
          <a:lstStyle/>
          <a:p>
            <a:r>
              <a:rPr lang="en-US" sz="26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600" dirty="0" smtClean="0">
                <a:latin typeface="Arial Unicode MS" panose="020B0604020202020204" pitchFamily="34" charset="-128"/>
                <a:ea typeface="Arial Unicode MS" panose="020B0604020202020204" pitchFamily="34" charset="-128"/>
                <a:cs typeface="Arial Unicode MS" panose="020B0604020202020204" pitchFamily="34" charset="-128"/>
              </a:rPr>
              <a:t>it cherry-pick &lt;commit id&gt; </a:t>
            </a:r>
            <a:endParaRPr lang="en-US" sz="26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600" dirty="0">
                <a:latin typeface="Arial Unicode MS" panose="020B0604020202020204" pitchFamily="34" charset="-128"/>
                <a:ea typeface="Arial Unicode MS" panose="020B0604020202020204" pitchFamily="34" charset="-128"/>
                <a:cs typeface="Arial Unicode MS" panose="020B0604020202020204" pitchFamily="34" charset="-128"/>
              </a:rPr>
              <a:t>Applies the given commit on the current branch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0215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8" y="447365"/>
            <a:ext cx="10515600" cy="1325563"/>
          </a:xfrm>
        </p:spPr>
        <p:txBody>
          <a:bodyPr>
            <a:normAutofit/>
          </a:bodyPr>
          <a:lstStyle/>
          <a:p>
            <a:r>
              <a:rPr lang="en-US" sz="3200" b="1" dirty="0" smtClean="0"/>
              <a:t>Stashing Changes</a:t>
            </a:r>
            <a:endParaRPr lang="en-US" sz="3200" b="1" dirty="0"/>
          </a:p>
        </p:txBody>
      </p:sp>
      <p:sp>
        <p:nvSpPr>
          <p:cNvPr id="3" name="Content Placeholder 2"/>
          <p:cNvSpPr>
            <a:spLocks noGrp="1"/>
          </p:cNvSpPr>
          <p:nvPr>
            <p:ph idx="1"/>
          </p:nvPr>
        </p:nvSpPr>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When some changes are made and staged but those changes are not required we can unstage them. There is another way of omit those and that is through “git stash”. </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stash (this command clears your working directory and removes all changes, those changes cannot be seen in unstaged area as well. Git has a special back stage place which is known as stash, all these stash changes are placed there).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stash pop (brings all stashed changes back to unstaged area)</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stash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clear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(clears all changes placed in stash area. Once stash is cleaned changes cannot be restored anymore).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3217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796468"/>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Connecting Remote Repository To Local Repository</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2383551"/>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a empty repository on Git hub</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remote add origin &lt;quick setup repo URL&gt;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remote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-v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(list all origins attached to your project)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push origin &lt;branch name&gt; (to push all changes from your local repository to github account)</a:t>
            </a: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4363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36416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6"/>
            <a:ext cx="10515600" cy="2090592"/>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branch represents an independent line of development.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Branches serve as an abstraction for the edit/stage/commit process.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think of them as a way to request a brand new working directory, staging area, and project history.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New commits are recorded in the history for the current branch, which results in a fork in the history of the project.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3480378" y="3808151"/>
            <a:ext cx="4953938" cy="2401580"/>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2338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HEAD is the pointer which points to the current branch.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Main/Master is the branch which contains the stable code and is available for users or clients.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branches are used when multiple users are contributing to the same project and making changes to the same repository.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Every user can have his own branch and can work on it separately and merge that branch in the Main branch</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Never make commits to Main directly, always make a new branch and made changes to that and after testing merge it to Main.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create an empty or copy it from Main or any other branch. </a:t>
            </a: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8459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228291"/>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553854"/>
            <a:ext cx="10006410" cy="4351338"/>
          </a:xfrm>
        </p:spPr>
        <p:txBody>
          <a:bodyPr>
            <a:normAutofit lnSpcReduction="10000"/>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branch &lt;branch name&gt; (creates a branch in your local repo but dose not switch the HEAD to that branch. The new branch would be a copy of the branch which HEAD would be pointing)</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branch or git branch --list (lists all branches in your local repo )</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branch -a (lists all remote branches)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git branch -d (deletes branch but doesn’t delete a branch with unmerged changes)</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branch -D (deletes branch with unmerged changes)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push origin --delete &lt;branch name&gt; (delete branch remotely as well)</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branch -m &lt;new branch name&gt; (to rename the branch)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3950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36512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690688"/>
            <a:ext cx="9807054"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git branch command lets you create, list rename and delete branches. It doesn’t let switch between branches or put a forked history back together. For this reason git branch is tightly integrated with the git checkout and git merge commands. </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checkout &lt;branch name&gt; (to switch to other branch)</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checkout -b &lt;branch name&gt; (creates a new branch and switch to it)</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checkout -b &lt;new branch name&gt; &lt;source branch name &gt; (to create a new branch copy of another)</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git merge &lt;branchname&gt; (to merge your branch to main)</a:t>
            </a: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7306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588614"/>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Branch Strategy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51848" y="2009080"/>
            <a:ext cx="9916236" cy="4351338"/>
          </a:xfrm>
        </p:spPr>
        <p:txBody>
          <a:bodyPr>
            <a:normAutofit/>
          </a:bodyPr>
          <a:lstStyle/>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Distributed version control systems like Git give you flexibility in how you use version control to share and manage code. Your team should find a balance between this flexibility and the need to collaborate and share code in a consistent manner.</a:t>
            </a:r>
          </a:p>
          <a:p>
            <a:pPr algn="just"/>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Team members publish, share, review, and iterate on code changes through Git branches shared with others. Adopt a branching strategy for your team. You can collaborate better and spend less time managing version control and more time developing code</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72071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1407</Words>
  <Application>Microsoft Office PowerPoint</Application>
  <PresentationFormat>Widescreen</PresentationFormat>
  <Paragraphs>135</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 Unicode MS</vt:lpstr>
      <vt:lpstr>Arial</vt:lpstr>
      <vt:lpstr>Calibri</vt:lpstr>
      <vt:lpstr>Calibri Light</vt:lpstr>
      <vt:lpstr>Office Theme</vt:lpstr>
      <vt:lpstr>Git Lecture-3</vt:lpstr>
      <vt:lpstr>Topics</vt:lpstr>
      <vt:lpstr>Stashing Changes</vt:lpstr>
      <vt:lpstr>Connecting Remote Repository To Local Repository</vt:lpstr>
      <vt:lpstr>Branches</vt:lpstr>
      <vt:lpstr>Branches</vt:lpstr>
      <vt:lpstr>Branches</vt:lpstr>
      <vt:lpstr>Branches</vt:lpstr>
      <vt:lpstr>Branch Strategy </vt:lpstr>
      <vt:lpstr>Branch Policy</vt:lpstr>
      <vt:lpstr>Branch Security </vt:lpstr>
      <vt:lpstr>Implementing Branch Strategy</vt:lpstr>
      <vt:lpstr>Go To Project Settings </vt:lpstr>
      <vt:lpstr>Click Teams Options</vt:lpstr>
      <vt:lpstr>Click On New Team</vt:lpstr>
      <vt:lpstr>Enter Name, Member And Press Create Button</vt:lpstr>
      <vt:lpstr>Go To Repository And Select Branch Option</vt:lpstr>
      <vt:lpstr>Select Default Branch And Click On Three Dot Icon And Then Select Branch Policies </vt:lpstr>
      <vt:lpstr>Configure As Done In Screenshot</vt:lpstr>
      <vt:lpstr>Add Reviewer</vt:lpstr>
      <vt:lpstr>Configure As Shown</vt:lpstr>
      <vt:lpstr>Fork</vt:lpstr>
      <vt:lpstr>Pull Request (PR)</vt:lpstr>
      <vt:lpstr>Syncing Forked Project With Main</vt:lpstr>
      <vt:lpstr>Squashing Commits</vt:lpstr>
      <vt:lpstr>Merge Conflicts</vt:lpstr>
      <vt:lpstr>Cherry Picking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Lecture-3</dc:title>
  <dc:creator>Muhammad Faran Tahir</dc:creator>
  <cp:lastModifiedBy>user</cp:lastModifiedBy>
  <cp:revision>129</cp:revision>
  <dcterms:created xsi:type="dcterms:W3CDTF">2022-12-16T06:31:29Z</dcterms:created>
  <dcterms:modified xsi:type="dcterms:W3CDTF">2023-02-12T08:31:38Z</dcterms:modified>
</cp:coreProperties>
</file>