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7" r:id="rId6"/>
    <p:sldId id="258" r:id="rId7"/>
    <p:sldId id="259" r:id="rId8"/>
    <p:sldId id="273" r:id="rId9"/>
    <p:sldId id="272" r:id="rId10"/>
    <p:sldId id="276" r:id="rId11"/>
    <p:sldId id="270" r:id="rId12"/>
    <p:sldId id="274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23.07.2020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23.07.2020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8" y="1078839"/>
            <a:ext cx="5998507" cy="1743663"/>
          </a:xfrm>
        </p:spPr>
        <p:txBody>
          <a:bodyPr/>
          <a:lstStyle/>
          <a:p>
            <a:r>
              <a:rPr lang="en-US" sz="4400" dirty="0"/>
              <a:t>WEB PROGRAMING PENYEWAAN MOBIL BERBASIS WEB</a:t>
            </a:r>
            <a:endParaRPr lang="ru-RU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434" y="3598084"/>
            <a:ext cx="3922642" cy="1648913"/>
          </a:xfrm>
        </p:spPr>
        <p:txBody>
          <a:bodyPr>
            <a:normAutofit/>
          </a:bodyPr>
          <a:lstStyle/>
          <a:p>
            <a:r>
              <a:rPr lang="en-US" dirty="0"/>
              <a:t>RENTAL MOBIL PRIME</a:t>
            </a:r>
            <a:endParaRPr lang="ru-R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FAB3116-C78B-461E-A76A-2F4AC3EF2B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9541" r="9541"/>
          <a:stretch>
            <a:fillRect/>
          </a:stretch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065" y="1970467"/>
            <a:ext cx="4367703" cy="471366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jadi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dapat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disimpulkan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bahwa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website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ini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dapat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meningkatkan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pelayanan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dan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kemudahan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terhadap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konsumen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terutama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dalam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proses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transaksi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penyewaaan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mobil.Pembuatan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sistem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informasi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ini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sebagai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fasilitas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pengolahan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data yang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bermanfaat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meminimalkan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waktu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dalam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 </a:t>
            </a:r>
            <a:r>
              <a:rPr lang="en-US" sz="1400" cap="all" dirty="0" err="1">
                <a:solidFill>
                  <a:schemeClr val="accent2">
                    <a:alpha val="75000"/>
                  </a:schemeClr>
                </a:solidFill>
              </a:rPr>
              <a:t>bertransaksi</a:t>
            </a: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400" cap="all" dirty="0">
                <a:solidFill>
                  <a:schemeClr val="accent2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sz="1400" cap="all" dirty="0">
              <a:solidFill>
                <a:schemeClr val="accent2">
                  <a:alpha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sz="1400" cap="all" dirty="0">
              <a:solidFill>
                <a:schemeClr val="accent2">
                  <a:alpha val="75000"/>
                </a:schemeClr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B188466-6BED-440A-866E-C152C1E0D82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95" r="10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DISUSUN OLEH :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101" y="2050475"/>
            <a:ext cx="5302109" cy="2972286"/>
          </a:xfrm>
        </p:spPr>
        <p:txBody>
          <a:bodyPr/>
          <a:lstStyle/>
          <a:p>
            <a:r>
              <a:rPr lang="id-ID" dirty="0"/>
              <a:t> </a:t>
            </a:r>
            <a:endParaRPr lang="en-ID" dirty="0"/>
          </a:p>
          <a:p>
            <a:r>
              <a:rPr lang="id-ID" dirty="0"/>
              <a:t>Muhammad Akbar 	( 12182318 , Ketua )</a:t>
            </a:r>
            <a:endParaRPr lang="en-ID" dirty="0"/>
          </a:p>
          <a:p>
            <a:r>
              <a:rPr lang="id-ID" dirty="0"/>
              <a:t>Sofhila Wahiddin 	( 12182424 )</a:t>
            </a:r>
            <a:endParaRPr lang="en-ID" dirty="0"/>
          </a:p>
          <a:p>
            <a:r>
              <a:rPr lang="id-ID" dirty="0"/>
              <a:t>Devin Jodi Yudanto 	( 121827</a:t>
            </a:r>
            <a:r>
              <a:rPr lang="en-US"/>
              <a:t>8</a:t>
            </a:r>
            <a:r>
              <a:rPr lang="id-ID"/>
              <a:t>7 </a:t>
            </a:r>
            <a:r>
              <a:rPr lang="id-ID" dirty="0"/>
              <a:t>)</a:t>
            </a:r>
            <a:endParaRPr lang="en-ID" dirty="0"/>
          </a:p>
          <a:p>
            <a:r>
              <a:rPr lang="id-ID" dirty="0"/>
              <a:t>Faqihna Fiddin </a:t>
            </a:r>
            <a:r>
              <a:rPr lang="en-US" dirty="0"/>
              <a:t>	</a:t>
            </a:r>
            <a:r>
              <a:rPr lang="id-ID" dirty="0"/>
              <a:t>	( 12181520 )</a:t>
            </a:r>
            <a:endParaRPr lang="en-ID" dirty="0"/>
          </a:p>
          <a:p>
            <a:r>
              <a:rPr lang="id-ID" dirty="0"/>
              <a:t>Fajar Kencana	 	( 12183882 )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FDB4883-295D-4CB2-B4EE-158ECEFF64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5577" r="15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1217" y="2305318"/>
            <a:ext cx="4816698" cy="441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id-ID" sz="1600" dirty="0"/>
              <a:t>Rental mobil merupakan penyedia layanan jasa transportasi kepada masyarakat dengan seiring berkembangnya teknologi di era globalisasi ini,   teknologi komputer  dan  layanan internet sangat  berperan  penting  dalam kehidupan  sehari –hari</a:t>
            </a:r>
            <a:r>
              <a:rPr lang="en-US" sz="1600" dirty="0"/>
              <a:t> </a:t>
            </a:r>
            <a:r>
              <a:rPr lang="id-ID" sz="1600" dirty="0"/>
              <a:t>dan  dengan 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id-ID" sz="1600" dirty="0"/>
              <a:t>media  tersebut  dapat memperoleh  infomasi  dengan  cepat</a:t>
            </a:r>
            <a:r>
              <a:rPr lang="en-US" sz="1600" dirty="0"/>
              <a:t> dan </a:t>
            </a:r>
            <a:r>
              <a:rPr lang="en-US" sz="1600" dirty="0" err="1"/>
              <a:t>mudah</a:t>
            </a:r>
            <a:r>
              <a:rPr lang="en-US" sz="1600" dirty="0"/>
              <a:t>. P</a:t>
            </a:r>
            <a:r>
              <a:rPr lang="id-ID" sz="1600" dirty="0"/>
              <a:t>ada </a:t>
            </a:r>
            <a:r>
              <a:rPr lang="en-US" sz="1600" dirty="0"/>
              <a:t>r</a:t>
            </a:r>
            <a:r>
              <a:rPr lang="id-ID" sz="1600" dirty="0"/>
              <a:t>ental mobil prime ini </a:t>
            </a:r>
            <a:r>
              <a:rPr lang="en-US" sz="1600" dirty="0"/>
              <a:t>kami </a:t>
            </a:r>
            <a:r>
              <a:rPr lang="id-ID" sz="1600" dirty="0"/>
              <a:t>menyewakan  mobil dengan berbagai macam merk dengan harga yang variatif tanpa mengurangi mutu dan layanan   servis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website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perantara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kostumer</a:t>
            </a:r>
            <a:r>
              <a:rPr lang="id-ID" sz="1600" dirty="0"/>
              <a:t>. </a:t>
            </a:r>
            <a:endParaRPr lang="ru-RU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0379A5E-78AB-43E7-93C1-C45BDBDD86E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7981" r="7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Inisiasi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224" y="214822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197677" y="2585907"/>
            <a:ext cx="4365625" cy="2333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/>
                </a:solidFill>
              </a:rPr>
              <a:t>Bagaimana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penggunaan</a:t>
            </a:r>
            <a:r>
              <a:rPr lang="en-US" sz="1800" dirty="0">
                <a:solidFill>
                  <a:schemeClr val="accent2"/>
                </a:solidFill>
              </a:rPr>
              <a:t> system </a:t>
            </a:r>
            <a:r>
              <a:rPr lang="en-US" sz="1800" dirty="0" err="1">
                <a:solidFill>
                  <a:schemeClr val="accent2"/>
                </a:solidFill>
              </a:rPr>
              <a:t>informasi</a:t>
            </a:r>
            <a:r>
              <a:rPr lang="en-US" sz="1800" dirty="0">
                <a:solidFill>
                  <a:schemeClr val="accent2"/>
                </a:solidFill>
              </a:rPr>
              <a:t> rental </a:t>
            </a:r>
            <a:r>
              <a:rPr lang="en-US" sz="1800" dirty="0" err="1">
                <a:solidFill>
                  <a:schemeClr val="accent2"/>
                </a:solidFill>
              </a:rPr>
              <a:t>mobil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dialokasikan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kedalam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bentuk</a:t>
            </a:r>
            <a:r>
              <a:rPr lang="en-US" sz="1800" dirty="0">
                <a:solidFill>
                  <a:schemeClr val="accent2"/>
                </a:solidFill>
              </a:rPr>
              <a:t> web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/>
                </a:solidFill>
              </a:rPr>
              <a:t>Bagaimana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cara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bertransaksi</a:t>
            </a:r>
            <a:r>
              <a:rPr lang="en-US" sz="1800" dirty="0">
                <a:solidFill>
                  <a:schemeClr val="accent2"/>
                </a:solidFill>
              </a:rPr>
              <a:t> rental </a:t>
            </a:r>
            <a:r>
              <a:rPr lang="en-US" sz="1800" dirty="0" err="1">
                <a:solidFill>
                  <a:schemeClr val="accent2"/>
                </a:solidFill>
              </a:rPr>
              <a:t>mobil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dengan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penggunaan</a:t>
            </a:r>
            <a:r>
              <a:rPr lang="en-US" sz="1800" dirty="0">
                <a:solidFill>
                  <a:schemeClr val="accent2"/>
                </a:solidFill>
              </a:rPr>
              <a:t> website agar </a:t>
            </a:r>
            <a:r>
              <a:rPr lang="en-US" sz="1800" dirty="0" err="1">
                <a:solidFill>
                  <a:schemeClr val="accent2"/>
                </a:solidFill>
              </a:rPr>
              <a:t>lebih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mudah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cepat</a:t>
            </a:r>
            <a:r>
              <a:rPr lang="en-US" sz="1800" dirty="0">
                <a:solidFill>
                  <a:schemeClr val="accent2"/>
                </a:solidFill>
              </a:rPr>
              <a:t> dan </a:t>
            </a:r>
            <a:r>
              <a:rPr lang="en-US" sz="1800" dirty="0" err="1">
                <a:solidFill>
                  <a:schemeClr val="accent2"/>
                </a:solidFill>
              </a:rPr>
              <a:t>efisien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49898" y="2096708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Tujuan</a:t>
            </a:r>
            <a:r>
              <a:rPr lang="en-US" dirty="0"/>
              <a:t> dan Hasil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5050" y="2521513"/>
            <a:ext cx="4365625" cy="2333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2"/>
                </a:solidFill>
              </a:rPr>
              <a:t>Tujuan</a:t>
            </a:r>
            <a:r>
              <a:rPr lang="en-US" sz="1600" dirty="0">
                <a:solidFill>
                  <a:schemeClr val="accent2"/>
                </a:solidFill>
              </a:rPr>
              <a:t>: 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Agar </a:t>
            </a:r>
            <a:r>
              <a:rPr lang="en-US" sz="1600" dirty="0" err="1">
                <a:solidFill>
                  <a:schemeClr val="accent2"/>
                </a:solidFill>
              </a:rPr>
              <a:t>pengunjung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lebih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mudah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dalam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merental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kendaraan</a:t>
            </a:r>
            <a:r>
              <a:rPr lang="en-US" sz="1600" dirty="0">
                <a:solidFill>
                  <a:schemeClr val="accent2"/>
                </a:solidFill>
              </a:rPr>
              <a:t> yang </a:t>
            </a:r>
            <a:r>
              <a:rPr lang="en-US" sz="1600" dirty="0" err="1">
                <a:solidFill>
                  <a:schemeClr val="accent2"/>
                </a:solidFill>
              </a:rPr>
              <a:t>diinginkan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err="1">
                <a:solidFill>
                  <a:schemeClr val="accent2"/>
                </a:solidFill>
              </a:rPr>
              <a:t>Menghemat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waktu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dalam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bertransaksi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</a:rPr>
              <a:t>Hasil : 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Pengunjung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lebih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mudah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lagi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dalam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merental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kendaraan</a:t>
            </a:r>
            <a:r>
              <a:rPr lang="en-US" sz="1600" dirty="0">
                <a:solidFill>
                  <a:schemeClr val="accent2"/>
                </a:solidFill>
              </a:rPr>
              <a:t> yang </a:t>
            </a:r>
            <a:r>
              <a:rPr lang="en-US" sz="1600" dirty="0" err="1">
                <a:solidFill>
                  <a:schemeClr val="accent2"/>
                </a:solidFill>
              </a:rPr>
              <a:t>diingkinkan</a:t>
            </a:r>
            <a:r>
              <a:rPr lang="en-US" sz="1600" dirty="0">
                <a:solidFill>
                  <a:schemeClr val="accent2"/>
                </a:solidFill>
              </a:rPr>
              <a:t> proses </a:t>
            </a:r>
            <a:r>
              <a:rPr lang="en-US" sz="1600" dirty="0" err="1">
                <a:solidFill>
                  <a:schemeClr val="accent2"/>
                </a:solidFill>
              </a:rPr>
              <a:t>cepat</a:t>
            </a:r>
            <a:r>
              <a:rPr lang="en-US" sz="1600" dirty="0">
                <a:solidFill>
                  <a:schemeClr val="accent2"/>
                </a:solidFill>
              </a:rPr>
              <a:t> dan </a:t>
            </a:r>
            <a:r>
              <a:rPr lang="en-US" sz="1600" dirty="0" err="1">
                <a:solidFill>
                  <a:schemeClr val="accent2"/>
                </a:solidFill>
              </a:rPr>
              <a:t>lebih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efisien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1810"/>
            <a:ext cx="5769735" cy="655621"/>
          </a:xfrm>
        </p:spPr>
        <p:txBody>
          <a:bodyPr>
            <a:normAutofit/>
          </a:bodyPr>
          <a:lstStyle/>
          <a:p>
            <a:r>
              <a:rPr lang="en-US" sz="2800" dirty="0" err="1"/>
              <a:t>Deskripsi</a:t>
            </a:r>
            <a:r>
              <a:rPr lang="en-US" sz="2800" dirty="0"/>
              <a:t> Service:</a:t>
            </a:r>
            <a:endParaRPr lang="ru-RU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093" y="1777284"/>
            <a:ext cx="4159876" cy="4327302"/>
          </a:xfr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</a:t>
            </a:r>
            <a:r>
              <a:rPr lang="en-US" sz="1400" dirty="0" err="1">
                <a:solidFill>
                  <a:schemeClr val="accent4"/>
                </a:solidFill>
              </a:rPr>
              <a:t>Beranda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Daftar Mobil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Detail Mobil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</a:t>
            </a:r>
            <a:r>
              <a:rPr lang="en-US" sz="1400" dirty="0" err="1">
                <a:solidFill>
                  <a:schemeClr val="accent4"/>
                </a:solidFill>
              </a:rPr>
              <a:t>Kontak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</a:t>
            </a:r>
            <a:r>
              <a:rPr lang="en-US" sz="1400" dirty="0" err="1">
                <a:solidFill>
                  <a:schemeClr val="accent4"/>
                </a:solidFill>
              </a:rPr>
              <a:t>Layanan</a:t>
            </a:r>
            <a:r>
              <a:rPr lang="en-US" sz="1400" dirty="0">
                <a:solidFill>
                  <a:schemeClr val="accent4"/>
                </a:solidFill>
              </a:rPr>
              <a:t> Kami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</a:t>
            </a:r>
            <a:r>
              <a:rPr lang="en-US" sz="1400" dirty="0" err="1">
                <a:solidFill>
                  <a:schemeClr val="accent4"/>
                </a:solidFill>
              </a:rPr>
              <a:t>Tentang</a:t>
            </a:r>
            <a:r>
              <a:rPr lang="en-US" sz="1400" dirty="0">
                <a:solidFill>
                  <a:schemeClr val="accent4"/>
                </a:solidFill>
              </a:rPr>
              <a:t> Kami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Login Dan </a:t>
            </a:r>
            <a:r>
              <a:rPr lang="en-US" sz="1400" dirty="0" err="1">
                <a:solidFill>
                  <a:schemeClr val="accent4"/>
                </a:solidFill>
              </a:rPr>
              <a:t>Registrasi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Akun</a:t>
            </a:r>
            <a:r>
              <a:rPr lang="en-US" sz="1400" dirty="0">
                <a:solidFill>
                  <a:schemeClr val="accent4"/>
                </a:solidFill>
              </a:rPr>
              <a:t> User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Form </a:t>
            </a:r>
            <a:r>
              <a:rPr lang="en-US" sz="1400" dirty="0" err="1">
                <a:solidFill>
                  <a:schemeClr val="accent4"/>
                </a:solidFill>
              </a:rPr>
              <a:t>Transaksi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Invoice </a:t>
            </a:r>
            <a:r>
              <a:rPr lang="en-US" sz="1400" dirty="0" err="1">
                <a:solidFill>
                  <a:schemeClr val="accent4"/>
                </a:solidFill>
              </a:rPr>
              <a:t>Transaksi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</a:t>
            </a:r>
            <a:r>
              <a:rPr lang="en-US" sz="1400" dirty="0" err="1">
                <a:solidFill>
                  <a:schemeClr val="accent4"/>
                </a:solidFill>
              </a:rPr>
              <a:t>Profil</a:t>
            </a:r>
            <a:r>
              <a:rPr lang="en-US" sz="1400" dirty="0">
                <a:solidFill>
                  <a:schemeClr val="accent4"/>
                </a:solidFill>
              </a:rPr>
              <a:t> User/</a:t>
            </a:r>
            <a:r>
              <a:rPr lang="en-US" sz="1400" dirty="0" err="1">
                <a:solidFill>
                  <a:schemeClr val="accent4"/>
                </a:solidFill>
              </a:rPr>
              <a:t>Kostumer</a:t>
            </a:r>
            <a:endParaRPr lang="en-ID" sz="1400" dirty="0">
              <a:solidFill>
                <a:schemeClr val="accent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Halaman Data </a:t>
            </a:r>
            <a:r>
              <a:rPr lang="en-US" sz="1400" dirty="0" err="1">
                <a:solidFill>
                  <a:schemeClr val="accent4"/>
                </a:solidFill>
              </a:rPr>
              <a:t>Transaksi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Kostumer</a:t>
            </a:r>
            <a:endParaRPr lang="en-ID" sz="1400" dirty="0">
              <a:solidFill>
                <a:schemeClr val="accent4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EE483-6059-41A9-9123-C71F77D0A9BA}"/>
              </a:ext>
            </a:extLst>
          </p:cNvPr>
          <p:cNvSpPr txBox="1"/>
          <p:nvPr/>
        </p:nvSpPr>
        <p:spPr>
          <a:xfrm>
            <a:off x="4404573" y="1841679"/>
            <a:ext cx="31810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Login Admin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Dahsboard</a:t>
            </a:r>
            <a:r>
              <a:rPr lang="en-US" sz="1400" b="1" dirty="0">
                <a:solidFill>
                  <a:schemeClr val="accent4"/>
                </a:solidFill>
              </a:rPr>
              <a:t> Admin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Profil</a:t>
            </a:r>
            <a:r>
              <a:rPr lang="en-US" sz="1400" b="1" dirty="0">
                <a:solidFill>
                  <a:schemeClr val="accent4"/>
                </a:solidFill>
              </a:rPr>
              <a:t> Admin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Mengolah</a:t>
            </a:r>
            <a:r>
              <a:rPr lang="en-US" sz="1400" b="1" dirty="0">
                <a:solidFill>
                  <a:schemeClr val="accent4"/>
                </a:solidFill>
              </a:rPr>
              <a:t> Data Mobil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Mengolah</a:t>
            </a:r>
            <a:r>
              <a:rPr lang="en-US" sz="1400" b="1" dirty="0">
                <a:solidFill>
                  <a:schemeClr val="accent4"/>
                </a:solidFill>
              </a:rPr>
              <a:t> Data </a:t>
            </a:r>
            <a:r>
              <a:rPr lang="en-US" sz="1400" b="1" dirty="0" err="1">
                <a:solidFill>
                  <a:schemeClr val="accent4"/>
                </a:solidFill>
              </a:rPr>
              <a:t>Kategori</a:t>
            </a:r>
            <a:r>
              <a:rPr lang="en-US" sz="1400" b="1" dirty="0">
                <a:solidFill>
                  <a:schemeClr val="accent4"/>
                </a:solidFill>
              </a:rPr>
              <a:t> Mobil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Mengolah</a:t>
            </a:r>
            <a:r>
              <a:rPr lang="en-US" sz="1400" b="1" dirty="0">
                <a:solidFill>
                  <a:schemeClr val="accent4"/>
                </a:solidFill>
              </a:rPr>
              <a:t> Data User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Mengolah</a:t>
            </a:r>
            <a:r>
              <a:rPr lang="en-US" sz="1400" b="1" dirty="0">
                <a:solidFill>
                  <a:schemeClr val="accent4"/>
                </a:solidFill>
              </a:rPr>
              <a:t> Data </a:t>
            </a:r>
            <a:r>
              <a:rPr lang="en-US" sz="1400" b="1" dirty="0" err="1">
                <a:solidFill>
                  <a:schemeClr val="accent4"/>
                </a:solidFill>
              </a:rPr>
              <a:t>Supir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Halaman </a:t>
            </a:r>
            <a:r>
              <a:rPr lang="en-US" sz="1400" b="1" dirty="0" err="1">
                <a:solidFill>
                  <a:schemeClr val="accent4"/>
                </a:solidFill>
              </a:rPr>
              <a:t>Mengolah</a:t>
            </a:r>
            <a:r>
              <a:rPr lang="en-US" sz="1400" b="1" dirty="0">
                <a:solidFill>
                  <a:schemeClr val="accent4"/>
                </a:solidFill>
              </a:rPr>
              <a:t> Data </a:t>
            </a:r>
            <a:r>
              <a:rPr lang="en-US" sz="1400" b="1" dirty="0" err="1">
                <a:solidFill>
                  <a:schemeClr val="accent4"/>
                </a:solidFill>
              </a:rPr>
              <a:t>Transaksi</a:t>
            </a:r>
            <a:endParaRPr lang="en-ID" sz="1400" b="1" dirty="0">
              <a:solidFill>
                <a:schemeClr val="accent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8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Keunikan</a:t>
            </a:r>
            <a:r>
              <a:rPr lang="en-US" dirty="0"/>
              <a:t> 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496298" y="1699650"/>
            <a:ext cx="9096374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E7242"/>
              </a:buClr>
              <a:buSzPct val="92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Desain </a:t>
            </a:r>
            <a:r>
              <a:rPr lang="en-US" sz="2400" dirty="0" err="1">
                <a:solidFill>
                  <a:schemeClr val="accent2"/>
                </a:solidFill>
              </a:rPr>
              <a:t>aplikasi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sederhana</a:t>
            </a:r>
            <a:endParaRPr lang="en-US" sz="2400" dirty="0">
              <a:solidFill>
                <a:schemeClr val="accent2"/>
              </a:solidFill>
            </a:endParaRPr>
          </a:p>
          <a:p>
            <a:pPr marL="3429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E7242"/>
              </a:buClr>
              <a:buSzPct val="92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 Kami </a:t>
            </a:r>
            <a:r>
              <a:rPr lang="en-US" sz="2400" dirty="0" err="1">
                <a:solidFill>
                  <a:schemeClr val="accent2"/>
                </a:solidFill>
              </a:rPr>
              <a:t>dapat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merental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mobil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baik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melalui</a:t>
            </a:r>
            <a:r>
              <a:rPr lang="en-US" sz="2400" dirty="0">
                <a:solidFill>
                  <a:schemeClr val="accent2"/>
                </a:solidFill>
              </a:rPr>
              <a:t> offline </a:t>
            </a:r>
            <a:r>
              <a:rPr lang="en-US" sz="2400" dirty="0" err="1">
                <a:solidFill>
                  <a:schemeClr val="accent2"/>
                </a:solidFill>
              </a:rPr>
              <a:t>maupun</a:t>
            </a:r>
            <a:r>
              <a:rPr lang="en-US" sz="2400" dirty="0">
                <a:solidFill>
                  <a:schemeClr val="accent2"/>
                </a:solidFill>
              </a:rPr>
              <a:t> online di website yang kami </a:t>
            </a:r>
            <a:r>
              <a:rPr lang="en-US" sz="2400" dirty="0" err="1">
                <a:solidFill>
                  <a:schemeClr val="accent2"/>
                </a:solidFill>
              </a:rPr>
              <a:t>sediakan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pPr marL="3429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E7242"/>
              </a:buClr>
              <a:buSzPct val="92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Banyak </a:t>
            </a:r>
            <a:r>
              <a:rPr lang="en-US" sz="2400" dirty="0" err="1">
                <a:solidFill>
                  <a:schemeClr val="accent2"/>
                </a:solidFill>
              </a:rPr>
              <a:t>varian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mobil</a:t>
            </a:r>
            <a:r>
              <a:rPr lang="en-US" sz="2400" dirty="0">
                <a:solidFill>
                  <a:schemeClr val="accent2"/>
                </a:solidFill>
              </a:rPr>
              <a:t> yang </a:t>
            </a:r>
            <a:r>
              <a:rPr lang="en-US" sz="2400" dirty="0" err="1">
                <a:solidFill>
                  <a:schemeClr val="accent2"/>
                </a:solidFill>
              </a:rPr>
              <a:t>disediakan</a:t>
            </a:r>
            <a:r>
              <a:rPr lang="en-US" sz="2400" dirty="0">
                <a:solidFill>
                  <a:schemeClr val="accent2"/>
                </a:solidFill>
              </a:rPr>
              <a:t> agar </a:t>
            </a:r>
            <a:r>
              <a:rPr lang="en-US" sz="2400" dirty="0" err="1">
                <a:solidFill>
                  <a:schemeClr val="accent2"/>
                </a:solidFill>
              </a:rPr>
              <a:t>pengguna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dapat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memilih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lebih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nyaman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1810"/>
            <a:ext cx="5769735" cy="655621"/>
          </a:xfrm>
        </p:spPr>
        <p:txBody>
          <a:bodyPr>
            <a:normAutofit/>
          </a:bodyPr>
          <a:lstStyle/>
          <a:p>
            <a:r>
              <a:rPr lang="en-US" sz="2800" dirty="0"/>
              <a:t>Analisa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580" y="1751527"/>
            <a:ext cx="7420109" cy="229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id-ID" dirty="0"/>
              <a:t>“P</a:t>
            </a:r>
            <a:r>
              <a:rPr lang="en-US" dirty="0" err="1"/>
              <a:t>enyewaan</a:t>
            </a:r>
            <a:r>
              <a:rPr lang="id-ID" dirty="0"/>
              <a:t> M</a:t>
            </a:r>
            <a:r>
              <a:rPr lang="en-US" dirty="0" err="1"/>
              <a:t>obil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erbasis</a:t>
            </a:r>
            <a:r>
              <a:rPr lang="en-US" dirty="0"/>
              <a:t> </a:t>
            </a:r>
            <a:r>
              <a:rPr lang="id-ID" dirty="0"/>
              <a:t>W</a:t>
            </a:r>
            <a:r>
              <a:rPr lang="en-US" dirty="0"/>
              <a:t>eb</a:t>
            </a:r>
            <a:r>
              <a:rPr lang="id-ID" dirty="0"/>
              <a:t> ( </a:t>
            </a:r>
            <a:r>
              <a:rPr lang="en-US" dirty="0"/>
              <a:t>Rental Mobil Prime</a:t>
            </a:r>
            <a:r>
              <a:rPr lang="id-ID" dirty="0"/>
              <a:t> ),</a:t>
            </a:r>
            <a:r>
              <a:rPr lang="en-US" dirty="0"/>
              <a:t>”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,   </a:t>
            </a:r>
            <a:r>
              <a:rPr lang="en-US" dirty="0" err="1"/>
              <a:t>sistem</a:t>
            </a:r>
            <a:r>
              <a:rPr lang="en-US" dirty="0"/>
              <a:t>   yang  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terkomputerisasi</a:t>
            </a:r>
            <a:r>
              <a:rPr lang="en-US" dirty="0"/>
              <a:t>   </a:t>
            </a:r>
            <a:r>
              <a:rPr lang="en-US" dirty="0" err="1"/>
              <a:t>yaitu</a:t>
            </a:r>
            <a:r>
              <a:rPr lang="en-US" dirty="0"/>
              <a:t> 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 media   internet </a:t>
            </a:r>
            <a:r>
              <a:rPr lang="en-US" dirty="0" err="1"/>
              <a:t>sebagai</a:t>
            </a:r>
            <a:r>
              <a:rPr lang="en-US" dirty="0"/>
              <a:t>   </a:t>
            </a:r>
            <a:r>
              <a:rPr lang="en-US" dirty="0" err="1"/>
              <a:t>alat</a:t>
            </a:r>
            <a:r>
              <a:rPr lang="en-US" dirty="0"/>
              <a:t>   bantu   </a:t>
            </a:r>
            <a:r>
              <a:rPr lang="en-US" dirty="0" err="1"/>
              <a:t>untuk</a:t>
            </a:r>
            <a:r>
              <a:rPr lang="en-US" dirty="0"/>
              <a:t>   </a:t>
            </a:r>
            <a:r>
              <a:rPr lang="en-US" dirty="0" err="1"/>
              <a:t>mengubungkan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website kami 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agar </a:t>
            </a:r>
            <a:r>
              <a:rPr lang="en-US" dirty="0" err="1"/>
              <a:t>terkomputerisasi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 </a:t>
            </a:r>
            <a:endParaRPr lang="en-ID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2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9" name="Table Placeholder 8">
            <a:extLst>
              <a:ext uri="{FF2B5EF4-FFF2-40B4-BE49-F238E27FC236}">
                <a16:creationId xmlns:a16="http://schemas.microsoft.com/office/drawing/2014/main" id="{2B18021E-61A7-431E-A34B-73A8DAD21867}"/>
              </a:ext>
            </a:extLst>
          </p:cNvPr>
          <p:cNvPicPr>
            <a:picLocks noGrp="1"/>
          </p:cNvPicPr>
          <p:nvPr>
            <p:ph type="tbl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79" y="489396"/>
            <a:ext cx="6143223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38" y="2237706"/>
            <a:ext cx="3403308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7CCF7224-C91D-4495-BEF4-D02670AE5CB0}"/>
              </a:ext>
            </a:extLst>
          </p:cNvPr>
          <p:cNvPicPr>
            <a:picLocks noGrp="1"/>
          </p:cNvPicPr>
          <p:nvPr>
            <p:ph type="tbl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3966693" y="373487"/>
            <a:ext cx="6903076" cy="6040192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4250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424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Office Theme</vt:lpstr>
      <vt:lpstr>WEB PROGRAMING PENYEWAAN MOBIL BERBASIS WEB</vt:lpstr>
      <vt:lpstr>DISUSUN OLEH :</vt:lpstr>
      <vt:lpstr>LATAR BELAKANG</vt:lpstr>
      <vt:lpstr>Tahapan Inisiasi</vt:lpstr>
      <vt:lpstr>Deskripsi Service:</vt:lpstr>
      <vt:lpstr>Keunikan </vt:lpstr>
      <vt:lpstr>Analisa Sistem Berjalan:</vt:lpstr>
      <vt:lpstr>Use Case</vt:lpstr>
      <vt:lpstr>Entity relationship</vt:lpstr>
      <vt:lpstr>Kesimpulan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2020-06-30T14:30:52Z</dcterms:created>
  <dcterms:modified xsi:type="dcterms:W3CDTF">2020-07-23T05:06:05Z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