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8"/>
  </p:notesMasterIdLst>
  <p:sldIdLst>
    <p:sldId id="275" r:id="rId2"/>
    <p:sldId id="284" r:id="rId3"/>
    <p:sldId id="287" r:id="rId4"/>
    <p:sldId id="258" r:id="rId5"/>
    <p:sldId id="259" r:id="rId6"/>
    <p:sldId id="267" r:id="rId7"/>
    <p:sldId id="277" r:id="rId8"/>
    <p:sldId id="261" r:id="rId9"/>
    <p:sldId id="262" r:id="rId10"/>
    <p:sldId id="279" r:id="rId11"/>
    <p:sldId id="278" r:id="rId12"/>
    <p:sldId id="282" r:id="rId13"/>
    <p:sldId id="281" r:id="rId14"/>
    <p:sldId id="286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530234-FA31-4D59-8323-7B9289B52ADA}" type="doc">
      <dgm:prSet loTypeId="urn:microsoft.com/office/officeart/2005/8/layout/defaul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C181358-3BB0-4E52-9523-6502C375AA4F}">
      <dgm:prSet/>
      <dgm:spPr/>
      <dgm:t>
        <a:bodyPr/>
        <a:lstStyle/>
        <a:p>
          <a:r>
            <a:rPr lang="en-US" b="1" dirty="0"/>
            <a:t>Total records</a:t>
          </a:r>
          <a:r>
            <a:rPr lang="en-US" b="1" dirty="0" smtClean="0"/>
            <a:t>: </a:t>
          </a:r>
          <a:r>
            <a:rPr lang="en-US" b="0" i="0" dirty="0" smtClean="0"/>
            <a:t>8763 </a:t>
          </a:r>
          <a:endParaRPr lang="en-US" dirty="0"/>
        </a:p>
      </dgm:t>
    </dgm:pt>
    <dgm:pt modelId="{7B36CCB4-BAD8-4300-9E6D-ED185C41F9EB}" type="parTrans" cxnId="{5F5C4DED-14A3-4793-9C58-79D66174912C}">
      <dgm:prSet/>
      <dgm:spPr/>
      <dgm:t>
        <a:bodyPr/>
        <a:lstStyle/>
        <a:p>
          <a:endParaRPr lang="en-US"/>
        </a:p>
      </dgm:t>
    </dgm:pt>
    <dgm:pt modelId="{0B9B3BC6-3D66-4727-93A2-4DF88D4C78A9}" type="sibTrans" cxnId="{5F5C4DED-14A3-4793-9C58-79D66174912C}">
      <dgm:prSet/>
      <dgm:spPr/>
      <dgm:t>
        <a:bodyPr/>
        <a:lstStyle/>
        <a:p>
          <a:endParaRPr lang="en-US"/>
        </a:p>
      </dgm:t>
    </dgm:pt>
    <dgm:pt modelId="{F6D31D9A-EB4E-40C5-BDE3-35E4A1DA5FD0}">
      <dgm:prSet/>
      <dgm:spPr/>
      <dgm:t>
        <a:bodyPr/>
        <a:lstStyle/>
        <a:p>
          <a:r>
            <a:rPr lang="en-US" b="1" dirty="0" smtClean="0"/>
            <a:t>Dataset Source:</a:t>
          </a:r>
        </a:p>
        <a:p>
          <a:r>
            <a:rPr lang="en-US" b="1" dirty="0" smtClean="0"/>
            <a:t>Kaggle</a:t>
          </a:r>
        </a:p>
        <a:p>
          <a:r>
            <a:rPr lang="en-US" b="0" dirty="0" smtClean="0"/>
            <a:t>https://surl.li/uozysm</a:t>
          </a:r>
        </a:p>
        <a:p>
          <a:endParaRPr lang="en-US" dirty="0"/>
        </a:p>
      </dgm:t>
    </dgm:pt>
    <dgm:pt modelId="{4DD9796F-F6F3-4CDB-95F7-CCFB8AF959F6}" type="parTrans" cxnId="{AA672878-D76A-4F3C-8ACD-EE8EAE77A4E8}">
      <dgm:prSet/>
      <dgm:spPr/>
      <dgm:t>
        <a:bodyPr/>
        <a:lstStyle/>
        <a:p>
          <a:endParaRPr lang="en-US"/>
        </a:p>
      </dgm:t>
    </dgm:pt>
    <dgm:pt modelId="{853A56D7-C767-4514-B91E-E1A3AB211340}" type="sibTrans" cxnId="{AA672878-D76A-4F3C-8ACD-EE8EAE77A4E8}">
      <dgm:prSet/>
      <dgm:spPr/>
      <dgm:t>
        <a:bodyPr/>
        <a:lstStyle/>
        <a:p>
          <a:endParaRPr lang="en-US"/>
        </a:p>
      </dgm:t>
    </dgm:pt>
    <dgm:pt modelId="{04658A25-D1CC-412A-9793-14E57C09374D}">
      <dgm:prSet/>
      <dgm:spPr/>
      <dgm:t>
        <a:bodyPr/>
        <a:lstStyle/>
        <a:p>
          <a:r>
            <a:rPr lang="en-US" b="1" dirty="0" smtClean="0"/>
            <a:t>Total Features:</a:t>
          </a:r>
        </a:p>
        <a:p>
          <a:r>
            <a:rPr lang="en-US" dirty="0" smtClean="0"/>
            <a:t>No. 26</a:t>
          </a:r>
          <a:endParaRPr lang="en-US" dirty="0"/>
        </a:p>
      </dgm:t>
    </dgm:pt>
    <dgm:pt modelId="{FEE40A21-3536-4ACC-817F-504B9ACE3F26}" type="parTrans" cxnId="{51B858A2-AED4-468D-9C65-93F2C8BE94C8}">
      <dgm:prSet/>
      <dgm:spPr/>
      <dgm:t>
        <a:bodyPr/>
        <a:lstStyle/>
        <a:p>
          <a:endParaRPr lang="en-US"/>
        </a:p>
      </dgm:t>
    </dgm:pt>
    <dgm:pt modelId="{97E5E952-59A8-4FE2-8C17-CE5B497F5C77}" type="sibTrans" cxnId="{51B858A2-AED4-468D-9C65-93F2C8BE94C8}">
      <dgm:prSet/>
      <dgm:spPr/>
      <dgm:t>
        <a:bodyPr/>
        <a:lstStyle/>
        <a:p>
          <a:endParaRPr lang="en-US"/>
        </a:p>
      </dgm:t>
    </dgm:pt>
    <dgm:pt modelId="{54BD2C66-BADE-41FA-9C36-28FA42FE9FA9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Target Variable:</a:t>
          </a:r>
        </a:p>
        <a:p>
          <a:r>
            <a:rPr lang="en-US" b="0" dirty="0" smtClean="0">
              <a:solidFill>
                <a:schemeClr val="bg1"/>
              </a:solidFill>
            </a:rPr>
            <a:t>Heart Attack Risk</a:t>
          </a:r>
          <a:endParaRPr lang="en-US" b="0" dirty="0">
            <a:solidFill>
              <a:schemeClr val="bg1"/>
            </a:solidFill>
          </a:endParaRPr>
        </a:p>
      </dgm:t>
    </dgm:pt>
    <dgm:pt modelId="{7F7238F9-964C-4E29-867A-D86563B6DB14}" type="parTrans" cxnId="{7084A5E0-0D37-4780-BA0D-A6863799F267}">
      <dgm:prSet/>
      <dgm:spPr/>
      <dgm:t>
        <a:bodyPr/>
        <a:lstStyle/>
        <a:p>
          <a:endParaRPr lang="en-US"/>
        </a:p>
      </dgm:t>
    </dgm:pt>
    <dgm:pt modelId="{5BFAFA8E-4612-46B7-911C-0D272A239A03}" type="sibTrans" cxnId="{7084A5E0-0D37-4780-BA0D-A6863799F267}">
      <dgm:prSet/>
      <dgm:spPr/>
      <dgm:t>
        <a:bodyPr/>
        <a:lstStyle/>
        <a:p>
          <a:endParaRPr lang="en-US"/>
        </a:p>
      </dgm:t>
    </dgm:pt>
    <dgm:pt modelId="{57D2C232-A665-4F60-9495-B965CC9E013F}">
      <dgm:prSet/>
      <dgm:spPr/>
      <dgm:t>
        <a:bodyPr/>
        <a:lstStyle/>
        <a:p>
          <a:r>
            <a:rPr lang="en-US" b="1" dirty="0" smtClean="0"/>
            <a:t>Class Distribution:</a:t>
          </a:r>
        </a:p>
        <a:p>
          <a:r>
            <a:rPr lang="en-US" b="0" dirty="0" smtClean="0"/>
            <a:t>0    64.2%</a:t>
          </a:r>
        </a:p>
        <a:p>
          <a:r>
            <a:rPr lang="en-US" b="0" dirty="0" smtClean="0"/>
            <a:t>1    35.8%</a:t>
          </a:r>
          <a:endParaRPr lang="en-US" b="0" dirty="0"/>
        </a:p>
      </dgm:t>
    </dgm:pt>
    <dgm:pt modelId="{A0D0609F-199E-432D-94DC-9F46581D09C3}" type="parTrans" cxnId="{9873E916-816F-456C-8E20-E5235E4269A7}">
      <dgm:prSet/>
      <dgm:spPr/>
      <dgm:t>
        <a:bodyPr/>
        <a:lstStyle/>
        <a:p>
          <a:endParaRPr lang="en-US"/>
        </a:p>
      </dgm:t>
    </dgm:pt>
    <dgm:pt modelId="{CBF62DC0-6254-471E-9F14-2B80502CCFFB}" type="sibTrans" cxnId="{9873E916-816F-456C-8E20-E5235E4269A7}">
      <dgm:prSet/>
      <dgm:spPr/>
      <dgm:t>
        <a:bodyPr/>
        <a:lstStyle/>
        <a:p>
          <a:endParaRPr lang="en-US"/>
        </a:p>
      </dgm:t>
    </dgm:pt>
    <dgm:pt modelId="{9D3B9EA9-ECDD-4708-9A19-3C5587086616}">
      <dgm:prSet/>
      <dgm:spPr/>
      <dgm:t>
        <a:bodyPr/>
        <a:lstStyle/>
        <a:p>
          <a:r>
            <a:rPr lang="en-US" b="1" dirty="0" smtClean="0"/>
            <a:t>Purpose: </a:t>
          </a:r>
        </a:p>
        <a:p>
          <a:r>
            <a:rPr lang="en-US" b="0" dirty="0" smtClean="0"/>
            <a:t>Enable heart attack risk prediction and analysis of contributing factor</a:t>
          </a:r>
          <a:endParaRPr lang="en-US" b="0" dirty="0"/>
        </a:p>
      </dgm:t>
    </dgm:pt>
    <dgm:pt modelId="{8AA336D8-F8A5-47CD-B70E-6D3C15EF698D}" type="parTrans" cxnId="{6E82CFAB-AB97-4290-A516-C1365720FCBE}">
      <dgm:prSet/>
      <dgm:spPr/>
      <dgm:t>
        <a:bodyPr/>
        <a:lstStyle/>
        <a:p>
          <a:endParaRPr lang="en-US"/>
        </a:p>
      </dgm:t>
    </dgm:pt>
    <dgm:pt modelId="{75FCE3F5-FCC6-42B0-9D41-3C503515B036}" type="sibTrans" cxnId="{6E82CFAB-AB97-4290-A516-C1365720FCBE}">
      <dgm:prSet/>
      <dgm:spPr/>
      <dgm:t>
        <a:bodyPr/>
        <a:lstStyle/>
        <a:p>
          <a:endParaRPr lang="en-US"/>
        </a:p>
      </dgm:t>
    </dgm:pt>
    <dgm:pt modelId="{54F2D45F-3C48-425A-AE45-61E19EC516AF}" type="pres">
      <dgm:prSet presAssocID="{36530234-FA31-4D59-8323-7B9289B52AD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23E16C-3232-4AFD-886A-703204DA8902}" type="pres">
      <dgm:prSet presAssocID="{2C181358-3BB0-4E52-9523-6502C375AA4F}" presName="node" presStyleLbl="node1" presStyleIdx="0" presStyleCnt="6" custLinFactX="10000" custLinFactNeighborX="100000" custLinFactNeighborY="430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ECFEE-CCB5-4569-9949-E683E2BF53C5}" type="pres">
      <dgm:prSet presAssocID="{0B9B3BC6-3D66-4727-93A2-4DF88D4C78A9}" presName="sibTrans" presStyleCnt="0"/>
      <dgm:spPr/>
    </dgm:pt>
    <dgm:pt modelId="{7CC629C1-884B-4562-9C5C-618137EA232F}" type="pres">
      <dgm:prSet presAssocID="{F6D31D9A-EB4E-40C5-BDE3-35E4A1DA5FD0}" presName="node" presStyleLbl="node1" presStyleIdx="1" presStyleCnt="6" custLinFactX="-10160" custLinFactNeighborX="-100000" custLinFactNeighborY="68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32FFF9-C8D1-4FBF-A372-F69F2A324CD7}" type="pres">
      <dgm:prSet presAssocID="{853A56D7-C767-4514-B91E-E1A3AB211340}" presName="sibTrans" presStyleCnt="0"/>
      <dgm:spPr/>
    </dgm:pt>
    <dgm:pt modelId="{3E6A96B1-7717-4465-BA72-ECBD6C19DE3F}" type="pres">
      <dgm:prSet presAssocID="{04658A25-D1CC-412A-9793-14E57C09374D}" presName="node" presStyleLbl="node1" presStyleIdx="2" presStyleCnt="6" custLinFactNeighborX="-1197" custLinFactNeighborY="32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72674-9337-4C04-9CAB-E9A744E670C6}" type="pres">
      <dgm:prSet presAssocID="{97E5E952-59A8-4FE2-8C17-CE5B497F5C77}" presName="sibTrans" presStyleCnt="0"/>
      <dgm:spPr/>
    </dgm:pt>
    <dgm:pt modelId="{B63101FD-9830-46A7-A2D5-B15F076A31DF}" type="pres">
      <dgm:prSet presAssocID="{54BD2C66-BADE-41FA-9C36-28FA42FE9FA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C4B7BF-1917-4154-81A9-09070978044E}" type="pres">
      <dgm:prSet presAssocID="{5BFAFA8E-4612-46B7-911C-0D272A239A03}" presName="sibTrans" presStyleCnt="0"/>
      <dgm:spPr/>
    </dgm:pt>
    <dgm:pt modelId="{E27C4F60-107E-425E-97F5-B8ABF4D85188}" type="pres">
      <dgm:prSet presAssocID="{57D2C232-A665-4F60-9495-B965CC9E013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83BF4-54EA-46E6-8811-052B9357AD9E}" type="pres">
      <dgm:prSet presAssocID="{CBF62DC0-6254-471E-9F14-2B80502CCFFB}" presName="sibTrans" presStyleCnt="0"/>
      <dgm:spPr/>
    </dgm:pt>
    <dgm:pt modelId="{567178A8-CAE7-4E44-B8DE-776C1E110900}" type="pres">
      <dgm:prSet presAssocID="{9D3B9EA9-ECDD-4708-9A19-3C558708661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73E916-816F-456C-8E20-E5235E4269A7}" srcId="{36530234-FA31-4D59-8323-7B9289B52ADA}" destId="{57D2C232-A665-4F60-9495-B965CC9E013F}" srcOrd="4" destOrd="0" parTransId="{A0D0609F-199E-432D-94DC-9F46581D09C3}" sibTransId="{CBF62DC0-6254-471E-9F14-2B80502CCFFB}"/>
    <dgm:cxn modelId="{DE1597C1-14E7-45D4-9355-F67381E460D9}" type="presOf" srcId="{36530234-FA31-4D59-8323-7B9289B52ADA}" destId="{54F2D45F-3C48-425A-AE45-61E19EC516AF}" srcOrd="0" destOrd="0" presId="urn:microsoft.com/office/officeart/2005/8/layout/default"/>
    <dgm:cxn modelId="{17E358E9-24AC-434E-953F-93CAFA148C6A}" type="presOf" srcId="{9D3B9EA9-ECDD-4708-9A19-3C5587086616}" destId="{567178A8-CAE7-4E44-B8DE-776C1E110900}" srcOrd="0" destOrd="0" presId="urn:microsoft.com/office/officeart/2005/8/layout/default"/>
    <dgm:cxn modelId="{F8A7D0EB-3D20-48D9-813A-54185E9E8625}" type="presOf" srcId="{57D2C232-A665-4F60-9495-B965CC9E013F}" destId="{E27C4F60-107E-425E-97F5-B8ABF4D85188}" srcOrd="0" destOrd="0" presId="urn:microsoft.com/office/officeart/2005/8/layout/default"/>
    <dgm:cxn modelId="{AA2C9255-4B6E-4FE4-B3DD-50CD574958C4}" type="presOf" srcId="{04658A25-D1CC-412A-9793-14E57C09374D}" destId="{3E6A96B1-7717-4465-BA72-ECBD6C19DE3F}" srcOrd="0" destOrd="0" presId="urn:microsoft.com/office/officeart/2005/8/layout/default"/>
    <dgm:cxn modelId="{642D631F-CEE0-4172-8CEF-015B1E5A6C12}" type="presOf" srcId="{F6D31D9A-EB4E-40C5-BDE3-35E4A1DA5FD0}" destId="{7CC629C1-884B-4562-9C5C-618137EA232F}" srcOrd="0" destOrd="0" presId="urn:microsoft.com/office/officeart/2005/8/layout/default"/>
    <dgm:cxn modelId="{51B858A2-AED4-468D-9C65-93F2C8BE94C8}" srcId="{36530234-FA31-4D59-8323-7B9289B52ADA}" destId="{04658A25-D1CC-412A-9793-14E57C09374D}" srcOrd="2" destOrd="0" parTransId="{FEE40A21-3536-4ACC-817F-504B9ACE3F26}" sibTransId="{97E5E952-59A8-4FE2-8C17-CE5B497F5C77}"/>
    <dgm:cxn modelId="{4CC0616D-DCB0-4D01-9AEC-B18E65727086}" type="presOf" srcId="{54BD2C66-BADE-41FA-9C36-28FA42FE9FA9}" destId="{B63101FD-9830-46A7-A2D5-B15F076A31DF}" srcOrd="0" destOrd="0" presId="urn:microsoft.com/office/officeart/2005/8/layout/default"/>
    <dgm:cxn modelId="{5F5C4DED-14A3-4793-9C58-79D66174912C}" srcId="{36530234-FA31-4D59-8323-7B9289B52ADA}" destId="{2C181358-3BB0-4E52-9523-6502C375AA4F}" srcOrd="0" destOrd="0" parTransId="{7B36CCB4-BAD8-4300-9E6D-ED185C41F9EB}" sibTransId="{0B9B3BC6-3D66-4727-93A2-4DF88D4C78A9}"/>
    <dgm:cxn modelId="{C36198DF-4EF4-499A-9C82-37D82A2A5B26}" type="presOf" srcId="{2C181358-3BB0-4E52-9523-6502C375AA4F}" destId="{9E23E16C-3232-4AFD-886A-703204DA8902}" srcOrd="0" destOrd="0" presId="urn:microsoft.com/office/officeart/2005/8/layout/default"/>
    <dgm:cxn modelId="{AA672878-D76A-4F3C-8ACD-EE8EAE77A4E8}" srcId="{36530234-FA31-4D59-8323-7B9289B52ADA}" destId="{F6D31D9A-EB4E-40C5-BDE3-35E4A1DA5FD0}" srcOrd="1" destOrd="0" parTransId="{4DD9796F-F6F3-4CDB-95F7-CCFB8AF959F6}" sibTransId="{853A56D7-C767-4514-B91E-E1A3AB211340}"/>
    <dgm:cxn modelId="{6E82CFAB-AB97-4290-A516-C1365720FCBE}" srcId="{36530234-FA31-4D59-8323-7B9289B52ADA}" destId="{9D3B9EA9-ECDD-4708-9A19-3C5587086616}" srcOrd="5" destOrd="0" parTransId="{8AA336D8-F8A5-47CD-B70E-6D3C15EF698D}" sibTransId="{75FCE3F5-FCC6-42B0-9D41-3C503515B036}"/>
    <dgm:cxn modelId="{7084A5E0-0D37-4780-BA0D-A6863799F267}" srcId="{36530234-FA31-4D59-8323-7B9289B52ADA}" destId="{54BD2C66-BADE-41FA-9C36-28FA42FE9FA9}" srcOrd="3" destOrd="0" parTransId="{7F7238F9-964C-4E29-867A-D86563B6DB14}" sibTransId="{5BFAFA8E-4612-46B7-911C-0D272A239A03}"/>
    <dgm:cxn modelId="{7DF430F2-142E-402B-B825-65DD1DF1D12A}" type="presParOf" srcId="{54F2D45F-3C48-425A-AE45-61E19EC516AF}" destId="{9E23E16C-3232-4AFD-886A-703204DA8902}" srcOrd="0" destOrd="0" presId="urn:microsoft.com/office/officeart/2005/8/layout/default"/>
    <dgm:cxn modelId="{A27482E2-BA03-4727-AAB5-4AD8A2B683CA}" type="presParOf" srcId="{54F2D45F-3C48-425A-AE45-61E19EC516AF}" destId="{6CCECFEE-CCB5-4569-9949-E683E2BF53C5}" srcOrd="1" destOrd="0" presId="urn:microsoft.com/office/officeart/2005/8/layout/default"/>
    <dgm:cxn modelId="{5DC266DF-5CB9-4EBB-A2D7-1DA7DF1C07AC}" type="presParOf" srcId="{54F2D45F-3C48-425A-AE45-61E19EC516AF}" destId="{7CC629C1-884B-4562-9C5C-618137EA232F}" srcOrd="2" destOrd="0" presId="urn:microsoft.com/office/officeart/2005/8/layout/default"/>
    <dgm:cxn modelId="{904D6C7B-8E4F-4F8B-B850-78AA2290E0B5}" type="presParOf" srcId="{54F2D45F-3C48-425A-AE45-61E19EC516AF}" destId="{7E32FFF9-C8D1-4FBF-A372-F69F2A324CD7}" srcOrd="3" destOrd="0" presId="urn:microsoft.com/office/officeart/2005/8/layout/default"/>
    <dgm:cxn modelId="{BD4FC1C4-D941-459B-A1C5-41FEE63C9066}" type="presParOf" srcId="{54F2D45F-3C48-425A-AE45-61E19EC516AF}" destId="{3E6A96B1-7717-4465-BA72-ECBD6C19DE3F}" srcOrd="4" destOrd="0" presId="urn:microsoft.com/office/officeart/2005/8/layout/default"/>
    <dgm:cxn modelId="{ADF9A365-A817-4655-A42D-8F2D8BF60755}" type="presParOf" srcId="{54F2D45F-3C48-425A-AE45-61E19EC516AF}" destId="{5F172674-9337-4C04-9CAB-E9A744E670C6}" srcOrd="5" destOrd="0" presId="urn:microsoft.com/office/officeart/2005/8/layout/default"/>
    <dgm:cxn modelId="{619226B4-73D4-4962-8BC0-76CB4101F9FD}" type="presParOf" srcId="{54F2D45F-3C48-425A-AE45-61E19EC516AF}" destId="{B63101FD-9830-46A7-A2D5-B15F076A31DF}" srcOrd="6" destOrd="0" presId="urn:microsoft.com/office/officeart/2005/8/layout/default"/>
    <dgm:cxn modelId="{7B11181A-CA49-4CDF-B028-DAFB88BA0DBF}" type="presParOf" srcId="{54F2D45F-3C48-425A-AE45-61E19EC516AF}" destId="{BAC4B7BF-1917-4154-81A9-09070978044E}" srcOrd="7" destOrd="0" presId="urn:microsoft.com/office/officeart/2005/8/layout/default"/>
    <dgm:cxn modelId="{5F28753E-CBDD-4CDC-A3C1-65240328AFC9}" type="presParOf" srcId="{54F2D45F-3C48-425A-AE45-61E19EC516AF}" destId="{E27C4F60-107E-425E-97F5-B8ABF4D85188}" srcOrd="8" destOrd="0" presId="urn:microsoft.com/office/officeart/2005/8/layout/default"/>
    <dgm:cxn modelId="{1E480403-2E0C-43BE-8398-78AB90206696}" type="presParOf" srcId="{54F2D45F-3C48-425A-AE45-61E19EC516AF}" destId="{7E983BF4-54EA-46E6-8811-052B9357AD9E}" srcOrd="9" destOrd="0" presId="urn:microsoft.com/office/officeart/2005/8/layout/default"/>
    <dgm:cxn modelId="{3A824879-C72D-4889-B5E0-5628B24CDEA2}" type="presParOf" srcId="{54F2D45F-3C48-425A-AE45-61E19EC516AF}" destId="{567178A8-CAE7-4E44-B8DE-776C1E11090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E768EF-01E0-4C81-BC17-19E9E9E311C2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DD5777-3A7D-4D12-85EB-49A9AC550FC5}">
      <dgm:prSet custT="1"/>
      <dgm:spPr/>
      <dgm:t>
        <a:bodyPr/>
        <a:lstStyle/>
        <a:p>
          <a:r>
            <a:rPr lang="en-US" sz="1800" b="1" dirty="0" smtClean="0"/>
            <a:t>Demographics</a:t>
          </a:r>
          <a:endParaRPr lang="en-US" sz="1800" b="1" dirty="0"/>
        </a:p>
      </dgm:t>
    </dgm:pt>
    <dgm:pt modelId="{5034984F-2ACA-403A-8229-1F6A6D943074}" type="parTrans" cxnId="{EDE3B8DD-D91C-4529-9A1A-D3FD0F096026}">
      <dgm:prSet/>
      <dgm:spPr/>
      <dgm:t>
        <a:bodyPr/>
        <a:lstStyle/>
        <a:p>
          <a:endParaRPr lang="en-US"/>
        </a:p>
      </dgm:t>
    </dgm:pt>
    <dgm:pt modelId="{E5D85B48-F9C6-4DE3-8E9C-AFB7A83DCF45}" type="sibTrans" cxnId="{EDE3B8DD-D91C-4529-9A1A-D3FD0F096026}">
      <dgm:prSet/>
      <dgm:spPr/>
      <dgm:t>
        <a:bodyPr/>
        <a:lstStyle/>
        <a:p>
          <a:endParaRPr lang="en-US"/>
        </a:p>
      </dgm:t>
    </dgm:pt>
    <dgm:pt modelId="{DAC56913-A6FA-4910-AFFF-AE562369CA6A}">
      <dgm:prSet/>
      <dgm:spPr/>
      <dgm:t>
        <a:bodyPr/>
        <a:lstStyle/>
        <a:p>
          <a:r>
            <a:rPr lang="en-US" b="1" dirty="0" smtClean="0"/>
            <a:t>Age: </a:t>
          </a:r>
          <a:r>
            <a:rPr lang="en-US" b="0" dirty="0" smtClean="0"/>
            <a:t>Patient`s age</a:t>
          </a:r>
          <a:endParaRPr lang="en-US" dirty="0"/>
        </a:p>
      </dgm:t>
    </dgm:pt>
    <dgm:pt modelId="{70079AB4-BDB3-4AB2-8736-A35985D33BD1}" type="parTrans" cxnId="{9F3DCDDD-5A2D-43ED-B52F-1CBE674D7DE8}">
      <dgm:prSet/>
      <dgm:spPr/>
      <dgm:t>
        <a:bodyPr/>
        <a:lstStyle/>
        <a:p>
          <a:endParaRPr lang="en-US"/>
        </a:p>
      </dgm:t>
    </dgm:pt>
    <dgm:pt modelId="{F3EEF208-54F0-43EC-A50E-CA0074E6B51E}" type="sibTrans" cxnId="{9F3DCDDD-5A2D-43ED-B52F-1CBE674D7DE8}">
      <dgm:prSet/>
      <dgm:spPr/>
      <dgm:t>
        <a:bodyPr/>
        <a:lstStyle/>
        <a:p>
          <a:endParaRPr lang="en-US"/>
        </a:p>
      </dgm:t>
    </dgm:pt>
    <dgm:pt modelId="{EFD11D3D-6A2F-4692-A52D-9690AFBA7CE8}">
      <dgm:prSet/>
      <dgm:spPr/>
      <dgm:t>
        <a:bodyPr/>
        <a:lstStyle/>
        <a:p>
          <a:r>
            <a:rPr lang="en-US" b="1" dirty="0" smtClean="0"/>
            <a:t>Sex: </a:t>
          </a:r>
          <a:r>
            <a:rPr lang="en-US" dirty="0" smtClean="0"/>
            <a:t>Gender of the patient</a:t>
          </a:r>
          <a:endParaRPr lang="en-US" dirty="0"/>
        </a:p>
      </dgm:t>
    </dgm:pt>
    <dgm:pt modelId="{B51AD53E-0EB5-48F2-BF47-07F4F0027C7C}" type="parTrans" cxnId="{F50F74F2-AC69-4BDB-81F2-89CE9418E7EF}">
      <dgm:prSet/>
      <dgm:spPr/>
      <dgm:t>
        <a:bodyPr/>
        <a:lstStyle/>
        <a:p>
          <a:endParaRPr lang="en-US"/>
        </a:p>
      </dgm:t>
    </dgm:pt>
    <dgm:pt modelId="{769B763E-F38C-4840-A96B-95EF0F71121A}" type="sibTrans" cxnId="{F50F74F2-AC69-4BDB-81F2-89CE9418E7EF}">
      <dgm:prSet/>
      <dgm:spPr/>
      <dgm:t>
        <a:bodyPr/>
        <a:lstStyle/>
        <a:p>
          <a:endParaRPr lang="en-US"/>
        </a:p>
      </dgm:t>
    </dgm:pt>
    <dgm:pt modelId="{83B5BE34-5D00-4992-8E9F-F28DCE1CE0D4}">
      <dgm:prSet custT="1"/>
      <dgm:spPr/>
      <dgm:t>
        <a:bodyPr/>
        <a:lstStyle/>
        <a:p>
          <a:r>
            <a:rPr lang="en-US" sz="1800" b="1" dirty="0" smtClean="0"/>
            <a:t>Lifestyle Factors</a:t>
          </a:r>
          <a:endParaRPr lang="en-US" sz="1800" b="1" dirty="0"/>
        </a:p>
      </dgm:t>
    </dgm:pt>
    <dgm:pt modelId="{F56DBE81-DB6A-4AE5-90E4-62411321435A}" type="parTrans" cxnId="{857C3818-2120-4979-A9E1-09E10023426A}">
      <dgm:prSet/>
      <dgm:spPr/>
      <dgm:t>
        <a:bodyPr/>
        <a:lstStyle/>
        <a:p>
          <a:endParaRPr lang="en-US"/>
        </a:p>
      </dgm:t>
    </dgm:pt>
    <dgm:pt modelId="{BA8D3528-1A15-493B-AC94-0BFF6DA2705A}" type="sibTrans" cxnId="{857C3818-2120-4979-A9E1-09E10023426A}">
      <dgm:prSet/>
      <dgm:spPr/>
      <dgm:t>
        <a:bodyPr/>
        <a:lstStyle/>
        <a:p>
          <a:endParaRPr lang="en-US"/>
        </a:p>
      </dgm:t>
    </dgm:pt>
    <dgm:pt modelId="{945AC7B8-DC21-44EE-87DE-B46B9E7AB808}">
      <dgm:prSet/>
      <dgm:spPr/>
      <dgm:t>
        <a:bodyPr/>
        <a:lstStyle/>
        <a:p>
          <a:r>
            <a:rPr lang="en-US" b="1" dirty="0" smtClean="0"/>
            <a:t>Smoking:</a:t>
          </a:r>
          <a:endParaRPr lang="en-US" b="1" dirty="0"/>
        </a:p>
      </dgm:t>
    </dgm:pt>
    <dgm:pt modelId="{B04FB9F1-31FA-44C6-8D74-3B19A7755FE5}" type="parTrans" cxnId="{7C5DFE1A-BD09-4FB4-BECA-5E6E173E20E0}">
      <dgm:prSet/>
      <dgm:spPr/>
      <dgm:t>
        <a:bodyPr/>
        <a:lstStyle/>
        <a:p>
          <a:endParaRPr lang="en-US"/>
        </a:p>
      </dgm:t>
    </dgm:pt>
    <dgm:pt modelId="{CB4201BB-6A31-4CE1-97DA-26184755FB40}" type="sibTrans" cxnId="{7C5DFE1A-BD09-4FB4-BECA-5E6E173E20E0}">
      <dgm:prSet/>
      <dgm:spPr/>
      <dgm:t>
        <a:bodyPr/>
        <a:lstStyle/>
        <a:p>
          <a:endParaRPr lang="en-US"/>
        </a:p>
      </dgm:t>
    </dgm:pt>
    <dgm:pt modelId="{E198FFEC-21C5-45B6-8B81-F9EF7B34AE92}">
      <dgm:prSet custT="1"/>
      <dgm:spPr/>
      <dgm:t>
        <a:bodyPr/>
        <a:lstStyle/>
        <a:p>
          <a:r>
            <a:rPr lang="en-US" sz="1800" b="1" dirty="0" smtClean="0"/>
            <a:t>Medical Information</a:t>
          </a:r>
          <a:endParaRPr lang="en-US" sz="1800" b="1" dirty="0"/>
        </a:p>
      </dgm:t>
    </dgm:pt>
    <dgm:pt modelId="{C771A7BE-20B3-41D9-AFA2-92DFBC9197BA}" type="parTrans" cxnId="{1F0ABA0D-25B8-43AF-BAA1-D3C8F3429A7A}">
      <dgm:prSet/>
      <dgm:spPr/>
      <dgm:t>
        <a:bodyPr/>
        <a:lstStyle/>
        <a:p>
          <a:endParaRPr lang="en-US"/>
        </a:p>
      </dgm:t>
    </dgm:pt>
    <dgm:pt modelId="{CC9E33EB-FBE4-4BBF-A2D3-CAAFD9C5FF21}" type="sibTrans" cxnId="{1F0ABA0D-25B8-43AF-BAA1-D3C8F3429A7A}">
      <dgm:prSet/>
      <dgm:spPr/>
      <dgm:t>
        <a:bodyPr/>
        <a:lstStyle/>
        <a:p>
          <a:endParaRPr lang="en-US"/>
        </a:p>
      </dgm:t>
    </dgm:pt>
    <dgm:pt modelId="{64CBDE06-010E-4362-A3BB-371BA51C2B21}">
      <dgm:prSet/>
      <dgm:spPr/>
      <dgm:t>
        <a:bodyPr/>
        <a:lstStyle/>
        <a:p>
          <a:r>
            <a:rPr lang="en-US" b="1" dirty="0" smtClean="0"/>
            <a:t>Cholesterol:</a:t>
          </a:r>
          <a:endParaRPr lang="en-US" b="1" dirty="0"/>
        </a:p>
      </dgm:t>
    </dgm:pt>
    <dgm:pt modelId="{AC8CF67F-D9A0-4A63-9414-4871C443AF9C}" type="parTrans" cxnId="{D1B6DA92-680A-4634-A173-06E0335D4EA4}">
      <dgm:prSet/>
      <dgm:spPr/>
      <dgm:t>
        <a:bodyPr/>
        <a:lstStyle/>
        <a:p>
          <a:endParaRPr lang="en-US"/>
        </a:p>
      </dgm:t>
    </dgm:pt>
    <dgm:pt modelId="{97FACBDC-AE04-4CBB-9FB2-9BC5B702BA9F}" type="sibTrans" cxnId="{D1B6DA92-680A-4634-A173-06E0335D4EA4}">
      <dgm:prSet/>
      <dgm:spPr/>
      <dgm:t>
        <a:bodyPr/>
        <a:lstStyle/>
        <a:p>
          <a:endParaRPr lang="en-US"/>
        </a:p>
      </dgm:t>
    </dgm:pt>
    <dgm:pt modelId="{25107C1C-0E11-4240-B3C3-A40B68FD8B75}">
      <dgm:prSet custT="1"/>
      <dgm:spPr/>
      <dgm:t>
        <a:bodyPr/>
        <a:lstStyle/>
        <a:p>
          <a:r>
            <a:rPr lang="en-US" sz="1800" b="1" dirty="0" smtClean="0"/>
            <a:t>Economic Information</a:t>
          </a:r>
          <a:endParaRPr lang="en-US" sz="1800" b="1" dirty="0"/>
        </a:p>
      </dgm:t>
    </dgm:pt>
    <dgm:pt modelId="{3266C080-693B-4473-8B28-4F22EA836684}" type="parTrans" cxnId="{19AC95A2-743C-449A-A963-EE1B6A9D90ED}">
      <dgm:prSet/>
      <dgm:spPr/>
      <dgm:t>
        <a:bodyPr/>
        <a:lstStyle/>
        <a:p>
          <a:endParaRPr lang="en-US"/>
        </a:p>
      </dgm:t>
    </dgm:pt>
    <dgm:pt modelId="{A311690E-DD97-41D1-A75B-9B485EFD44E0}" type="sibTrans" cxnId="{19AC95A2-743C-449A-A963-EE1B6A9D90ED}">
      <dgm:prSet/>
      <dgm:spPr/>
      <dgm:t>
        <a:bodyPr/>
        <a:lstStyle/>
        <a:p>
          <a:endParaRPr lang="en-US"/>
        </a:p>
      </dgm:t>
    </dgm:pt>
    <dgm:pt modelId="{0B28C905-EE0C-4E97-9AE1-B571539E127D}">
      <dgm:prSet/>
      <dgm:spPr/>
      <dgm:t>
        <a:bodyPr/>
        <a:lstStyle/>
        <a:p>
          <a:r>
            <a:rPr lang="en-US" b="1" dirty="0" smtClean="0"/>
            <a:t>Income:</a:t>
          </a:r>
          <a:endParaRPr lang="en-US" b="1" dirty="0"/>
        </a:p>
      </dgm:t>
    </dgm:pt>
    <dgm:pt modelId="{814C3203-A73C-4A6B-BC96-D2BAC6F072A3}" type="parTrans" cxnId="{3F3C4832-BEF6-4994-BA0B-C9066D58399A}">
      <dgm:prSet/>
      <dgm:spPr/>
      <dgm:t>
        <a:bodyPr/>
        <a:lstStyle/>
        <a:p>
          <a:endParaRPr lang="en-US"/>
        </a:p>
      </dgm:t>
    </dgm:pt>
    <dgm:pt modelId="{AFC3E7BB-1CDF-4ABC-830D-D43D5EBD7867}" type="sibTrans" cxnId="{3F3C4832-BEF6-4994-BA0B-C9066D58399A}">
      <dgm:prSet/>
      <dgm:spPr/>
      <dgm:t>
        <a:bodyPr/>
        <a:lstStyle/>
        <a:p>
          <a:endParaRPr lang="en-US"/>
        </a:p>
      </dgm:t>
    </dgm:pt>
    <dgm:pt modelId="{D99B7A84-1E8E-4F9E-8D8D-D84646521608}">
      <dgm:prSet/>
      <dgm:spPr/>
      <dgm:t>
        <a:bodyPr/>
        <a:lstStyle/>
        <a:p>
          <a:r>
            <a:rPr lang="en-US" b="1" dirty="0" smtClean="0"/>
            <a:t>Country, Continent, Hemisphere: </a:t>
          </a:r>
          <a:r>
            <a:rPr lang="en-US" dirty="0" smtClean="0"/>
            <a:t>Geographic location of the patient</a:t>
          </a:r>
          <a:endParaRPr lang="en-US" dirty="0"/>
        </a:p>
      </dgm:t>
    </dgm:pt>
    <dgm:pt modelId="{0698C684-7890-4DD5-B31B-59B5801D1EAA}" type="parTrans" cxnId="{696C9EEE-512F-452B-B4E1-555C2648BDD3}">
      <dgm:prSet/>
      <dgm:spPr/>
      <dgm:t>
        <a:bodyPr/>
        <a:lstStyle/>
        <a:p>
          <a:endParaRPr lang="en-US"/>
        </a:p>
      </dgm:t>
    </dgm:pt>
    <dgm:pt modelId="{9FFA9CD4-136F-43C1-B26F-E88441630558}" type="sibTrans" cxnId="{696C9EEE-512F-452B-B4E1-555C2648BDD3}">
      <dgm:prSet/>
      <dgm:spPr/>
      <dgm:t>
        <a:bodyPr/>
        <a:lstStyle/>
        <a:p>
          <a:endParaRPr lang="en-US"/>
        </a:p>
      </dgm:t>
    </dgm:pt>
    <dgm:pt modelId="{45084B96-A1F2-4113-B6A1-96F2A1E39728}">
      <dgm:prSet/>
      <dgm:spPr/>
      <dgm:t>
        <a:bodyPr/>
        <a:lstStyle/>
        <a:p>
          <a:r>
            <a:rPr lang="en-US" b="1" dirty="0" smtClean="0"/>
            <a:t>Obesity:</a:t>
          </a:r>
          <a:endParaRPr lang="en-US" b="1" dirty="0"/>
        </a:p>
      </dgm:t>
    </dgm:pt>
    <dgm:pt modelId="{AE4B5265-2785-45CB-9E53-BBA08486383C}" type="parTrans" cxnId="{EEF1FD24-9E80-46DF-876D-911E347E2A2C}">
      <dgm:prSet/>
      <dgm:spPr/>
      <dgm:t>
        <a:bodyPr/>
        <a:lstStyle/>
        <a:p>
          <a:endParaRPr lang="en-US"/>
        </a:p>
      </dgm:t>
    </dgm:pt>
    <dgm:pt modelId="{999903CE-944C-4426-B867-347486933AC2}" type="sibTrans" cxnId="{EEF1FD24-9E80-46DF-876D-911E347E2A2C}">
      <dgm:prSet/>
      <dgm:spPr/>
      <dgm:t>
        <a:bodyPr/>
        <a:lstStyle/>
        <a:p>
          <a:endParaRPr lang="en-US"/>
        </a:p>
      </dgm:t>
    </dgm:pt>
    <dgm:pt modelId="{07792671-0F7A-41E5-924A-01E1B922FC49}">
      <dgm:prSet/>
      <dgm:spPr/>
      <dgm:t>
        <a:bodyPr/>
        <a:lstStyle/>
        <a:p>
          <a:r>
            <a:rPr lang="en-US" b="1" dirty="0" smtClean="0"/>
            <a:t>Alcohol Consumption:</a:t>
          </a:r>
          <a:endParaRPr lang="en-US" b="1" dirty="0"/>
        </a:p>
      </dgm:t>
    </dgm:pt>
    <dgm:pt modelId="{AB91795C-72DB-46C1-B1C0-9AB4FB2A5481}" type="parTrans" cxnId="{1963D826-9D65-45F7-A182-171B561916B1}">
      <dgm:prSet/>
      <dgm:spPr/>
      <dgm:t>
        <a:bodyPr/>
        <a:lstStyle/>
        <a:p>
          <a:endParaRPr lang="en-US"/>
        </a:p>
      </dgm:t>
    </dgm:pt>
    <dgm:pt modelId="{D8CDB7FE-D25A-4150-9731-6B2C2587BEE4}" type="sibTrans" cxnId="{1963D826-9D65-45F7-A182-171B561916B1}">
      <dgm:prSet/>
      <dgm:spPr/>
      <dgm:t>
        <a:bodyPr/>
        <a:lstStyle/>
        <a:p>
          <a:endParaRPr lang="en-US"/>
        </a:p>
      </dgm:t>
    </dgm:pt>
    <dgm:pt modelId="{AB681818-D1F1-44C0-A840-0AF97EACF23F}">
      <dgm:prSet/>
      <dgm:spPr/>
      <dgm:t>
        <a:bodyPr/>
        <a:lstStyle/>
        <a:p>
          <a:r>
            <a:rPr lang="en-US" b="1" dirty="0" smtClean="0"/>
            <a:t>Exercise Hours Per Week:</a:t>
          </a:r>
          <a:endParaRPr lang="en-US" b="1" dirty="0"/>
        </a:p>
      </dgm:t>
    </dgm:pt>
    <dgm:pt modelId="{0E1AF642-0D9F-4A43-A6B3-A71B4BBA8F85}" type="parTrans" cxnId="{0A9481DA-1C77-416E-A839-316BCD260F80}">
      <dgm:prSet/>
      <dgm:spPr/>
      <dgm:t>
        <a:bodyPr/>
        <a:lstStyle/>
        <a:p>
          <a:endParaRPr lang="en-US"/>
        </a:p>
      </dgm:t>
    </dgm:pt>
    <dgm:pt modelId="{60682143-0743-4B15-81DA-37E80094353E}" type="sibTrans" cxnId="{0A9481DA-1C77-416E-A839-316BCD260F80}">
      <dgm:prSet/>
      <dgm:spPr/>
      <dgm:t>
        <a:bodyPr/>
        <a:lstStyle/>
        <a:p>
          <a:endParaRPr lang="en-US"/>
        </a:p>
      </dgm:t>
    </dgm:pt>
    <dgm:pt modelId="{2D6AAF22-D76F-4A2E-9F10-5FE39B1A455F}">
      <dgm:prSet/>
      <dgm:spPr/>
      <dgm:t>
        <a:bodyPr/>
        <a:lstStyle/>
        <a:p>
          <a:r>
            <a:rPr lang="en-US" b="1" dirty="0" smtClean="0"/>
            <a:t>Diet:</a:t>
          </a:r>
          <a:endParaRPr lang="en-US" b="1" dirty="0"/>
        </a:p>
      </dgm:t>
    </dgm:pt>
    <dgm:pt modelId="{DA2EED85-D915-4901-8188-1C22C0C95679}" type="parTrans" cxnId="{B4B2D8EF-D5A7-419D-A87B-A58229857B6B}">
      <dgm:prSet/>
      <dgm:spPr/>
      <dgm:t>
        <a:bodyPr/>
        <a:lstStyle/>
        <a:p>
          <a:endParaRPr lang="en-US"/>
        </a:p>
      </dgm:t>
    </dgm:pt>
    <dgm:pt modelId="{7CEA0419-A0B4-4D38-B3E6-89E97BD0030F}" type="sibTrans" cxnId="{B4B2D8EF-D5A7-419D-A87B-A58229857B6B}">
      <dgm:prSet/>
      <dgm:spPr/>
      <dgm:t>
        <a:bodyPr/>
        <a:lstStyle/>
        <a:p>
          <a:endParaRPr lang="en-US"/>
        </a:p>
      </dgm:t>
    </dgm:pt>
    <dgm:pt modelId="{BA11E8B6-174F-4105-966D-9B8A5174CF05}">
      <dgm:prSet/>
      <dgm:spPr/>
      <dgm:t>
        <a:bodyPr/>
        <a:lstStyle/>
        <a:p>
          <a:r>
            <a:rPr lang="en-US" b="1" dirty="0" smtClean="0"/>
            <a:t>Physical Activity Days Per Week</a:t>
          </a:r>
          <a:endParaRPr lang="en-US" b="1" dirty="0"/>
        </a:p>
      </dgm:t>
    </dgm:pt>
    <dgm:pt modelId="{B1C98FF1-4784-453E-8330-3B185806C6BA}" type="parTrans" cxnId="{F81D1AF6-6C59-4B38-930E-8124AC6F1FDB}">
      <dgm:prSet/>
      <dgm:spPr/>
      <dgm:t>
        <a:bodyPr/>
        <a:lstStyle/>
        <a:p>
          <a:endParaRPr lang="en-US"/>
        </a:p>
      </dgm:t>
    </dgm:pt>
    <dgm:pt modelId="{510DDACD-364A-4C5B-AADF-3BD08DA320DD}" type="sibTrans" cxnId="{F81D1AF6-6C59-4B38-930E-8124AC6F1FDB}">
      <dgm:prSet/>
      <dgm:spPr/>
      <dgm:t>
        <a:bodyPr/>
        <a:lstStyle/>
        <a:p>
          <a:endParaRPr lang="en-US"/>
        </a:p>
      </dgm:t>
    </dgm:pt>
    <dgm:pt modelId="{37B53305-E0D7-4741-9E16-4A36726BCAEA}">
      <dgm:prSet/>
      <dgm:spPr/>
      <dgm:t>
        <a:bodyPr/>
        <a:lstStyle/>
        <a:p>
          <a:r>
            <a:rPr lang="en-US" b="1" dirty="0" smtClean="0"/>
            <a:t>Stress Level:</a:t>
          </a:r>
          <a:endParaRPr lang="en-US" b="1" dirty="0"/>
        </a:p>
      </dgm:t>
    </dgm:pt>
    <dgm:pt modelId="{F690E383-5FE2-41E1-992E-F72F2E6F0983}" type="parTrans" cxnId="{7897AECF-5AA0-478D-9803-F7C6A45B413B}">
      <dgm:prSet/>
      <dgm:spPr/>
      <dgm:t>
        <a:bodyPr/>
        <a:lstStyle/>
        <a:p>
          <a:endParaRPr lang="en-US"/>
        </a:p>
      </dgm:t>
    </dgm:pt>
    <dgm:pt modelId="{1CC424C1-DFD7-4FFA-B929-3B945F386B75}" type="sibTrans" cxnId="{7897AECF-5AA0-478D-9803-F7C6A45B413B}">
      <dgm:prSet/>
      <dgm:spPr/>
      <dgm:t>
        <a:bodyPr/>
        <a:lstStyle/>
        <a:p>
          <a:endParaRPr lang="en-US"/>
        </a:p>
      </dgm:t>
    </dgm:pt>
    <dgm:pt modelId="{88805639-0B9C-4181-A7E6-F67ABD6269BE}">
      <dgm:prSet/>
      <dgm:spPr/>
      <dgm:t>
        <a:bodyPr/>
        <a:lstStyle/>
        <a:p>
          <a:r>
            <a:rPr lang="en-US" b="1" dirty="0" smtClean="0"/>
            <a:t>Sleep Hours Per Week:</a:t>
          </a:r>
          <a:endParaRPr lang="en-US" b="1" dirty="0"/>
        </a:p>
      </dgm:t>
    </dgm:pt>
    <dgm:pt modelId="{CD235242-7297-4E82-B0DB-7138A0202EB8}" type="parTrans" cxnId="{B5936D9B-9EA2-4730-9559-5311131833B4}">
      <dgm:prSet/>
      <dgm:spPr/>
      <dgm:t>
        <a:bodyPr/>
        <a:lstStyle/>
        <a:p>
          <a:endParaRPr lang="en-US"/>
        </a:p>
      </dgm:t>
    </dgm:pt>
    <dgm:pt modelId="{105D85ED-B7B9-4012-A9E6-B59B2B9B5299}" type="sibTrans" cxnId="{B5936D9B-9EA2-4730-9559-5311131833B4}">
      <dgm:prSet/>
      <dgm:spPr/>
      <dgm:t>
        <a:bodyPr/>
        <a:lstStyle/>
        <a:p>
          <a:endParaRPr lang="en-US"/>
        </a:p>
      </dgm:t>
    </dgm:pt>
    <dgm:pt modelId="{A664AD74-88BF-4C12-A4BE-9BE0C0DB0A68}">
      <dgm:prSet/>
      <dgm:spPr/>
      <dgm:t>
        <a:bodyPr/>
        <a:lstStyle/>
        <a:p>
          <a:r>
            <a:rPr lang="en-US" b="1" dirty="0" smtClean="0"/>
            <a:t>Sedentary Hours Per Day:</a:t>
          </a:r>
          <a:endParaRPr lang="en-US" b="1" dirty="0"/>
        </a:p>
      </dgm:t>
    </dgm:pt>
    <dgm:pt modelId="{FCB024D1-50B3-45B0-BFAD-C7F35394AEC9}" type="parTrans" cxnId="{688B8143-5360-4A2D-81D8-27EA9A4615F2}">
      <dgm:prSet/>
      <dgm:spPr/>
      <dgm:t>
        <a:bodyPr/>
        <a:lstStyle/>
        <a:p>
          <a:endParaRPr lang="en-US"/>
        </a:p>
      </dgm:t>
    </dgm:pt>
    <dgm:pt modelId="{2D594ADB-A942-4058-BA4F-90F0985C4AE2}" type="sibTrans" cxnId="{688B8143-5360-4A2D-81D8-27EA9A4615F2}">
      <dgm:prSet/>
      <dgm:spPr/>
      <dgm:t>
        <a:bodyPr/>
        <a:lstStyle/>
        <a:p>
          <a:endParaRPr lang="en-US"/>
        </a:p>
      </dgm:t>
    </dgm:pt>
    <dgm:pt modelId="{10C7546D-8614-451E-927A-67D66199F242}">
      <dgm:prSet/>
      <dgm:spPr/>
      <dgm:t>
        <a:bodyPr/>
        <a:lstStyle/>
        <a:p>
          <a:r>
            <a:rPr lang="en-US" b="1" dirty="0" smtClean="0"/>
            <a:t>Blood Pressure:</a:t>
          </a:r>
          <a:endParaRPr lang="en-US" b="1" dirty="0"/>
        </a:p>
      </dgm:t>
    </dgm:pt>
    <dgm:pt modelId="{6937C306-DF57-484C-9F84-98832626D488}" type="parTrans" cxnId="{08139008-B472-4B23-A7C0-AE513080663E}">
      <dgm:prSet/>
      <dgm:spPr/>
      <dgm:t>
        <a:bodyPr/>
        <a:lstStyle/>
        <a:p>
          <a:endParaRPr lang="en-US"/>
        </a:p>
      </dgm:t>
    </dgm:pt>
    <dgm:pt modelId="{8586E110-23D7-40DA-840B-7FAAA6876992}" type="sibTrans" cxnId="{08139008-B472-4B23-A7C0-AE513080663E}">
      <dgm:prSet/>
      <dgm:spPr/>
      <dgm:t>
        <a:bodyPr/>
        <a:lstStyle/>
        <a:p>
          <a:endParaRPr lang="en-US"/>
        </a:p>
      </dgm:t>
    </dgm:pt>
    <dgm:pt modelId="{593955F1-A8B6-4B0E-AA01-174D817E0FC0}">
      <dgm:prSet/>
      <dgm:spPr/>
      <dgm:t>
        <a:bodyPr/>
        <a:lstStyle/>
        <a:p>
          <a:r>
            <a:rPr lang="en-US" b="1" dirty="0" smtClean="0"/>
            <a:t>Heart Rate:</a:t>
          </a:r>
          <a:endParaRPr lang="en-US" b="1" dirty="0"/>
        </a:p>
      </dgm:t>
    </dgm:pt>
    <dgm:pt modelId="{1976F192-44D3-497E-A2D0-013F6B8DEB97}" type="parTrans" cxnId="{8EAEDBC2-DDD6-4367-8061-477E03CD06E0}">
      <dgm:prSet/>
      <dgm:spPr/>
      <dgm:t>
        <a:bodyPr/>
        <a:lstStyle/>
        <a:p>
          <a:endParaRPr lang="en-US"/>
        </a:p>
      </dgm:t>
    </dgm:pt>
    <dgm:pt modelId="{C00D2033-5805-441B-B9D3-B5B5E6286289}" type="sibTrans" cxnId="{8EAEDBC2-DDD6-4367-8061-477E03CD06E0}">
      <dgm:prSet/>
      <dgm:spPr/>
      <dgm:t>
        <a:bodyPr/>
        <a:lstStyle/>
        <a:p>
          <a:endParaRPr lang="en-US"/>
        </a:p>
      </dgm:t>
    </dgm:pt>
    <dgm:pt modelId="{9C60CB25-EA51-407B-AF86-F85C723A5F87}">
      <dgm:prSet/>
      <dgm:spPr/>
      <dgm:t>
        <a:bodyPr/>
        <a:lstStyle/>
        <a:p>
          <a:r>
            <a:rPr lang="en-US" b="1" dirty="0" smtClean="0"/>
            <a:t>Triglycerides:</a:t>
          </a:r>
          <a:endParaRPr lang="en-US" b="1" dirty="0"/>
        </a:p>
      </dgm:t>
    </dgm:pt>
    <dgm:pt modelId="{185482AB-AB2B-4BF4-B8B6-D57F9F2B044B}" type="parTrans" cxnId="{56081077-2FC9-4BB3-8C9C-AFFD232AF174}">
      <dgm:prSet/>
      <dgm:spPr/>
      <dgm:t>
        <a:bodyPr/>
        <a:lstStyle/>
        <a:p>
          <a:endParaRPr lang="en-US"/>
        </a:p>
      </dgm:t>
    </dgm:pt>
    <dgm:pt modelId="{F4CB35FD-A363-4A4A-8061-6F223C3B923B}" type="sibTrans" cxnId="{56081077-2FC9-4BB3-8C9C-AFFD232AF174}">
      <dgm:prSet/>
      <dgm:spPr/>
      <dgm:t>
        <a:bodyPr/>
        <a:lstStyle/>
        <a:p>
          <a:endParaRPr lang="en-US"/>
        </a:p>
      </dgm:t>
    </dgm:pt>
    <dgm:pt modelId="{56E849B0-928A-48F0-826D-F8AD1B355ED0}">
      <dgm:prSet/>
      <dgm:spPr/>
      <dgm:t>
        <a:bodyPr/>
        <a:lstStyle/>
        <a:p>
          <a:r>
            <a:rPr lang="en-US" b="1" dirty="0" smtClean="0"/>
            <a:t>Diabetes:</a:t>
          </a:r>
          <a:endParaRPr lang="en-US" b="1" dirty="0"/>
        </a:p>
      </dgm:t>
    </dgm:pt>
    <dgm:pt modelId="{71B0C833-1AED-43B9-9AFC-484391BA59CE}" type="parTrans" cxnId="{C67A885D-DF24-4AA9-88E0-67FF05876548}">
      <dgm:prSet/>
      <dgm:spPr/>
      <dgm:t>
        <a:bodyPr/>
        <a:lstStyle/>
        <a:p>
          <a:endParaRPr lang="en-US"/>
        </a:p>
      </dgm:t>
    </dgm:pt>
    <dgm:pt modelId="{BA89F106-7542-451B-8D86-966D1841FC74}" type="sibTrans" cxnId="{C67A885D-DF24-4AA9-88E0-67FF05876548}">
      <dgm:prSet/>
      <dgm:spPr/>
      <dgm:t>
        <a:bodyPr/>
        <a:lstStyle/>
        <a:p>
          <a:endParaRPr lang="en-US"/>
        </a:p>
      </dgm:t>
    </dgm:pt>
    <dgm:pt modelId="{CDC21DD0-D87F-4285-97A8-8B3A75A42BEE}">
      <dgm:prSet/>
      <dgm:spPr/>
      <dgm:t>
        <a:bodyPr/>
        <a:lstStyle/>
        <a:p>
          <a:r>
            <a:rPr lang="en-US" b="1" dirty="0" smtClean="0"/>
            <a:t>Pervious Heart Problem:</a:t>
          </a:r>
          <a:endParaRPr lang="en-US" b="1" dirty="0"/>
        </a:p>
      </dgm:t>
    </dgm:pt>
    <dgm:pt modelId="{7210FED0-1767-4A03-B0CC-0DBC2621BFF7}" type="parTrans" cxnId="{D5A00BE8-4A87-4F47-B6DE-373FE5AAE219}">
      <dgm:prSet/>
      <dgm:spPr/>
      <dgm:t>
        <a:bodyPr/>
        <a:lstStyle/>
        <a:p>
          <a:endParaRPr lang="en-US"/>
        </a:p>
      </dgm:t>
    </dgm:pt>
    <dgm:pt modelId="{9899051B-223B-49BC-BF5C-6C339AB05C65}" type="sibTrans" cxnId="{D5A00BE8-4A87-4F47-B6DE-373FE5AAE219}">
      <dgm:prSet/>
      <dgm:spPr/>
      <dgm:t>
        <a:bodyPr/>
        <a:lstStyle/>
        <a:p>
          <a:endParaRPr lang="en-US"/>
        </a:p>
      </dgm:t>
    </dgm:pt>
    <dgm:pt modelId="{1D11501B-76A2-433D-AE43-148738830119}" type="pres">
      <dgm:prSet presAssocID="{F5E768EF-01E0-4C81-BC17-19E9E9E311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D1BC59-4C18-439C-98ED-9907056428FE}" type="pres">
      <dgm:prSet presAssocID="{24DD5777-3A7D-4D12-85EB-49A9AC550FC5}" presName="composite" presStyleCnt="0"/>
      <dgm:spPr/>
    </dgm:pt>
    <dgm:pt modelId="{2F98DE88-1BFF-47DB-9AFB-25C9A6C3D1DD}" type="pres">
      <dgm:prSet presAssocID="{24DD5777-3A7D-4D12-85EB-49A9AC550FC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0201D6-263A-4599-8712-0BA0C5232AB7}" type="pres">
      <dgm:prSet presAssocID="{24DD5777-3A7D-4D12-85EB-49A9AC550FC5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64A84-76CA-4373-8579-755AB36B1288}" type="pres">
      <dgm:prSet presAssocID="{E5D85B48-F9C6-4DE3-8E9C-AFB7A83DCF45}" presName="space" presStyleCnt="0"/>
      <dgm:spPr/>
    </dgm:pt>
    <dgm:pt modelId="{C73016B9-402E-4165-953D-4EF5AFF912C9}" type="pres">
      <dgm:prSet presAssocID="{83B5BE34-5D00-4992-8E9F-F28DCE1CE0D4}" presName="composite" presStyleCnt="0"/>
      <dgm:spPr/>
    </dgm:pt>
    <dgm:pt modelId="{43588D66-E964-4AA1-9808-95065A13901B}" type="pres">
      <dgm:prSet presAssocID="{83B5BE34-5D00-4992-8E9F-F28DCE1CE0D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89801-6CDC-49B1-BCB4-39D74E984944}" type="pres">
      <dgm:prSet presAssocID="{83B5BE34-5D00-4992-8E9F-F28DCE1CE0D4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DB88DE-C892-43AA-A249-C59444844A75}" type="pres">
      <dgm:prSet presAssocID="{BA8D3528-1A15-493B-AC94-0BFF6DA2705A}" presName="space" presStyleCnt="0"/>
      <dgm:spPr/>
    </dgm:pt>
    <dgm:pt modelId="{8E15A484-F002-4BBB-959F-99200F42E946}" type="pres">
      <dgm:prSet presAssocID="{E198FFEC-21C5-45B6-8B81-F9EF7B34AE92}" presName="composite" presStyleCnt="0"/>
      <dgm:spPr/>
    </dgm:pt>
    <dgm:pt modelId="{77E8EE7F-C04B-4099-BADC-94D4D73857BC}" type="pres">
      <dgm:prSet presAssocID="{E198FFEC-21C5-45B6-8B81-F9EF7B34AE9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7710B-E7B1-4DEE-B768-EB7661D6A7C0}" type="pres">
      <dgm:prSet presAssocID="{E198FFEC-21C5-45B6-8B81-F9EF7B34AE92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A4CFB-0E8F-4153-92B9-DCD86DF7ABFC}" type="pres">
      <dgm:prSet presAssocID="{CC9E33EB-FBE4-4BBF-A2D3-CAAFD9C5FF21}" presName="space" presStyleCnt="0"/>
      <dgm:spPr/>
    </dgm:pt>
    <dgm:pt modelId="{1170528D-A3BE-470C-B272-C0CC7537BCDC}" type="pres">
      <dgm:prSet presAssocID="{25107C1C-0E11-4240-B3C3-A40B68FD8B75}" presName="composite" presStyleCnt="0"/>
      <dgm:spPr/>
    </dgm:pt>
    <dgm:pt modelId="{8C1D485C-8CDC-436F-A589-E405FDAD8807}" type="pres">
      <dgm:prSet presAssocID="{25107C1C-0E11-4240-B3C3-A40B68FD8B7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48E13-1788-48D1-A398-DAFDA4F2B18E}" type="pres">
      <dgm:prSet presAssocID="{25107C1C-0E11-4240-B3C3-A40B68FD8B75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6441DA-1CEC-460F-AD1C-122C5902A656}" type="presOf" srcId="{2D6AAF22-D76F-4A2E-9F10-5FE39B1A455F}" destId="{80A89801-6CDC-49B1-BCB4-39D74E984944}" srcOrd="0" destOrd="4" presId="urn:microsoft.com/office/officeart/2005/8/layout/hList1"/>
    <dgm:cxn modelId="{5788BE08-814E-4E9C-8AF9-DC6DF6E9F539}" type="presOf" srcId="{A664AD74-88BF-4C12-A4BE-9BE0C0DB0A68}" destId="{80A89801-6CDC-49B1-BCB4-39D74E984944}" srcOrd="0" destOrd="8" presId="urn:microsoft.com/office/officeart/2005/8/layout/hList1"/>
    <dgm:cxn modelId="{F81D1AF6-6C59-4B38-930E-8124AC6F1FDB}" srcId="{83B5BE34-5D00-4992-8E9F-F28DCE1CE0D4}" destId="{BA11E8B6-174F-4105-966D-9B8A5174CF05}" srcOrd="5" destOrd="0" parTransId="{B1C98FF1-4784-453E-8330-3B185806C6BA}" sibTransId="{510DDACD-364A-4C5B-AADF-3BD08DA320DD}"/>
    <dgm:cxn modelId="{B362E5D8-DAD3-477A-B25F-AACD8E2E431C}" type="presOf" srcId="{EFD11D3D-6A2F-4692-A52D-9690AFBA7CE8}" destId="{860201D6-263A-4599-8712-0BA0C5232AB7}" srcOrd="0" destOrd="1" presId="urn:microsoft.com/office/officeart/2005/8/layout/hList1"/>
    <dgm:cxn modelId="{857C3818-2120-4979-A9E1-09E10023426A}" srcId="{F5E768EF-01E0-4C81-BC17-19E9E9E311C2}" destId="{83B5BE34-5D00-4992-8E9F-F28DCE1CE0D4}" srcOrd="1" destOrd="0" parTransId="{F56DBE81-DB6A-4AE5-90E4-62411321435A}" sibTransId="{BA8D3528-1A15-493B-AC94-0BFF6DA2705A}"/>
    <dgm:cxn modelId="{16981A03-877C-4E53-A40A-7653878913E7}" type="presOf" srcId="{BA11E8B6-174F-4105-966D-9B8A5174CF05}" destId="{80A89801-6CDC-49B1-BCB4-39D74E984944}" srcOrd="0" destOrd="5" presId="urn:microsoft.com/office/officeart/2005/8/layout/hList1"/>
    <dgm:cxn modelId="{0765692C-F5AF-4890-90E3-00DFDD25A85A}" type="presOf" srcId="{45084B96-A1F2-4113-B6A1-96F2A1E39728}" destId="{80A89801-6CDC-49B1-BCB4-39D74E984944}" srcOrd="0" destOrd="1" presId="urn:microsoft.com/office/officeart/2005/8/layout/hList1"/>
    <dgm:cxn modelId="{19AC95A2-743C-449A-A963-EE1B6A9D90ED}" srcId="{F5E768EF-01E0-4C81-BC17-19E9E9E311C2}" destId="{25107C1C-0E11-4240-B3C3-A40B68FD8B75}" srcOrd="3" destOrd="0" parTransId="{3266C080-693B-4473-8B28-4F22EA836684}" sibTransId="{A311690E-DD97-41D1-A75B-9B485EFD44E0}"/>
    <dgm:cxn modelId="{B5113CA3-B333-40B9-8767-D607EDFB7FCA}" type="presOf" srcId="{25107C1C-0E11-4240-B3C3-A40B68FD8B75}" destId="{8C1D485C-8CDC-436F-A589-E405FDAD8807}" srcOrd="0" destOrd="0" presId="urn:microsoft.com/office/officeart/2005/8/layout/hList1"/>
    <dgm:cxn modelId="{6AC1E0C7-0963-4EA6-B390-4D135E59DF41}" type="presOf" srcId="{E198FFEC-21C5-45B6-8B81-F9EF7B34AE92}" destId="{77E8EE7F-C04B-4099-BADC-94D4D73857BC}" srcOrd="0" destOrd="0" presId="urn:microsoft.com/office/officeart/2005/8/layout/hList1"/>
    <dgm:cxn modelId="{69AA82B3-7013-442B-93B0-299C32914A6A}" type="presOf" srcId="{37B53305-E0D7-4741-9E16-4A36726BCAEA}" destId="{80A89801-6CDC-49B1-BCB4-39D74E984944}" srcOrd="0" destOrd="6" presId="urn:microsoft.com/office/officeart/2005/8/layout/hList1"/>
    <dgm:cxn modelId="{B5936D9B-9EA2-4730-9559-5311131833B4}" srcId="{83B5BE34-5D00-4992-8E9F-F28DCE1CE0D4}" destId="{88805639-0B9C-4181-A7E6-F67ABD6269BE}" srcOrd="7" destOrd="0" parTransId="{CD235242-7297-4E82-B0DB-7138A0202EB8}" sibTransId="{105D85ED-B7B9-4012-A9E6-B59B2B9B5299}"/>
    <dgm:cxn modelId="{3F3C4832-BEF6-4994-BA0B-C9066D58399A}" srcId="{25107C1C-0E11-4240-B3C3-A40B68FD8B75}" destId="{0B28C905-EE0C-4E97-9AE1-B571539E127D}" srcOrd="0" destOrd="0" parTransId="{814C3203-A73C-4A6B-BC96-D2BAC6F072A3}" sibTransId="{AFC3E7BB-1CDF-4ABC-830D-D43D5EBD7867}"/>
    <dgm:cxn modelId="{EEF1FD24-9E80-46DF-876D-911E347E2A2C}" srcId="{83B5BE34-5D00-4992-8E9F-F28DCE1CE0D4}" destId="{45084B96-A1F2-4113-B6A1-96F2A1E39728}" srcOrd="1" destOrd="0" parTransId="{AE4B5265-2785-45CB-9E53-BBA08486383C}" sibTransId="{999903CE-944C-4426-B867-347486933AC2}"/>
    <dgm:cxn modelId="{696C9EEE-512F-452B-B4E1-555C2648BDD3}" srcId="{24DD5777-3A7D-4D12-85EB-49A9AC550FC5}" destId="{D99B7A84-1E8E-4F9E-8D8D-D84646521608}" srcOrd="2" destOrd="0" parTransId="{0698C684-7890-4DD5-B31B-59B5801D1EAA}" sibTransId="{9FFA9CD4-136F-43C1-B26F-E88441630558}"/>
    <dgm:cxn modelId="{BD9F6127-47F9-4563-A19B-5B24A0AA2C4E}" type="presOf" srcId="{9C60CB25-EA51-407B-AF86-F85C723A5F87}" destId="{EC37710B-E7B1-4DEE-B768-EB7661D6A7C0}" srcOrd="0" destOrd="3" presId="urn:microsoft.com/office/officeart/2005/8/layout/hList1"/>
    <dgm:cxn modelId="{7C5DFE1A-BD09-4FB4-BECA-5E6E173E20E0}" srcId="{83B5BE34-5D00-4992-8E9F-F28DCE1CE0D4}" destId="{945AC7B8-DC21-44EE-87DE-B46B9E7AB808}" srcOrd="0" destOrd="0" parTransId="{B04FB9F1-31FA-44C6-8D74-3B19A7755FE5}" sibTransId="{CB4201BB-6A31-4CE1-97DA-26184755FB40}"/>
    <dgm:cxn modelId="{F50F74F2-AC69-4BDB-81F2-89CE9418E7EF}" srcId="{24DD5777-3A7D-4D12-85EB-49A9AC550FC5}" destId="{EFD11D3D-6A2F-4692-A52D-9690AFBA7CE8}" srcOrd="1" destOrd="0" parTransId="{B51AD53E-0EB5-48F2-BF47-07F4F0027C7C}" sibTransId="{769B763E-F38C-4840-A96B-95EF0F71121A}"/>
    <dgm:cxn modelId="{E80A8F87-47DE-40FE-B926-669DCDAEB506}" type="presOf" srcId="{24DD5777-3A7D-4D12-85EB-49A9AC550FC5}" destId="{2F98DE88-1BFF-47DB-9AFB-25C9A6C3D1DD}" srcOrd="0" destOrd="0" presId="urn:microsoft.com/office/officeart/2005/8/layout/hList1"/>
    <dgm:cxn modelId="{D1B6DA92-680A-4634-A173-06E0335D4EA4}" srcId="{E198FFEC-21C5-45B6-8B81-F9EF7B34AE92}" destId="{64CBDE06-010E-4362-A3BB-371BA51C2B21}" srcOrd="0" destOrd="0" parTransId="{AC8CF67F-D9A0-4A63-9414-4871C443AF9C}" sibTransId="{97FACBDC-AE04-4CBB-9FB2-9BC5B702BA9F}"/>
    <dgm:cxn modelId="{DCC4DCE9-1F61-421D-81F6-74945C4AA7D5}" type="presOf" srcId="{CDC21DD0-D87F-4285-97A8-8B3A75A42BEE}" destId="{EC37710B-E7B1-4DEE-B768-EB7661D6A7C0}" srcOrd="0" destOrd="5" presId="urn:microsoft.com/office/officeart/2005/8/layout/hList1"/>
    <dgm:cxn modelId="{FAD32120-DF01-4FF9-B88F-8AAF81CD8793}" type="presOf" srcId="{F5E768EF-01E0-4C81-BC17-19E9E9E311C2}" destId="{1D11501B-76A2-433D-AE43-148738830119}" srcOrd="0" destOrd="0" presId="urn:microsoft.com/office/officeart/2005/8/layout/hList1"/>
    <dgm:cxn modelId="{1F0ABA0D-25B8-43AF-BAA1-D3C8F3429A7A}" srcId="{F5E768EF-01E0-4C81-BC17-19E9E9E311C2}" destId="{E198FFEC-21C5-45B6-8B81-F9EF7B34AE92}" srcOrd="2" destOrd="0" parTransId="{C771A7BE-20B3-41D9-AFA2-92DFBC9197BA}" sibTransId="{CC9E33EB-FBE4-4BBF-A2D3-CAAFD9C5FF21}"/>
    <dgm:cxn modelId="{C67A885D-DF24-4AA9-88E0-67FF05876548}" srcId="{E198FFEC-21C5-45B6-8B81-F9EF7B34AE92}" destId="{56E849B0-928A-48F0-826D-F8AD1B355ED0}" srcOrd="4" destOrd="0" parTransId="{71B0C833-1AED-43B9-9AFC-484391BA59CE}" sibTransId="{BA89F106-7542-451B-8D86-966D1841FC74}"/>
    <dgm:cxn modelId="{0A9481DA-1C77-416E-A839-316BCD260F80}" srcId="{83B5BE34-5D00-4992-8E9F-F28DCE1CE0D4}" destId="{AB681818-D1F1-44C0-A840-0AF97EACF23F}" srcOrd="3" destOrd="0" parTransId="{0E1AF642-0D9F-4A43-A6B3-A71B4BBA8F85}" sibTransId="{60682143-0743-4B15-81DA-37E80094353E}"/>
    <dgm:cxn modelId="{5F9C1B06-D350-4E5E-B2CA-A625ABDC2B34}" type="presOf" srcId="{07792671-0F7A-41E5-924A-01E1B922FC49}" destId="{80A89801-6CDC-49B1-BCB4-39D74E984944}" srcOrd="0" destOrd="2" presId="urn:microsoft.com/office/officeart/2005/8/layout/hList1"/>
    <dgm:cxn modelId="{9ECE35C4-888B-45CA-87FF-83566B59CE9A}" type="presOf" srcId="{10C7546D-8614-451E-927A-67D66199F242}" destId="{EC37710B-E7B1-4DEE-B768-EB7661D6A7C0}" srcOrd="0" destOrd="1" presId="urn:microsoft.com/office/officeart/2005/8/layout/hList1"/>
    <dgm:cxn modelId="{3FC20DDC-D3F1-4690-AF72-82500FF7A95F}" type="presOf" srcId="{83B5BE34-5D00-4992-8E9F-F28DCE1CE0D4}" destId="{43588D66-E964-4AA1-9808-95065A13901B}" srcOrd="0" destOrd="0" presId="urn:microsoft.com/office/officeart/2005/8/layout/hList1"/>
    <dgm:cxn modelId="{08139008-B472-4B23-A7C0-AE513080663E}" srcId="{E198FFEC-21C5-45B6-8B81-F9EF7B34AE92}" destId="{10C7546D-8614-451E-927A-67D66199F242}" srcOrd="1" destOrd="0" parTransId="{6937C306-DF57-484C-9F84-98832626D488}" sibTransId="{8586E110-23D7-40DA-840B-7FAAA6876992}"/>
    <dgm:cxn modelId="{08A4F582-F2EE-4807-A2C8-D291C10098B2}" type="presOf" srcId="{593955F1-A8B6-4B0E-AA01-174D817E0FC0}" destId="{EC37710B-E7B1-4DEE-B768-EB7661D6A7C0}" srcOrd="0" destOrd="2" presId="urn:microsoft.com/office/officeart/2005/8/layout/hList1"/>
    <dgm:cxn modelId="{D5A00BE8-4A87-4F47-B6DE-373FE5AAE219}" srcId="{E198FFEC-21C5-45B6-8B81-F9EF7B34AE92}" destId="{CDC21DD0-D87F-4285-97A8-8B3A75A42BEE}" srcOrd="5" destOrd="0" parTransId="{7210FED0-1767-4A03-B0CC-0DBC2621BFF7}" sibTransId="{9899051B-223B-49BC-BF5C-6C339AB05C65}"/>
    <dgm:cxn modelId="{7897AECF-5AA0-478D-9803-F7C6A45B413B}" srcId="{83B5BE34-5D00-4992-8E9F-F28DCE1CE0D4}" destId="{37B53305-E0D7-4741-9E16-4A36726BCAEA}" srcOrd="6" destOrd="0" parTransId="{F690E383-5FE2-41E1-992E-F72F2E6F0983}" sibTransId="{1CC424C1-DFD7-4FFA-B929-3B945F386B75}"/>
    <dgm:cxn modelId="{6593EDF5-FA6E-4883-B9DB-9B1FEAFA8C7A}" type="presOf" srcId="{56E849B0-928A-48F0-826D-F8AD1B355ED0}" destId="{EC37710B-E7B1-4DEE-B768-EB7661D6A7C0}" srcOrd="0" destOrd="4" presId="urn:microsoft.com/office/officeart/2005/8/layout/hList1"/>
    <dgm:cxn modelId="{8EAEDBC2-DDD6-4367-8061-477E03CD06E0}" srcId="{E198FFEC-21C5-45B6-8B81-F9EF7B34AE92}" destId="{593955F1-A8B6-4B0E-AA01-174D817E0FC0}" srcOrd="2" destOrd="0" parTransId="{1976F192-44D3-497E-A2D0-013F6B8DEB97}" sibTransId="{C00D2033-5805-441B-B9D3-B5B5E6286289}"/>
    <dgm:cxn modelId="{9F3DCDDD-5A2D-43ED-B52F-1CBE674D7DE8}" srcId="{24DD5777-3A7D-4D12-85EB-49A9AC550FC5}" destId="{DAC56913-A6FA-4910-AFFF-AE562369CA6A}" srcOrd="0" destOrd="0" parTransId="{70079AB4-BDB3-4AB2-8736-A35985D33BD1}" sibTransId="{F3EEF208-54F0-43EC-A50E-CA0074E6B51E}"/>
    <dgm:cxn modelId="{B4B2D8EF-D5A7-419D-A87B-A58229857B6B}" srcId="{83B5BE34-5D00-4992-8E9F-F28DCE1CE0D4}" destId="{2D6AAF22-D76F-4A2E-9F10-5FE39B1A455F}" srcOrd="4" destOrd="0" parTransId="{DA2EED85-D915-4901-8188-1C22C0C95679}" sibTransId="{7CEA0419-A0B4-4D38-B3E6-89E97BD0030F}"/>
    <dgm:cxn modelId="{76CB1783-F9AA-4FB9-8738-4102625B31B1}" type="presOf" srcId="{0B28C905-EE0C-4E97-9AE1-B571539E127D}" destId="{0C048E13-1788-48D1-A398-DAFDA4F2B18E}" srcOrd="0" destOrd="0" presId="urn:microsoft.com/office/officeart/2005/8/layout/hList1"/>
    <dgm:cxn modelId="{EDE3B8DD-D91C-4529-9A1A-D3FD0F096026}" srcId="{F5E768EF-01E0-4C81-BC17-19E9E9E311C2}" destId="{24DD5777-3A7D-4D12-85EB-49A9AC550FC5}" srcOrd="0" destOrd="0" parTransId="{5034984F-2ACA-403A-8229-1F6A6D943074}" sibTransId="{E5D85B48-F9C6-4DE3-8E9C-AFB7A83DCF45}"/>
    <dgm:cxn modelId="{C8FD3458-8B2B-44F0-8798-36E681830B5D}" type="presOf" srcId="{64CBDE06-010E-4362-A3BB-371BA51C2B21}" destId="{EC37710B-E7B1-4DEE-B768-EB7661D6A7C0}" srcOrd="0" destOrd="0" presId="urn:microsoft.com/office/officeart/2005/8/layout/hList1"/>
    <dgm:cxn modelId="{0F0F88B7-350E-4AFD-8309-6F66F82CC725}" type="presOf" srcId="{D99B7A84-1E8E-4F9E-8D8D-D84646521608}" destId="{860201D6-263A-4599-8712-0BA0C5232AB7}" srcOrd="0" destOrd="2" presId="urn:microsoft.com/office/officeart/2005/8/layout/hList1"/>
    <dgm:cxn modelId="{2A849F31-769D-4672-AA8A-E316253508CA}" type="presOf" srcId="{DAC56913-A6FA-4910-AFFF-AE562369CA6A}" destId="{860201D6-263A-4599-8712-0BA0C5232AB7}" srcOrd="0" destOrd="0" presId="urn:microsoft.com/office/officeart/2005/8/layout/hList1"/>
    <dgm:cxn modelId="{688B8143-5360-4A2D-81D8-27EA9A4615F2}" srcId="{83B5BE34-5D00-4992-8E9F-F28DCE1CE0D4}" destId="{A664AD74-88BF-4C12-A4BE-9BE0C0DB0A68}" srcOrd="8" destOrd="0" parTransId="{FCB024D1-50B3-45B0-BFAD-C7F35394AEC9}" sibTransId="{2D594ADB-A942-4058-BA4F-90F0985C4AE2}"/>
    <dgm:cxn modelId="{1963D826-9D65-45F7-A182-171B561916B1}" srcId="{83B5BE34-5D00-4992-8E9F-F28DCE1CE0D4}" destId="{07792671-0F7A-41E5-924A-01E1B922FC49}" srcOrd="2" destOrd="0" parTransId="{AB91795C-72DB-46C1-B1C0-9AB4FB2A5481}" sibTransId="{D8CDB7FE-D25A-4150-9731-6B2C2587BEE4}"/>
    <dgm:cxn modelId="{56081077-2FC9-4BB3-8C9C-AFFD232AF174}" srcId="{E198FFEC-21C5-45B6-8B81-F9EF7B34AE92}" destId="{9C60CB25-EA51-407B-AF86-F85C723A5F87}" srcOrd="3" destOrd="0" parTransId="{185482AB-AB2B-4BF4-B8B6-D57F9F2B044B}" sibTransId="{F4CB35FD-A363-4A4A-8061-6F223C3B923B}"/>
    <dgm:cxn modelId="{533B3952-805F-43E4-BAC1-BE8BC2E07B4B}" type="presOf" srcId="{945AC7B8-DC21-44EE-87DE-B46B9E7AB808}" destId="{80A89801-6CDC-49B1-BCB4-39D74E984944}" srcOrd="0" destOrd="0" presId="urn:microsoft.com/office/officeart/2005/8/layout/hList1"/>
    <dgm:cxn modelId="{B9EB39AA-A24E-4885-9D9F-58902AC32460}" type="presOf" srcId="{AB681818-D1F1-44C0-A840-0AF97EACF23F}" destId="{80A89801-6CDC-49B1-BCB4-39D74E984944}" srcOrd="0" destOrd="3" presId="urn:microsoft.com/office/officeart/2005/8/layout/hList1"/>
    <dgm:cxn modelId="{7F7EDE20-901C-44CE-B2F1-80F0F780E9AE}" type="presOf" srcId="{88805639-0B9C-4181-A7E6-F67ABD6269BE}" destId="{80A89801-6CDC-49B1-BCB4-39D74E984944}" srcOrd="0" destOrd="7" presId="urn:microsoft.com/office/officeart/2005/8/layout/hList1"/>
    <dgm:cxn modelId="{938B646A-0685-48A3-A9AC-483E585F63B5}" type="presParOf" srcId="{1D11501B-76A2-433D-AE43-148738830119}" destId="{8FD1BC59-4C18-439C-98ED-9907056428FE}" srcOrd="0" destOrd="0" presId="urn:microsoft.com/office/officeart/2005/8/layout/hList1"/>
    <dgm:cxn modelId="{C965963B-D0D4-4FE3-BE07-D212392FCCC5}" type="presParOf" srcId="{8FD1BC59-4C18-439C-98ED-9907056428FE}" destId="{2F98DE88-1BFF-47DB-9AFB-25C9A6C3D1DD}" srcOrd="0" destOrd="0" presId="urn:microsoft.com/office/officeart/2005/8/layout/hList1"/>
    <dgm:cxn modelId="{16744726-6CE2-472E-9E71-719F12FF8195}" type="presParOf" srcId="{8FD1BC59-4C18-439C-98ED-9907056428FE}" destId="{860201D6-263A-4599-8712-0BA0C5232AB7}" srcOrd="1" destOrd="0" presId="urn:microsoft.com/office/officeart/2005/8/layout/hList1"/>
    <dgm:cxn modelId="{1F122166-4264-49B2-9235-954D7B1CDE96}" type="presParOf" srcId="{1D11501B-76A2-433D-AE43-148738830119}" destId="{6D464A84-76CA-4373-8579-755AB36B1288}" srcOrd="1" destOrd="0" presId="urn:microsoft.com/office/officeart/2005/8/layout/hList1"/>
    <dgm:cxn modelId="{E8D56CF4-0E39-4095-835C-5088A82165FF}" type="presParOf" srcId="{1D11501B-76A2-433D-AE43-148738830119}" destId="{C73016B9-402E-4165-953D-4EF5AFF912C9}" srcOrd="2" destOrd="0" presId="urn:microsoft.com/office/officeart/2005/8/layout/hList1"/>
    <dgm:cxn modelId="{EAD7E183-E066-49AB-90D7-E1C3FE65DA8A}" type="presParOf" srcId="{C73016B9-402E-4165-953D-4EF5AFF912C9}" destId="{43588D66-E964-4AA1-9808-95065A13901B}" srcOrd="0" destOrd="0" presId="urn:microsoft.com/office/officeart/2005/8/layout/hList1"/>
    <dgm:cxn modelId="{C5870680-7AAA-48BF-94B8-DA5B16C6EFFA}" type="presParOf" srcId="{C73016B9-402E-4165-953D-4EF5AFF912C9}" destId="{80A89801-6CDC-49B1-BCB4-39D74E984944}" srcOrd="1" destOrd="0" presId="urn:microsoft.com/office/officeart/2005/8/layout/hList1"/>
    <dgm:cxn modelId="{95663DA0-36BF-4F16-ACFF-D62FC158C9CD}" type="presParOf" srcId="{1D11501B-76A2-433D-AE43-148738830119}" destId="{88DB88DE-C892-43AA-A249-C59444844A75}" srcOrd="3" destOrd="0" presId="urn:microsoft.com/office/officeart/2005/8/layout/hList1"/>
    <dgm:cxn modelId="{906B5428-4C9B-4887-8407-51F13AE39CB0}" type="presParOf" srcId="{1D11501B-76A2-433D-AE43-148738830119}" destId="{8E15A484-F002-4BBB-959F-99200F42E946}" srcOrd="4" destOrd="0" presId="urn:microsoft.com/office/officeart/2005/8/layout/hList1"/>
    <dgm:cxn modelId="{44B74D70-0978-407B-9AD9-87AF0DC4F9F9}" type="presParOf" srcId="{8E15A484-F002-4BBB-959F-99200F42E946}" destId="{77E8EE7F-C04B-4099-BADC-94D4D73857BC}" srcOrd="0" destOrd="0" presId="urn:microsoft.com/office/officeart/2005/8/layout/hList1"/>
    <dgm:cxn modelId="{776FFB67-D5D6-4655-883A-2DB254B3DA80}" type="presParOf" srcId="{8E15A484-F002-4BBB-959F-99200F42E946}" destId="{EC37710B-E7B1-4DEE-B768-EB7661D6A7C0}" srcOrd="1" destOrd="0" presId="urn:microsoft.com/office/officeart/2005/8/layout/hList1"/>
    <dgm:cxn modelId="{04530E4F-1E4A-4699-926D-7559A8748D9A}" type="presParOf" srcId="{1D11501B-76A2-433D-AE43-148738830119}" destId="{FFAA4CFB-0E8F-4153-92B9-DCD86DF7ABFC}" srcOrd="5" destOrd="0" presId="urn:microsoft.com/office/officeart/2005/8/layout/hList1"/>
    <dgm:cxn modelId="{3B526DEC-B36A-4395-B290-12456095BC42}" type="presParOf" srcId="{1D11501B-76A2-433D-AE43-148738830119}" destId="{1170528D-A3BE-470C-B272-C0CC7537BCDC}" srcOrd="6" destOrd="0" presId="urn:microsoft.com/office/officeart/2005/8/layout/hList1"/>
    <dgm:cxn modelId="{528D5F01-AB1E-4E58-8B95-37C4B8096ABC}" type="presParOf" srcId="{1170528D-A3BE-470C-B272-C0CC7537BCDC}" destId="{8C1D485C-8CDC-436F-A589-E405FDAD8807}" srcOrd="0" destOrd="0" presId="urn:microsoft.com/office/officeart/2005/8/layout/hList1"/>
    <dgm:cxn modelId="{786BCB3A-3514-4D37-8516-F1063A0471A1}" type="presParOf" srcId="{1170528D-A3BE-470C-B272-C0CC7537BCDC}" destId="{0C048E13-1788-48D1-A398-DAFDA4F2B1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7777D1-7851-4909-B9D9-7BE2459C3A06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B4B51A-B883-427B-902D-8AEDAC6961B1}">
      <dgm:prSet/>
      <dgm:spPr/>
      <dgm:t>
        <a:bodyPr/>
        <a:lstStyle/>
        <a:p>
          <a:pPr>
            <a:defRPr b="1"/>
          </a:pPr>
          <a:r>
            <a:rPr lang="en-US" b="1" dirty="0" smtClean="0"/>
            <a:t>Convert Categorical Values to Numerical</a:t>
          </a:r>
          <a:endParaRPr lang="en-US" dirty="0"/>
        </a:p>
      </dgm:t>
    </dgm:pt>
    <dgm:pt modelId="{83C7C6FD-1484-409F-8551-418CDBEAF600}" type="parTrans" cxnId="{7BA29A88-CAFD-46FD-B7DB-7A90BF17AD46}">
      <dgm:prSet/>
      <dgm:spPr/>
      <dgm:t>
        <a:bodyPr/>
        <a:lstStyle/>
        <a:p>
          <a:endParaRPr lang="en-US"/>
        </a:p>
      </dgm:t>
    </dgm:pt>
    <dgm:pt modelId="{A1AC22DA-A3C9-46FF-82F4-8742A448D742}" type="sibTrans" cxnId="{7BA29A88-CAFD-46FD-B7DB-7A90BF17AD46}">
      <dgm:prSet/>
      <dgm:spPr/>
      <dgm:t>
        <a:bodyPr/>
        <a:lstStyle/>
        <a:p>
          <a:endParaRPr lang="en-US"/>
        </a:p>
      </dgm:t>
    </dgm:pt>
    <dgm:pt modelId="{D20FFB35-4360-4C4E-B2F7-9EAE0B31756C}">
      <dgm:prSet/>
      <dgm:spPr/>
      <dgm:t>
        <a:bodyPr/>
        <a:lstStyle/>
        <a:p>
          <a:r>
            <a:rPr lang="en-US" b="1" dirty="0" smtClean="0"/>
            <a:t>Apply Label Encoder: </a:t>
          </a:r>
        </a:p>
        <a:p>
          <a:r>
            <a:rPr lang="en-US" b="1" dirty="0" smtClean="0"/>
            <a:t>Feature: Sex</a:t>
          </a:r>
        </a:p>
        <a:p>
          <a:r>
            <a:rPr lang="en-US" b="1" dirty="0" smtClean="0"/>
            <a:t>Feature: Diet </a:t>
          </a:r>
          <a:endParaRPr lang="en-US" b="1" dirty="0"/>
        </a:p>
      </dgm:t>
    </dgm:pt>
    <dgm:pt modelId="{39E94B4A-F8A3-4C82-A6C9-57AB1D2AF774}" type="parTrans" cxnId="{9A4B3AE2-0E6F-4CC3-9C4C-CD1F6C3D49E6}">
      <dgm:prSet/>
      <dgm:spPr/>
      <dgm:t>
        <a:bodyPr/>
        <a:lstStyle/>
        <a:p>
          <a:endParaRPr lang="en-US"/>
        </a:p>
      </dgm:t>
    </dgm:pt>
    <dgm:pt modelId="{4C1B9A4E-5988-483E-9DE7-123F6CBF686D}" type="sibTrans" cxnId="{9A4B3AE2-0E6F-4CC3-9C4C-CD1F6C3D49E6}">
      <dgm:prSet/>
      <dgm:spPr/>
      <dgm:t>
        <a:bodyPr/>
        <a:lstStyle/>
        <a:p>
          <a:endParaRPr lang="en-US"/>
        </a:p>
      </dgm:t>
    </dgm:pt>
    <dgm:pt modelId="{E1B2D894-AE76-4C74-AB3E-48E6E4DB2440}">
      <dgm:prSet/>
      <dgm:spPr/>
      <dgm:t>
        <a:bodyPr/>
        <a:lstStyle/>
        <a:p>
          <a:r>
            <a:rPr lang="en-US" b="1" dirty="0" smtClean="0"/>
            <a:t>Split Blood Pressure Into S</a:t>
          </a:r>
          <a:r>
            <a:rPr lang="en-US" b="1" i="0" dirty="0" smtClean="0"/>
            <a:t>ystolic and Diastolic</a:t>
          </a:r>
          <a:endParaRPr lang="en-US" b="1" dirty="0"/>
        </a:p>
      </dgm:t>
    </dgm:pt>
    <dgm:pt modelId="{7E67E5FA-A7A7-415D-8A67-6BA3FA891149}" type="parTrans" cxnId="{5E794A8E-FF51-4091-814B-AD2ACDA8424A}">
      <dgm:prSet/>
      <dgm:spPr/>
      <dgm:t>
        <a:bodyPr/>
        <a:lstStyle/>
        <a:p>
          <a:endParaRPr lang="en-US"/>
        </a:p>
      </dgm:t>
    </dgm:pt>
    <dgm:pt modelId="{24C1C3BB-19F0-4D1F-AFD0-8EE487352B3C}" type="sibTrans" cxnId="{5E794A8E-FF51-4091-814B-AD2ACDA8424A}">
      <dgm:prSet/>
      <dgm:spPr/>
      <dgm:t>
        <a:bodyPr/>
        <a:lstStyle/>
        <a:p>
          <a:endParaRPr lang="en-US"/>
        </a:p>
      </dgm:t>
    </dgm:pt>
    <dgm:pt modelId="{EA3EA1E4-0BEA-489B-A3E2-5984051CDD87}">
      <dgm:prSet/>
      <dgm:spPr/>
      <dgm:t>
        <a:bodyPr/>
        <a:lstStyle/>
        <a:p>
          <a:pPr>
            <a:defRPr b="1"/>
          </a:pPr>
          <a:r>
            <a:rPr lang="en-US" b="1" dirty="0" smtClean="0"/>
            <a:t>Decision: </a:t>
          </a:r>
        </a:p>
        <a:p>
          <a:pPr>
            <a:defRPr b="1"/>
          </a:pPr>
          <a:r>
            <a:rPr lang="en-US" b="1" dirty="0" smtClean="0"/>
            <a:t>Removal of Patient ID, Country, Continent, Hemisphere</a:t>
          </a:r>
          <a:endParaRPr lang="en-US" b="1" dirty="0"/>
        </a:p>
      </dgm:t>
    </dgm:pt>
    <dgm:pt modelId="{94FFD9F3-910C-4585-B91B-39243FA705AE}" type="parTrans" cxnId="{12ED5933-6D3D-49CD-AAD0-6A5E90E084E2}">
      <dgm:prSet/>
      <dgm:spPr/>
      <dgm:t>
        <a:bodyPr/>
        <a:lstStyle/>
        <a:p>
          <a:endParaRPr lang="en-US"/>
        </a:p>
      </dgm:t>
    </dgm:pt>
    <dgm:pt modelId="{110F13AF-0DB7-479E-828B-369325DEC978}" type="sibTrans" cxnId="{12ED5933-6D3D-49CD-AAD0-6A5E90E084E2}">
      <dgm:prSet/>
      <dgm:spPr/>
      <dgm:t>
        <a:bodyPr/>
        <a:lstStyle/>
        <a:p>
          <a:endParaRPr lang="en-US"/>
        </a:p>
      </dgm:t>
    </dgm:pt>
    <dgm:pt modelId="{7FE3D4B9-7969-4B0D-9179-4D71827C308F}">
      <dgm:prSet/>
      <dgm:spPr/>
      <dgm:t>
        <a:bodyPr/>
        <a:lstStyle/>
        <a:p>
          <a:pPr>
            <a:defRPr b="1"/>
          </a:pPr>
          <a:r>
            <a:rPr lang="en-US" baseline="0" dirty="0" smtClean="0"/>
            <a:t>Count Null Values:</a:t>
          </a:r>
        </a:p>
        <a:p>
          <a:pPr>
            <a:defRPr b="1"/>
          </a:pPr>
          <a:r>
            <a:rPr lang="en-US" baseline="0" dirty="0" smtClean="0"/>
            <a:t>0 </a:t>
          </a:r>
          <a:endParaRPr lang="en-US" dirty="0"/>
        </a:p>
      </dgm:t>
    </dgm:pt>
    <dgm:pt modelId="{BC6E2A9A-853B-4658-99C2-811482A1C22D}" type="parTrans" cxnId="{9FD491C1-EB9E-4500-BC74-AC23508A5919}">
      <dgm:prSet/>
      <dgm:spPr/>
      <dgm:t>
        <a:bodyPr/>
        <a:lstStyle/>
        <a:p>
          <a:endParaRPr lang="en-US"/>
        </a:p>
      </dgm:t>
    </dgm:pt>
    <dgm:pt modelId="{1E89238B-8738-474B-A599-0007229305CC}" type="sibTrans" cxnId="{9FD491C1-EB9E-4500-BC74-AC23508A5919}">
      <dgm:prSet/>
      <dgm:spPr/>
      <dgm:t>
        <a:bodyPr/>
        <a:lstStyle/>
        <a:p>
          <a:endParaRPr lang="en-US"/>
        </a:p>
      </dgm:t>
    </dgm:pt>
    <dgm:pt modelId="{531D0FBE-67D3-434C-BF6E-644CDA597E11}" type="pres">
      <dgm:prSet presAssocID="{117777D1-7851-4909-B9D9-7BE2459C3A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C3AB50A-1E81-4ACE-B8E7-7B0A744CDDDF}" type="pres">
      <dgm:prSet presAssocID="{7FE3D4B9-7969-4B0D-9179-4D71827C308F}" presName="hierRoot1" presStyleCnt="0"/>
      <dgm:spPr/>
    </dgm:pt>
    <dgm:pt modelId="{145CFE13-EA0F-4723-9D1F-B280D7176D1E}" type="pres">
      <dgm:prSet presAssocID="{7FE3D4B9-7969-4B0D-9179-4D71827C308F}" presName="composite" presStyleCnt="0"/>
      <dgm:spPr/>
    </dgm:pt>
    <dgm:pt modelId="{79AD6422-972C-4AE7-9E14-9CC833288803}" type="pres">
      <dgm:prSet presAssocID="{7FE3D4B9-7969-4B0D-9179-4D71827C308F}" presName="background" presStyleLbl="node0" presStyleIdx="0" presStyleCnt="3"/>
      <dgm:spPr/>
    </dgm:pt>
    <dgm:pt modelId="{9E5DD983-487C-43D3-821C-4F82F59F03E7}" type="pres">
      <dgm:prSet presAssocID="{7FE3D4B9-7969-4B0D-9179-4D71827C308F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3C3075-4212-49A3-AA20-05F6038B8726}" type="pres">
      <dgm:prSet presAssocID="{7FE3D4B9-7969-4B0D-9179-4D71827C308F}" presName="hierChild2" presStyleCnt="0"/>
      <dgm:spPr/>
    </dgm:pt>
    <dgm:pt modelId="{EC0A8512-7773-471D-967A-4B0AD2D263DD}" type="pres">
      <dgm:prSet presAssocID="{59B4B51A-B883-427B-902D-8AEDAC6961B1}" presName="hierRoot1" presStyleCnt="0"/>
      <dgm:spPr/>
    </dgm:pt>
    <dgm:pt modelId="{70202FFF-B6F6-48F5-80B3-6B95249B85AD}" type="pres">
      <dgm:prSet presAssocID="{59B4B51A-B883-427B-902D-8AEDAC6961B1}" presName="composite" presStyleCnt="0"/>
      <dgm:spPr/>
    </dgm:pt>
    <dgm:pt modelId="{EED1787F-51F4-40B8-877D-4D0395E09B42}" type="pres">
      <dgm:prSet presAssocID="{59B4B51A-B883-427B-902D-8AEDAC6961B1}" presName="background" presStyleLbl="node0" presStyleIdx="1" presStyleCnt="3"/>
      <dgm:spPr/>
    </dgm:pt>
    <dgm:pt modelId="{854BB861-1559-43BC-BEDB-3208B7A66110}" type="pres">
      <dgm:prSet presAssocID="{59B4B51A-B883-427B-902D-8AEDAC6961B1}" presName="text" presStyleLbl="fgAcc0" presStyleIdx="1" presStyleCnt="3" custLinFactX="59834" custLinFactNeighborX="100000" custLinFactNeighborY="6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B51AEE-D7BB-4EC6-B27E-E386ED304F34}" type="pres">
      <dgm:prSet presAssocID="{59B4B51A-B883-427B-902D-8AEDAC6961B1}" presName="hierChild2" presStyleCnt="0"/>
      <dgm:spPr/>
    </dgm:pt>
    <dgm:pt modelId="{5C8D5F09-1319-4565-A29A-844583469D04}" type="pres">
      <dgm:prSet presAssocID="{39E94B4A-F8A3-4C82-A6C9-57AB1D2AF774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C419026-C7D0-4411-90E5-A529C6186BC2}" type="pres">
      <dgm:prSet presAssocID="{D20FFB35-4360-4C4E-B2F7-9EAE0B31756C}" presName="hierRoot2" presStyleCnt="0"/>
      <dgm:spPr/>
    </dgm:pt>
    <dgm:pt modelId="{1E0388B1-C222-46FE-9F26-8CADCD0A0FFE}" type="pres">
      <dgm:prSet presAssocID="{D20FFB35-4360-4C4E-B2F7-9EAE0B31756C}" presName="composite2" presStyleCnt="0"/>
      <dgm:spPr/>
    </dgm:pt>
    <dgm:pt modelId="{6C36B69E-E4E0-4E8C-AF7D-54840955794C}" type="pres">
      <dgm:prSet presAssocID="{D20FFB35-4360-4C4E-B2F7-9EAE0B31756C}" presName="background2" presStyleLbl="node2" presStyleIdx="0" presStyleCnt="2"/>
      <dgm:spPr/>
    </dgm:pt>
    <dgm:pt modelId="{2E2AA768-14ED-4B4B-A8F8-14004E4ED98E}" type="pres">
      <dgm:prSet presAssocID="{D20FFB35-4360-4C4E-B2F7-9EAE0B31756C}" presName="text2" presStyleLbl="fgAcc2" presStyleIdx="0" presStyleCnt="2" custLinFactX="12850" custLinFactNeighborX="100000" custLinFactNeighborY="-35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027A9D-FC52-4324-84EC-A6F71591A8C1}" type="pres">
      <dgm:prSet presAssocID="{D20FFB35-4360-4C4E-B2F7-9EAE0B31756C}" presName="hierChild3" presStyleCnt="0"/>
      <dgm:spPr/>
    </dgm:pt>
    <dgm:pt modelId="{BE8426D3-84B5-400C-B18C-2E60C65312DE}" type="pres">
      <dgm:prSet presAssocID="{7E67E5FA-A7A7-415D-8A67-6BA3FA891149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74BA063-99D3-489C-8467-886D58763BB2}" type="pres">
      <dgm:prSet presAssocID="{E1B2D894-AE76-4C74-AB3E-48E6E4DB2440}" presName="hierRoot2" presStyleCnt="0"/>
      <dgm:spPr/>
    </dgm:pt>
    <dgm:pt modelId="{F095E735-138D-451E-BA9B-559D1B28A449}" type="pres">
      <dgm:prSet presAssocID="{E1B2D894-AE76-4C74-AB3E-48E6E4DB2440}" presName="composite2" presStyleCnt="0"/>
      <dgm:spPr/>
    </dgm:pt>
    <dgm:pt modelId="{4F4B6FC7-7F7C-4AB7-826F-E1E4947C8717}" type="pres">
      <dgm:prSet presAssocID="{E1B2D894-AE76-4C74-AB3E-48E6E4DB2440}" presName="background2" presStyleLbl="node2" presStyleIdx="1" presStyleCnt="2"/>
      <dgm:spPr/>
    </dgm:pt>
    <dgm:pt modelId="{166EE8D1-02C1-4A47-B974-027FBFE6DE24}" type="pres">
      <dgm:prSet presAssocID="{E1B2D894-AE76-4C74-AB3E-48E6E4DB2440}" presName="text2" presStyleLbl="fgAcc2" presStyleIdx="1" presStyleCnt="2" custLinFactX="8413" custLinFactNeighborX="100000" custLinFactNeighborY="-3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808E21-3F4C-4342-8D2C-2BC8F444E420}" type="pres">
      <dgm:prSet presAssocID="{E1B2D894-AE76-4C74-AB3E-48E6E4DB2440}" presName="hierChild3" presStyleCnt="0"/>
      <dgm:spPr/>
    </dgm:pt>
    <dgm:pt modelId="{2522DF1B-78B4-4643-A593-DBAA71F01084}" type="pres">
      <dgm:prSet presAssocID="{EA3EA1E4-0BEA-489B-A3E2-5984051CDD87}" presName="hierRoot1" presStyleCnt="0"/>
      <dgm:spPr/>
    </dgm:pt>
    <dgm:pt modelId="{95E366C0-218A-4C5D-8E2B-07D37775256A}" type="pres">
      <dgm:prSet presAssocID="{EA3EA1E4-0BEA-489B-A3E2-5984051CDD87}" presName="composite" presStyleCnt="0"/>
      <dgm:spPr/>
    </dgm:pt>
    <dgm:pt modelId="{B20D881A-93FE-4010-BDA7-88FF00E3906A}" type="pres">
      <dgm:prSet presAssocID="{EA3EA1E4-0BEA-489B-A3E2-5984051CDD87}" presName="background" presStyleLbl="node0" presStyleIdx="2" presStyleCnt="3"/>
      <dgm:spPr/>
    </dgm:pt>
    <dgm:pt modelId="{FFFB53AD-8891-4419-B6FB-847D45E8F8F3}" type="pres">
      <dgm:prSet presAssocID="{EA3EA1E4-0BEA-489B-A3E2-5984051CDD87}" presName="text" presStyleLbl="fgAcc0" presStyleIdx="2" presStyleCnt="3" custLinFactX="-11900" custLinFactNeighborX="-100000" custLinFactNeighborY="-85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D3A6F8-9116-4965-A145-A2238D193752}" type="pres">
      <dgm:prSet presAssocID="{EA3EA1E4-0BEA-489B-A3E2-5984051CDD87}" presName="hierChild2" presStyleCnt="0"/>
      <dgm:spPr/>
    </dgm:pt>
  </dgm:ptLst>
  <dgm:cxnLst>
    <dgm:cxn modelId="{8FFF8874-200F-4D85-AE0F-2EEBA9206FC9}" type="presOf" srcId="{39E94B4A-F8A3-4C82-A6C9-57AB1D2AF774}" destId="{5C8D5F09-1319-4565-A29A-844583469D04}" srcOrd="0" destOrd="0" presId="urn:microsoft.com/office/officeart/2005/8/layout/hierarchy1"/>
    <dgm:cxn modelId="{7BA29A88-CAFD-46FD-B7DB-7A90BF17AD46}" srcId="{117777D1-7851-4909-B9D9-7BE2459C3A06}" destId="{59B4B51A-B883-427B-902D-8AEDAC6961B1}" srcOrd="1" destOrd="0" parTransId="{83C7C6FD-1484-409F-8551-418CDBEAF600}" sibTransId="{A1AC22DA-A3C9-46FF-82F4-8742A448D742}"/>
    <dgm:cxn modelId="{9A4B3AE2-0E6F-4CC3-9C4C-CD1F6C3D49E6}" srcId="{59B4B51A-B883-427B-902D-8AEDAC6961B1}" destId="{D20FFB35-4360-4C4E-B2F7-9EAE0B31756C}" srcOrd="0" destOrd="0" parTransId="{39E94B4A-F8A3-4C82-A6C9-57AB1D2AF774}" sibTransId="{4C1B9A4E-5988-483E-9DE7-123F6CBF686D}"/>
    <dgm:cxn modelId="{EDAC5737-1012-4A20-AA18-E6908F158F28}" type="presOf" srcId="{EA3EA1E4-0BEA-489B-A3E2-5984051CDD87}" destId="{FFFB53AD-8891-4419-B6FB-847D45E8F8F3}" srcOrd="0" destOrd="0" presId="urn:microsoft.com/office/officeart/2005/8/layout/hierarchy1"/>
    <dgm:cxn modelId="{96B13045-B898-4084-9B3D-C0BD33B0EE09}" type="presOf" srcId="{D20FFB35-4360-4C4E-B2F7-9EAE0B31756C}" destId="{2E2AA768-14ED-4B4B-A8F8-14004E4ED98E}" srcOrd="0" destOrd="0" presId="urn:microsoft.com/office/officeart/2005/8/layout/hierarchy1"/>
    <dgm:cxn modelId="{EC703015-1BEC-4D1A-BF4B-8867FDFD7CBB}" type="presOf" srcId="{59B4B51A-B883-427B-902D-8AEDAC6961B1}" destId="{854BB861-1559-43BC-BEDB-3208B7A66110}" srcOrd="0" destOrd="0" presId="urn:microsoft.com/office/officeart/2005/8/layout/hierarchy1"/>
    <dgm:cxn modelId="{5E794A8E-FF51-4091-814B-AD2ACDA8424A}" srcId="{59B4B51A-B883-427B-902D-8AEDAC6961B1}" destId="{E1B2D894-AE76-4C74-AB3E-48E6E4DB2440}" srcOrd="1" destOrd="0" parTransId="{7E67E5FA-A7A7-415D-8A67-6BA3FA891149}" sibTransId="{24C1C3BB-19F0-4D1F-AFD0-8EE487352B3C}"/>
    <dgm:cxn modelId="{12ED5933-6D3D-49CD-AAD0-6A5E90E084E2}" srcId="{117777D1-7851-4909-B9D9-7BE2459C3A06}" destId="{EA3EA1E4-0BEA-489B-A3E2-5984051CDD87}" srcOrd="2" destOrd="0" parTransId="{94FFD9F3-910C-4585-B91B-39243FA705AE}" sibTransId="{110F13AF-0DB7-479E-828B-369325DEC978}"/>
    <dgm:cxn modelId="{9FD491C1-EB9E-4500-BC74-AC23508A5919}" srcId="{117777D1-7851-4909-B9D9-7BE2459C3A06}" destId="{7FE3D4B9-7969-4B0D-9179-4D71827C308F}" srcOrd="0" destOrd="0" parTransId="{BC6E2A9A-853B-4658-99C2-811482A1C22D}" sibTransId="{1E89238B-8738-474B-A599-0007229305CC}"/>
    <dgm:cxn modelId="{5139818B-EFC2-4CD1-A0DF-ED446E013678}" type="presOf" srcId="{7E67E5FA-A7A7-415D-8A67-6BA3FA891149}" destId="{BE8426D3-84B5-400C-B18C-2E60C65312DE}" srcOrd="0" destOrd="0" presId="urn:microsoft.com/office/officeart/2005/8/layout/hierarchy1"/>
    <dgm:cxn modelId="{45A33C43-6B49-46DA-B1C3-C7F0DFA16378}" type="presOf" srcId="{7FE3D4B9-7969-4B0D-9179-4D71827C308F}" destId="{9E5DD983-487C-43D3-821C-4F82F59F03E7}" srcOrd="0" destOrd="0" presId="urn:microsoft.com/office/officeart/2005/8/layout/hierarchy1"/>
    <dgm:cxn modelId="{40A3D6EB-10E9-4A78-99F5-1D246E216A78}" type="presOf" srcId="{117777D1-7851-4909-B9D9-7BE2459C3A06}" destId="{531D0FBE-67D3-434C-BF6E-644CDA597E11}" srcOrd="0" destOrd="0" presId="urn:microsoft.com/office/officeart/2005/8/layout/hierarchy1"/>
    <dgm:cxn modelId="{0A5AF842-86C1-474A-BDD7-35F6A9C8A3C6}" type="presOf" srcId="{E1B2D894-AE76-4C74-AB3E-48E6E4DB2440}" destId="{166EE8D1-02C1-4A47-B974-027FBFE6DE24}" srcOrd="0" destOrd="0" presId="urn:microsoft.com/office/officeart/2005/8/layout/hierarchy1"/>
    <dgm:cxn modelId="{04C6FD21-D291-4428-A7FF-1AC73140DBEE}" type="presParOf" srcId="{531D0FBE-67D3-434C-BF6E-644CDA597E11}" destId="{9C3AB50A-1E81-4ACE-B8E7-7B0A744CDDDF}" srcOrd="0" destOrd="0" presId="urn:microsoft.com/office/officeart/2005/8/layout/hierarchy1"/>
    <dgm:cxn modelId="{2447FB30-F309-4FB6-9710-7D418AAF9C8B}" type="presParOf" srcId="{9C3AB50A-1E81-4ACE-B8E7-7B0A744CDDDF}" destId="{145CFE13-EA0F-4723-9D1F-B280D7176D1E}" srcOrd="0" destOrd="0" presId="urn:microsoft.com/office/officeart/2005/8/layout/hierarchy1"/>
    <dgm:cxn modelId="{E6069765-1372-4D38-9B6C-C2BC58BA0D1B}" type="presParOf" srcId="{145CFE13-EA0F-4723-9D1F-B280D7176D1E}" destId="{79AD6422-972C-4AE7-9E14-9CC833288803}" srcOrd="0" destOrd="0" presId="urn:microsoft.com/office/officeart/2005/8/layout/hierarchy1"/>
    <dgm:cxn modelId="{8B899D41-22CB-4974-870A-CCD2C8CD6297}" type="presParOf" srcId="{145CFE13-EA0F-4723-9D1F-B280D7176D1E}" destId="{9E5DD983-487C-43D3-821C-4F82F59F03E7}" srcOrd="1" destOrd="0" presId="urn:microsoft.com/office/officeart/2005/8/layout/hierarchy1"/>
    <dgm:cxn modelId="{AF5882ED-8AC8-4BA4-B079-814225D11F28}" type="presParOf" srcId="{9C3AB50A-1E81-4ACE-B8E7-7B0A744CDDDF}" destId="{053C3075-4212-49A3-AA20-05F6038B8726}" srcOrd="1" destOrd="0" presId="urn:microsoft.com/office/officeart/2005/8/layout/hierarchy1"/>
    <dgm:cxn modelId="{4D7E60BD-9E9F-42F0-8207-B8D1A0C90A48}" type="presParOf" srcId="{531D0FBE-67D3-434C-BF6E-644CDA597E11}" destId="{EC0A8512-7773-471D-967A-4B0AD2D263DD}" srcOrd="1" destOrd="0" presId="urn:microsoft.com/office/officeart/2005/8/layout/hierarchy1"/>
    <dgm:cxn modelId="{C0964C96-CE87-496B-A02A-39EC4EB49425}" type="presParOf" srcId="{EC0A8512-7773-471D-967A-4B0AD2D263DD}" destId="{70202FFF-B6F6-48F5-80B3-6B95249B85AD}" srcOrd="0" destOrd="0" presId="urn:microsoft.com/office/officeart/2005/8/layout/hierarchy1"/>
    <dgm:cxn modelId="{591BA886-8D8A-407A-9556-76535BF51239}" type="presParOf" srcId="{70202FFF-B6F6-48F5-80B3-6B95249B85AD}" destId="{EED1787F-51F4-40B8-877D-4D0395E09B42}" srcOrd="0" destOrd="0" presId="urn:microsoft.com/office/officeart/2005/8/layout/hierarchy1"/>
    <dgm:cxn modelId="{2E04AA1D-FBA2-4CC6-A0B1-0DD080C0B44F}" type="presParOf" srcId="{70202FFF-B6F6-48F5-80B3-6B95249B85AD}" destId="{854BB861-1559-43BC-BEDB-3208B7A66110}" srcOrd="1" destOrd="0" presId="urn:microsoft.com/office/officeart/2005/8/layout/hierarchy1"/>
    <dgm:cxn modelId="{CDE78104-0D40-4AD0-BF7F-36BFC7A9663F}" type="presParOf" srcId="{EC0A8512-7773-471D-967A-4B0AD2D263DD}" destId="{7CB51AEE-D7BB-4EC6-B27E-E386ED304F34}" srcOrd="1" destOrd="0" presId="urn:microsoft.com/office/officeart/2005/8/layout/hierarchy1"/>
    <dgm:cxn modelId="{21AEDA64-1CA1-48D0-AF4C-C26A4B1EE8B6}" type="presParOf" srcId="{7CB51AEE-D7BB-4EC6-B27E-E386ED304F34}" destId="{5C8D5F09-1319-4565-A29A-844583469D04}" srcOrd="0" destOrd="0" presId="urn:microsoft.com/office/officeart/2005/8/layout/hierarchy1"/>
    <dgm:cxn modelId="{841266A5-F03C-4B4D-BBEE-D01149BA6B0C}" type="presParOf" srcId="{7CB51AEE-D7BB-4EC6-B27E-E386ED304F34}" destId="{BC419026-C7D0-4411-90E5-A529C6186BC2}" srcOrd="1" destOrd="0" presId="urn:microsoft.com/office/officeart/2005/8/layout/hierarchy1"/>
    <dgm:cxn modelId="{C45B97E4-5378-4578-A6E7-58229B008D67}" type="presParOf" srcId="{BC419026-C7D0-4411-90E5-A529C6186BC2}" destId="{1E0388B1-C222-46FE-9F26-8CADCD0A0FFE}" srcOrd="0" destOrd="0" presId="urn:microsoft.com/office/officeart/2005/8/layout/hierarchy1"/>
    <dgm:cxn modelId="{F3272EDB-0DF3-4066-B909-7EC8D59305B5}" type="presParOf" srcId="{1E0388B1-C222-46FE-9F26-8CADCD0A0FFE}" destId="{6C36B69E-E4E0-4E8C-AF7D-54840955794C}" srcOrd="0" destOrd="0" presId="urn:microsoft.com/office/officeart/2005/8/layout/hierarchy1"/>
    <dgm:cxn modelId="{B7AFECAB-E06E-44AF-8A2A-CEFD16375737}" type="presParOf" srcId="{1E0388B1-C222-46FE-9F26-8CADCD0A0FFE}" destId="{2E2AA768-14ED-4B4B-A8F8-14004E4ED98E}" srcOrd="1" destOrd="0" presId="urn:microsoft.com/office/officeart/2005/8/layout/hierarchy1"/>
    <dgm:cxn modelId="{3AD92F8B-6FF1-47CA-9882-7EBD263E44F5}" type="presParOf" srcId="{BC419026-C7D0-4411-90E5-A529C6186BC2}" destId="{52027A9D-FC52-4324-84EC-A6F71591A8C1}" srcOrd="1" destOrd="0" presId="urn:microsoft.com/office/officeart/2005/8/layout/hierarchy1"/>
    <dgm:cxn modelId="{ABB32B6D-4BAA-4A0C-A062-A45D7FADF790}" type="presParOf" srcId="{7CB51AEE-D7BB-4EC6-B27E-E386ED304F34}" destId="{BE8426D3-84B5-400C-B18C-2E60C65312DE}" srcOrd="2" destOrd="0" presId="urn:microsoft.com/office/officeart/2005/8/layout/hierarchy1"/>
    <dgm:cxn modelId="{74F9837E-7C7F-4E43-A9EB-F6AA62773300}" type="presParOf" srcId="{7CB51AEE-D7BB-4EC6-B27E-E386ED304F34}" destId="{B74BA063-99D3-489C-8467-886D58763BB2}" srcOrd="3" destOrd="0" presId="urn:microsoft.com/office/officeart/2005/8/layout/hierarchy1"/>
    <dgm:cxn modelId="{53055D17-D6BA-4AFC-8BA4-1A145DC6C833}" type="presParOf" srcId="{B74BA063-99D3-489C-8467-886D58763BB2}" destId="{F095E735-138D-451E-BA9B-559D1B28A449}" srcOrd="0" destOrd="0" presId="urn:microsoft.com/office/officeart/2005/8/layout/hierarchy1"/>
    <dgm:cxn modelId="{C8FBA638-11B2-4514-BBCB-5F0BF22121B6}" type="presParOf" srcId="{F095E735-138D-451E-BA9B-559D1B28A449}" destId="{4F4B6FC7-7F7C-4AB7-826F-E1E4947C8717}" srcOrd="0" destOrd="0" presId="urn:microsoft.com/office/officeart/2005/8/layout/hierarchy1"/>
    <dgm:cxn modelId="{97EBC5A0-A981-4808-A48F-A3F7786260B6}" type="presParOf" srcId="{F095E735-138D-451E-BA9B-559D1B28A449}" destId="{166EE8D1-02C1-4A47-B974-027FBFE6DE24}" srcOrd="1" destOrd="0" presId="urn:microsoft.com/office/officeart/2005/8/layout/hierarchy1"/>
    <dgm:cxn modelId="{786C1783-AC7D-47C3-BD06-C9B7058961B0}" type="presParOf" srcId="{B74BA063-99D3-489C-8467-886D58763BB2}" destId="{DA808E21-3F4C-4342-8D2C-2BC8F444E420}" srcOrd="1" destOrd="0" presId="urn:microsoft.com/office/officeart/2005/8/layout/hierarchy1"/>
    <dgm:cxn modelId="{F3294AE3-5600-4D7E-A9AB-9B4E28BD204B}" type="presParOf" srcId="{531D0FBE-67D3-434C-BF6E-644CDA597E11}" destId="{2522DF1B-78B4-4643-A593-DBAA71F01084}" srcOrd="2" destOrd="0" presId="urn:microsoft.com/office/officeart/2005/8/layout/hierarchy1"/>
    <dgm:cxn modelId="{4ABD446E-D3D7-4918-80E7-838AD6BFF406}" type="presParOf" srcId="{2522DF1B-78B4-4643-A593-DBAA71F01084}" destId="{95E366C0-218A-4C5D-8E2B-07D37775256A}" srcOrd="0" destOrd="0" presId="urn:microsoft.com/office/officeart/2005/8/layout/hierarchy1"/>
    <dgm:cxn modelId="{C4E26012-0B84-4083-86A2-C45C015220F5}" type="presParOf" srcId="{95E366C0-218A-4C5D-8E2B-07D37775256A}" destId="{B20D881A-93FE-4010-BDA7-88FF00E3906A}" srcOrd="0" destOrd="0" presId="urn:microsoft.com/office/officeart/2005/8/layout/hierarchy1"/>
    <dgm:cxn modelId="{5486F461-06E7-48EF-8236-F387506BD99A}" type="presParOf" srcId="{95E366C0-218A-4C5D-8E2B-07D37775256A}" destId="{FFFB53AD-8891-4419-B6FB-847D45E8F8F3}" srcOrd="1" destOrd="0" presId="urn:microsoft.com/office/officeart/2005/8/layout/hierarchy1"/>
    <dgm:cxn modelId="{F1CA5C52-9F80-407A-946C-46D02F6B888F}" type="presParOf" srcId="{2522DF1B-78B4-4643-A593-DBAA71F01084}" destId="{3BD3A6F8-9116-4965-A145-A2238D1937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526DCA-F435-4194-9998-E7F94C505FA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78853-8F71-47A6-B40A-CA42BAFB7698}">
      <dgm:prSet/>
      <dgm:spPr/>
      <dgm:t>
        <a:bodyPr/>
        <a:lstStyle/>
        <a:p>
          <a:r>
            <a:rPr lang="en-US" b="1"/>
            <a:t>Feature Scaling</a:t>
          </a:r>
          <a:endParaRPr lang="en-US"/>
        </a:p>
      </dgm:t>
    </dgm:pt>
    <dgm:pt modelId="{86DFB7B2-3B3E-483F-A9FC-78DA76148B31}" type="parTrans" cxnId="{A742DBB7-EDC0-48F2-9A6C-55698FA3E51E}">
      <dgm:prSet/>
      <dgm:spPr/>
      <dgm:t>
        <a:bodyPr/>
        <a:lstStyle/>
        <a:p>
          <a:endParaRPr lang="en-US"/>
        </a:p>
      </dgm:t>
    </dgm:pt>
    <dgm:pt modelId="{ADA49418-DBFD-406F-9E24-2EC70DEC8F40}" type="sibTrans" cxnId="{A742DBB7-EDC0-48F2-9A6C-55698FA3E51E}">
      <dgm:prSet/>
      <dgm:spPr/>
      <dgm:t>
        <a:bodyPr/>
        <a:lstStyle/>
        <a:p>
          <a:endParaRPr lang="en-US"/>
        </a:p>
      </dgm:t>
    </dgm:pt>
    <dgm:pt modelId="{C92D2B9B-2BA9-4143-87D4-77219A5D2381}">
      <dgm:prSet/>
      <dgm:spPr/>
      <dgm:t>
        <a:bodyPr/>
        <a:lstStyle/>
        <a:p>
          <a:r>
            <a:rPr lang="en-US" dirty="0"/>
            <a:t>Used </a:t>
          </a:r>
          <a:r>
            <a:rPr lang="en-US" dirty="0" smtClean="0"/>
            <a:t>Robust Scalar </a:t>
          </a:r>
          <a:r>
            <a:rPr lang="en-US" dirty="0"/>
            <a:t>for continuous features.</a:t>
          </a:r>
        </a:p>
      </dgm:t>
    </dgm:pt>
    <dgm:pt modelId="{5D4BCCEA-AE0C-45E2-8914-0DDF1EDFB635}" type="parTrans" cxnId="{5F89C439-0129-4845-BEED-02E4DC3C484C}">
      <dgm:prSet/>
      <dgm:spPr/>
      <dgm:t>
        <a:bodyPr/>
        <a:lstStyle/>
        <a:p>
          <a:endParaRPr lang="en-US"/>
        </a:p>
      </dgm:t>
    </dgm:pt>
    <dgm:pt modelId="{0D4AAECB-0A06-4DE7-814E-EC027220311A}" type="sibTrans" cxnId="{5F89C439-0129-4845-BEED-02E4DC3C484C}">
      <dgm:prSet/>
      <dgm:spPr/>
      <dgm:t>
        <a:bodyPr/>
        <a:lstStyle/>
        <a:p>
          <a:endParaRPr lang="en-US"/>
        </a:p>
      </dgm:t>
    </dgm:pt>
    <dgm:pt modelId="{F625651C-30AF-44BC-9BA6-5AB85C488ECD}">
      <dgm:prSet/>
      <dgm:spPr/>
      <dgm:t>
        <a:bodyPr/>
        <a:lstStyle/>
        <a:p>
          <a:r>
            <a:rPr lang="en-US"/>
            <a:t>Ensures all features contribute equally and prevents dominance by high-magnitude variables.</a:t>
          </a:r>
        </a:p>
      </dgm:t>
    </dgm:pt>
    <dgm:pt modelId="{6B1AD62A-F0BA-4CDD-9CF0-89CB12AB02E1}" type="parTrans" cxnId="{FE4EDC4C-4A16-471D-B5B2-163F988EEEA4}">
      <dgm:prSet/>
      <dgm:spPr/>
      <dgm:t>
        <a:bodyPr/>
        <a:lstStyle/>
        <a:p>
          <a:endParaRPr lang="en-US"/>
        </a:p>
      </dgm:t>
    </dgm:pt>
    <dgm:pt modelId="{D1D8CDB7-A4CF-472E-9E9C-1BDA9974DD08}" type="sibTrans" cxnId="{FE4EDC4C-4A16-471D-B5B2-163F988EEEA4}">
      <dgm:prSet/>
      <dgm:spPr/>
      <dgm:t>
        <a:bodyPr/>
        <a:lstStyle/>
        <a:p>
          <a:endParaRPr lang="en-US"/>
        </a:p>
      </dgm:t>
    </dgm:pt>
    <dgm:pt modelId="{EC3F9E40-B8E8-4570-95C5-7420D3F04275}" type="pres">
      <dgm:prSet presAssocID="{4B526DCA-F435-4194-9998-E7F94C505FA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B14960-5E28-4B51-AA62-40F82C6D4EDF}" type="pres">
      <dgm:prSet presAssocID="{96F78853-8F71-47A6-B40A-CA42BAFB769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E9C331-93A2-40A1-8943-A2497B05EF47}" type="pres">
      <dgm:prSet presAssocID="{ADA49418-DBFD-406F-9E24-2EC70DEC8F40}" presName="sibTrans" presStyleLbl="sibTrans1D1" presStyleIdx="0" presStyleCnt="2"/>
      <dgm:spPr/>
      <dgm:t>
        <a:bodyPr/>
        <a:lstStyle/>
        <a:p>
          <a:endParaRPr lang="en-US"/>
        </a:p>
      </dgm:t>
    </dgm:pt>
    <dgm:pt modelId="{ADE71B97-C8F4-4100-9054-04E9B2F6F23F}" type="pres">
      <dgm:prSet presAssocID="{ADA49418-DBFD-406F-9E24-2EC70DEC8F40}" presName="connectorText" presStyleLbl="sibTrans1D1" presStyleIdx="0" presStyleCnt="2"/>
      <dgm:spPr/>
      <dgm:t>
        <a:bodyPr/>
        <a:lstStyle/>
        <a:p>
          <a:endParaRPr lang="en-US"/>
        </a:p>
      </dgm:t>
    </dgm:pt>
    <dgm:pt modelId="{E2D4186A-A7AA-4DEC-A6E8-73242351CDEC}" type="pres">
      <dgm:prSet presAssocID="{C92D2B9B-2BA9-4143-87D4-77219A5D238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9DD900-A129-465E-9A55-214B8A677DC6}" type="pres">
      <dgm:prSet presAssocID="{0D4AAECB-0A06-4DE7-814E-EC027220311A}" presName="sibTrans" presStyleLbl="sibTrans1D1" presStyleIdx="1" presStyleCnt="2"/>
      <dgm:spPr/>
      <dgm:t>
        <a:bodyPr/>
        <a:lstStyle/>
        <a:p>
          <a:endParaRPr lang="en-US"/>
        </a:p>
      </dgm:t>
    </dgm:pt>
    <dgm:pt modelId="{D9C27108-3B21-4CDE-9B82-210EE619CA4F}" type="pres">
      <dgm:prSet presAssocID="{0D4AAECB-0A06-4DE7-814E-EC027220311A}" presName="connectorText" presStyleLbl="sibTrans1D1" presStyleIdx="1" presStyleCnt="2"/>
      <dgm:spPr/>
      <dgm:t>
        <a:bodyPr/>
        <a:lstStyle/>
        <a:p>
          <a:endParaRPr lang="en-US"/>
        </a:p>
      </dgm:t>
    </dgm:pt>
    <dgm:pt modelId="{29F96D6E-74A1-48C1-AC99-8FD8ACD00E76}" type="pres">
      <dgm:prSet presAssocID="{F625651C-30AF-44BC-9BA6-5AB85C488EC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4EDC4C-4A16-471D-B5B2-163F988EEEA4}" srcId="{4B526DCA-F435-4194-9998-E7F94C505FAE}" destId="{F625651C-30AF-44BC-9BA6-5AB85C488ECD}" srcOrd="2" destOrd="0" parTransId="{6B1AD62A-F0BA-4CDD-9CF0-89CB12AB02E1}" sibTransId="{D1D8CDB7-A4CF-472E-9E9C-1BDA9974DD08}"/>
    <dgm:cxn modelId="{4ACBC07B-62A0-4CE1-8D38-0E548A4C599E}" type="presOf" srcId="{ADA49418-DBFD-406F-9E24-2EC70DEC8F40}" destId="{A3E9C331-93A2-40A1-8943-A2497B05EF47}" srcOrd="0" destOrd="0" presId="urn:microsoft.com/office/officeart/2016/7/layout/RepeatingBendingProcessNew"/>
    <dgm:cxn modelId="{CB280DE7-3FA2-4315-A0B2-527C00D88DDE}" type="presOf" srcId="{0D4AAECB-0A06-4DE7-814E-EC027220311A}" destId="{C09DD900-A129-465E-9A55-214B8A677DC6}" srcOrd="0" destOrd="0" presId="urn:microsoft.com/office/officeart/2016/7/layout/RepeatingBendingProcessNew"/>
    <dgm:cxn modelId="{7A69E2F9-182B-4C40-89C2-4568A1E93EB4}" type="presOf" srcId="{4B526DCA-F435-4194-9998-E7F94C505FAE}" destId="{EC3F9E40-B8E8-4570-95C5-7420D3F04275}" srcOrd="0" destOrd="0" presId="urn:microsoft.com/office/officeart/2016/7/layout/RepeatingBendingProcessNew"/>
    <dgm:cxn modelId="{373AB050-C5F9-4042-8D14-E680D533EF2C}" type="presOf" srcId="{F625651C-30AF-44BC-9BA6-5AB85C488ECD}" destId="{29F96D6E-74A1-48C1-AC99-8FD8ACD00E76}" srcOrd="0" destOrd="0" presId="urn:microsoft.com/office/officeart/2016/7/layout/RepeatingBendingProcessNew"/>
    <dgm:cxn modelId="{D7E10762-948E-4573-BA9A-73100547CD54}" type="presOf" srcId="{ADA49418-DBFD-406F-9E24-2EC70DEC8F40}" destId="{ADE71B97-C8F4-4100-9054-04E9B2F6F23F}" srcOrd="1" destOrd="0" presId="urn:microsoft.com/office/officeart/2016/7/layout/RepeatingBendingProcessNew"/>
    <dgm:cxn modelId="{75448D46-FA7B-4F80-90EE-969C7C21FD7D}" type="presOf" srcId="{96F78853-8F71-47A6-B40A-CA42BAFB7698}" destId="{C5B14960-5E28-4B51-AA62-40F82C6D4EDF}" srcOrd="0" destOrd="0" presId="urn:microsoft.com/office/officeart/2016/7/layout/RepeatingBendingProcessNew"/>
    <dgm:cxn modelId="{A742DBB7-EDC0-48F2-9A6C-55698FA3E51E}" srcId="{4B526DCA-F435-4194-9998-E7F94C505FAE}" destId="{96F78853-8F71-47A6-B40A-CA42BAFB7698}" srcOrd="0" destOrd="0" parTransId="{86DFB7B2-3B3E-483F-A9FC-78DA76148B31}" sibTransId="{ADA49418-DBFD-406F-9E24-2EC70DEC8F40}"/>
    <dgm:cxn modelId="{4E8BC46F-320C-47E6-A8D5-5AF217457D2A}" type="presOf" srcId="{C92D2B9B-2BA9-4143-87D4-77219A5D2381}" destId="{E2D4186A-A7AA-4DEC-A6E8-73242351CDEC}" srcOrd="0" destOrd="0" presId="urn:microsoft.com/office/officeart/2016/7/layout/RepeatingBendingProcessNew"/>
    <dgm:cxn modelId="{5F89C439-0129-4845-BEED-02E4DC3C484C}" srcId="{4B526DCA-F435-4194-9998-E7F94C505FAE}" destId="{C92D2B9B-2BA9-4143-87D4-77219A5D2381}" srcOrd="1" destOrd="0" parTransId="{5D4BCCEA-AE0C-45E2-8914-0DDF1EDFB635}" sibTransId="{0D4AAECB-0A06-4DE7-814E-EC027220311A}"/>
    <dgm:cxn modelId="{CBCBC103-8FB3-43B8-B336-9E8D836577D2}" type="presOf" srcId="{0D4AAECB-0A06-4DE7-814E-EC027220311A}" destId="{D9C27108-3B21-4CDE-9B82-210EE619CA4F}" srcOrd="1" destOrd="0" presId="urn:microsoft.com/office/officeart/2016/7/layout/RepeatingBendingProcessNew"/>
    <dgm:cxn modelId="{230ABA9D-27BA-4ED5-9242-42649674FEC6}" type="presParOf" srcId="{EC3F9E40-B8E8-4570-95C5-7420D3F04275}" destId="{C5B14960-5E28-4B51-AA62-40F82C6D4EDF}" srcOrd="0" destOrd="0" presId="urn:microsoft.com/office/officeart/2016/7/layout/RepeatingBendingProcessNew"/>
    <dgm:cxn modelId="{4CF579A8-F077-4318-9581-739C60E19520}" type="presParOf" srcId="{EC3F9E40-B8E8-4570-95C5-7420D3F04275}" destId="{A3E9C331-93A2-40A1-8943-A2497B05EF47}" srcOrd="1" destOrd="0" presId="urn:microsoft.com/office/officeart/2016/7/layout/RepeatingBendingProcessNew"/>
    <dgm:cxn modelId="{66707E8A-0F5C-4213-A629-5A7E29D41CB6}" type="presParOf" srcId="{A3E9C331-93A2-40A1-8943-A2497B05EF47}" destId="{ADE71B97-C8F4-4100-9054-04E9B2F6F23F}" srcOrd="0" destOrd="0" presId="urn:microsoft.com/office/officeart/2016/7/layout/RepeatingBendingProcessNew"/>
    <dgm:cxn modelId="{B35DF878-DA40-4AA1-A67B-74DE8D35F4FC}" type="presParOf" srcId="{EC3F9E40-B8E8-4570-95C5-7420D3F04275}" destId="{E2D4186A-A7AA-4DEC-A6E8-73242351CDEC}" srcOrd="2" destOrd="0" presId="urn:microsoft.com/office/officeart/2016/7/layout/RepeatingBendingProcessNew"/>
    <dgm:cxn modelId="{5BFB64B5-ED4F-4918-8D39-3DE7DACD49B4}" type="presParOf" srcId="{EC3F9E40-B8E8-4570-95C5-7420D3F04275}" destId="{C09DD900-A129-465E-9A55-214B8A677DC6}" srcOrd="3" destOrd="0" presId="urn:microsoft.com/office/officeart/2016/7/layout/RepeatingBendingProcessNew"/>
    <dgm:cxn modelId="{19F92FE5-B3DF-4D59-9F07-6F392C63973E}" type="presParOf" srcId="{C09DD900-A129-465E-9A55-214B8A677DC6}" destId="{D9C27108-3B21-4CDE-9B82-210EE619CA4F}" srcOrd="0" destOrd="0" presId="urn:microsoft.com/office/officeart/2016/7/layout/RepeatingBendingProcessNew"/>
    <dgm:cxn modelId="{DF12DE7D-ACC4-4D01-BE13-7D2A0F98AD4A}" type="presParOf" srcId="{EC3F9E40-B8E8-4570-95C5-7420D3F04275}" destId="{29F96D6E-74A1-48C1-AC99-8FD8ACD00E76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23E16C-3232-4AFD-886A-703204DA8902}">
      <dsp:nvSpPr>
        <dsp:cNvPr id="0" name=""/>
        <dsp:cNvSpPr/>
      </dsp:nvSpPr>
      <dsp:spPr>
        <a:xfrm>
          <a:off x="3597547" y="75548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/>
            <a:t>Total records</a:t>
          </a:r>
          <a:r>
            <a:rPr lang="en-US" sz="2300" b="1" kern="1200" dirty="0" smtClean="0"/>
            <a:t>: </a:t>
          </a:r>
          <a:r>
            <a:rPr lang="en-US" sz="2300" b="0" i="0" kern="1200" dirty="0" smtClean="0"/>
            <a:t>8763 </a:t>
          </a:r>
          <a:endParaRPr lang="en-US" sz="2300" kern="1200" dirty="0"/>
        </a:p>
      </dsp:txBody>
      <dsp:txXfrm>
        <a:off x="3597547" y="75548"/>
        <a:ext cx="2863304" cy="1717982"/>
      </dsp:txXfrm>
    </dsp:sp>
    <dsp:sp modelId="{7CC629C1-884B-4562-9C5C-618137EA232F}">
      <dsp:nvSpPr>
        <dsp:cNvPr id="0" name=""/>
        <dsp:cNvSpPr/>
      </dsp:nvSpPr>
      <dsp:spPr>
        <a:xfrm>
          <a:off x="443331" y="120078"/>
          <a:ext cx="2863304" cy="17179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Dataset Source: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Kaggle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https://surl.li/uozysm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443331" y="120078"/>
        <a:ext cx="2863304" cy="1717982"/>
      </dsp:txXfrm>
    </dsp:sp>
    <dsp:sp modelId="{3E6A96B1-7717-4465-BA72-ECBD6C19DE3F}">
      <dsp:nvSpPr>
        <dsp:cNvPr id="0" name=""/>
        <dsp:cNvSpPr/>
      </dsp:nvSpPr>
      <dsp:spPr>
        <a:xfrm>
          <a:off x="6712908" y="57080"/>
          <a:ext cx="2863304" cy="17179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Total Features: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No. 26</a:t>
          </a:r>
          <a:endParaRPr lang="en-US" sz="2300" kern="1200" dirty="0"/>
        </a:p>
      </dsp:txBody>
      <dsp:txXfrm>
        <a:off x="6712908" y="57080"/>
        <a:ext cx="2863304" cy="1717982"/>
      </dsp:txXfrm>
    </dsp:sp>
    <dsp:sp modelId="{B63101FD-9830-46A7-A2D5-B15F076A31DF}">
      <dsp:nvSpPr>
        <dsp:cNvPr id="0" name=""/>
        <dsp:cNvSpPr/>
      </dsp:nvSpPr>
      <dsp:spPr>
        <a:xfrm>
          <a:off x="447913" y="2005971"/>
          <a:ext cx="2863304" cy="17179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bg1"/>
              </a:solidFill>
            </a:rPr>
            <a:t>Target Variable: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>
              <a:solidFill>
                <a:schemeClr val="bg1"/>
              </a:solidFill>
            </a:rPr>
            <a:t>Heart Attack Risk</a:t>
          </a:r>
          <a:endParaRPr lang="en-US" sz="2300" b="0" kern="1200" dirty="0">
            <a:solidFill>
              <a:schemeClr val="bg1"/>
            </a:solidFill>
          </a:endParaRPr>
        </a:p>
      </dsp:txBody>
      <dsp:txXfrm>
        <a:off x="447913" y="2005971"/>
        <a:ext cx="2863304" cy="1717982"/>
      </dsp:txXfrm>
    </dsp:sp>
    <dsp:sp modelId="{E27C4F60-107E-425E-97F5-B8ABF4D85188}">
      <dsp:nvSpPr>
        <dsp:cNvPr id="0" name=""/>
        <dsp:cNvSpPr/>
      </dsp:nvSpPr>
      <dsp:spPr>
        <a:xfrm>
          <a:off x="3597547" y="2005971"/>
          <a:ext cx="2863304" cy="17179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Class Distribution: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0    64.2%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1    35.8%</a:t>
          </a:r>
          <a:endParaRPr lang="en-US" sz="2300" b="0" kern="1200" dirty="0"/>
        </a:p>
      </dsp:txBody>
      <dsp:txXfrm>
        <a:off x="3597547" y="2005971"/>
        <a:ext cx="2863304" cy="1717982"/>
      </dsp:txXfrm>
    </dsp:sp>
    <dsp:sp modelId="{567178A8-CAE7-4E44-B8DE-776C1E110900}">
      <dsp:nvSpPr>
        <dsp:cNvPr id="0" name=""/>
        <dsp:cNvSpPr/>
      </dsp:nvSpPr>
      <dsp:spPr>
        <a:xfrm>
          <a:off x="6747182" y="2005971"/>
          <a:ext cx="2863304" cy="1717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Purpose: </a:t>
          </a:r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kern="1200" dirty="0" smtClean="0"/>
            <a:t>Enable heart attack risk prediction and analysis of contributing factor</a:t>
          </a:r>
          <a:endParaRPr lang="en-US" sz="2300" b="0" kern="1200" dirty="0"/>
        </a:p>
      </dsp:txBody>
      <dsp:txXfrm>
        <a:off x="6747182" y="2005971"/>
        <a:ext cx="2863304" cy="17179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8DE88-1BFF-47DB-9AFB-25C9A6C3D1DD}">
      <dsp:nvSpPr>
        <dsp:cNvPr id="0" name=""/>
        <dsp:cNvSpPr/>
      </dsp:nvSpPr>
      <dsp:spPr>
        <a:xfrm>
          <a:off x="3781" y="167603"/>
          <a:ext cx="2273944" cy="611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Demographics</a:t>
          </a:r>
          <a:endParaRPr lang="en-US" sz="1800" b="1" kern="1200" dirty="0"/>
        </a:p>
      </dsp:txBody>
      <dsp:txXfrm>
        <a:off x="3781" y="167603"/>
        <a:ext cx="2273944" cy="611091"/>
      </dsp:txXfrm>
    </dsp:sp>
    <dsp:sp modelId="{860201D6-263A-4599-8712-0BA0C5232AB7}">
      <dsp:nvSpPr>
        <dsp:cNvPr id="0" name=""/>
        <dsp:cNvSpPr/>
      </dsp:nvSpPr>
      <dsp:spPr>
        <a:xfrm>
          <a:off x="3781" y="778695"/>
          <a:ext cx="2273944" cy="27793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Age: </a:t>
          </a:r>
          <a:r>
            <a:rPr lang="en-US" sz="1500" b="0" kern="1200" dirty="0" smtClean="0"/>
            <a:t>Patient`s age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Sex: </a:t>
          </a:r>
          <a:r>
            <a:rPr lang="en-US" sz="1500" kern="1200" dirty="0" smtClean="0"/>
            <a:t>Gender of the patient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Country, Continent, Hemisphere: </a:t>
          </a:r>
          <a:r>
            <a:rPr lang="en-US" sz="1500" kern="1200" dirty="0" smtClean="0"/>
            <a:t>Geographic location of the patient</a:t>
          </a:r>
          <a:endParaRPr lang="en-US" sz="1500" kern="1200" dirty="0"/>
        </a:p>
      </dsp:txBody>
      <dsp:txXfrm>
        <a:off x="3781" y="778695"/>
        <a:ext cx="2273944" cy="2779312"/>
      </dsp:txXfrm>
    </dsp:sp>
    <dsp:sp modelId="{43588D66-E964-4AA1-9808-95065A13901B}">
      <dsp:nvSpPr>
        <dsp:cNvPr id="0" name=""/>
        <dsp:cNvSpPr/>
      </dsp:nvSpPr>
      <dsp:spPr>
        <a:xfrm>
          <a:off x="2596078" y="167603"/>
          <a:ext cx="2273944" cy="611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Lifestyle Factors</a:t>
          </a:r>
          <a:endParaRPr lang="en-US" sz="1800" b="1" kern="1200" dirty="0"/>
        </a:p>
      </dsp:txBody>
      <dsp:txXfrm>
        <a:off x="2596078" y="167603"/>
        <a:ext cx="2273944" cy="611091"/>
      </dsp:txXfrm>
    </dsp:sp>
    <dsp:sp modelId="{80A89801-6CDC-49B1-BCB4-39D74E984944}">
      <dsp:nvSpPr>
        <dsp:cNvPr id="0" name=""/>
        <dsp:cNvSpPr/>
      </dsp:nvSpPr>
      <dsp:spPr>
        <a:xfrm>
          <a:off x="2596078" y="778695"/>
          <a:ext cx="2273944" cy="27793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Smoking: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Obesity: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Alcohol Consumption: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Exercise Hours Per Week: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Diet: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Physical Activity Days Per Week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Stress Level: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Sleep Hours Per Week: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Sedentary Hours Per Day:</a:t>
          </a:r>
          <a:endParaRPr lang="en-US" sz="1500" b="1" kern="1200" dirty="0"/>
        </a:p>
      </dsp:txBody>
      <dsp:txXfrm>
        <a:off x="2596078" y="778695"/>
        <a:ext cx="2273944" cy="2779312"/>
      </dsp:txXfrm>
    </dsp:sp>
    <dsp:sp modelId="{77E8EE7F-C04B-4099-BADC-94D4D73857BC}">
      <dsp:nvSpPr>
        <dsp:cNvPr id="0" name=""/>
        <dsp:cNvSpPr/>
      </dsp:nvSpPr>
      <dsp:spPr>
        <a:xfrm>
          <a:off x="5188376" y="167603"/>
          <a:ext cx="2273944" cy="611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Medical Information</a:t>
          </a:r>
          <a:endParaRPr lang="en-US" sz="1800" b="1" kern="1200" dirty="0"/>
        </a:p>
      </dsp:txBody>
      <dsp:txXfrm>
        <a:off x="5188376" y="167603"/>
        <a:ext cx="2273944" cy="611091"/>
      </dsp:txXfrm>
    </dsp:sp>
    <dsp:sp modelId="{EC37710B-E7B1-4DEE-B768-EB7661D6A7C0}">
      <dsp:nvSpPr>
        <dsp:cNvPr id="0" name=""/>
        <dsp:cNvSpPr/>
      </dsp:nvSpPr>
      <dsp:spPr>
        <a:xfrm>
          <a:off x="5188376" y="778695"/>
          <a:ext cx="2273944" cy="27793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Cholesterol: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Blood Pressure: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Heart Rate: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Triglycerides: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Diabetes: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Pervious Heart Problem:</a:t>
          </a:r>
          <a:endParaRPr lang="en-US" sz="1500" b="1" kern="1200" dirty="0"/>
        </a:p>
      </dsp:txBody>
      <dsp:txXfrm>
        <a:off x="5188376" y="778695"/>
        <a:ext cx="2273944" cy="2779312"/>
      </dsp:txXfrm>
    </dsp:sp>
    <dsp:sp modelId="{8C1D485C-8CDC-436F-A589-E405FDAD8807}">
      <dsp:nvSpPr>
        <dsp:cNvPr id="0" name=""/>
        <dsp:cNvSpPr/>
      </dsp:nvSpPr>
      <dsp:spPr>
        <a:xfrm>
          <a:off x="7780673" y="167603"/>
          <a:ext cx="2273944" cy="611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Economic Information</a:t>
          </a:r>
          <a:endParaRPr lang="en-US" sz="1800" b="1" kern="1200" dirty="0"/>
        </a:p>
      </dsp:txBody>
      <dsp:txXfrm>
        <a:off x="7780673" y="167603"/>
        <a:ext cx="2273944" cy="611091"/>
      </dsp:txXfrm>
    </dsp:sp>
    <dsp:sp modelId="{0C048E13-1788-48D1-A398-DAFDA4F2B18E}">
      <dsp:nvSpPr>
        <dsp:cNvPr id="0" name=""/>
        <dsp:cNvSpPr/>
      </dsp:nvSpPr>
      <dsp:spPr>
        <a:xfrm>
          <a:off x="7780673" y="778695"/>
          <a:ext cx="2273944" cy="277931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/>
            <a:t>Income:</a:t>
          </a:r>
          <a:endParaRPr lang="en-US" sz="1500" b="1" kern="1200" dirty="0"/>
        </a:p>
      </dsp:txBody>
      <dsp:txXfrm>
        <a:off x="7780673" y="778695"/>
        <a:ext cx="2273944" cy="27793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426D3-84B5-400C-B18C-2E60C65312DE}">
      <dsp:nvSpPr>
        <dsp:cNvPr id="0" name=""/>
        <dsp:cNvSpPr/>
      </dsp:nvSpPr>
      <dsp:spPr>
        <a:xfrm>
          <a:off x="8476411" y="1429181"/>
          <a:ext cx="216516" cy="6357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8758"/>
              </a:lnTo>
              <a:lnTo>
                <a:pt x="216516" y="428758"/>
              </a:lnTo>
              <a:lnTo>
                <a:pt x="216516" y="6357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8D5F09-1319-4565-A29A-844583469D04}">
      <dsp:nvSpPr>
        <dsp:cNvPr id="0" name=""/>
        <dsp:cNvSpPr/>
      </dsp:nvSpPr>
      <dsp:spPr>
        <a:xfrm>
          <a:off x="6061124" y="1429181"/>
          <a:ext cx="2415286" cy="590106"/>
        </a:xfrm>
        <a:custGeom>
          <a:avLst/>
          <a:gdLst/>
          <a:ahLst/>
          <a:cxnLst/>
          <a:rect l="0" t="0" r="0" b="0"/>
          <a:pathLst>
            <a:path>
              <a:moveTo>
                <a:pt x="2415286" y="0"/>
              </a:moveTo>
              <a:lnTo>
                <a:pt x="2415286" y="383113"/>
              </a:lnTo>
              <a:lnTo>
                <a:pt x="0" y="383113"/>
              </a:lnTo>
              <a:lnTo>
                <a:pt x="0" y="590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D6422-972C-4AE7-9E14-9CC833288803}">
      <dsp:nvSpPr>
        <dsp:cNvPr id="0" name=""/>
        <dsp:cNvSpPr/>
      </dsp:nvSpPr>
      <dsp:spPr>
        <a:xfrm>
          <a:off x="1056917" y="1109"/>
          <a:ext cx="2234408" cy="141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E5DD983-487C-43D3-821C-4F82F59F03E7}">
      <dsp:nvSpPr>
        <dsp:cNvPr id="0" name=""/>
        <dsp:cNvSpPr/>
      </dsp:nvSpPr>
      <dsp:spPr>
        <a:xfrm>
          <a:off x="1305185" y="236963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kern="1200" baseline="0" dirty="0" smtClean="0"/>
            <a:t>Count Null Values: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kern="1200" baseline="0" dirty="0" smtClean="0"/>
            <a:t>0 </a:t>
          </a:r>
          <a:endParaRPr lang="en-US" sz="1700" kern="1200" dirty="0"/>
        </a:p>
      </dsp:txBody>
      <dsp:txXfrm>
        <a:off x="1346742" y="278520"/>
        <a:ext cx="2151294" cy="1335735"/>
      </dsp:txXfrm>
    </dsp:sp>
    <dsp:sp modelId="{EED1787F-51F4-40B8-877D-4D0395E09B42}">
      <dsp:nvSpPr>
        <dsp:cNvPr id="0" name=""/>
        <dsp:cNvSpPr/>
      </dsp:nvSpPr>
      <dsp:spPr>
        <a:xfrm>
          <a:off x="7359206" y="10331"/>
          <a:ext cx="2234408" cy="141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4BB861-1559-43BC-BEDB-3208B7A66110}">
      <dsp:nvSpPr>
        <dsp:cNvPr id="0" name=""/>
        <dsp:cNvSpPr/>
      </dsp:nvSpPr>
      <dsp:spPr>
        <a:xfrm>
          <a:off x="7607474" y="246185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b="1" kern="1200" dirty="0" smtClean="0"/>
            <a:t>Convert Categorical Values to Numerical</a:t>
          </a:r>
          <a:endParaRPr lang="en-US" sz="1700" kern="1200" dirty="0"/>
        </a:p>
      </dsp:txBody>
      <dsp:txXfrm>
        <a:off x="7649031" y="287742"/>
        <a:ext cx="2151294" cy="1335735"/>
      </dsp:txXfrm>
    </dsp:sp>
    <dsp:sp modelId="{6C36B69E-E4E0-4E8C-AF7D-54840955794C}">
      <dsp:nvSpPr>
        <dsp:cNvPr id="0" name=""/>
        <dsp:cNvSpPr/>
      </dsp:nvSpPr>
      <dsp:spPr>
        <a:xfrm>
          <a:off x="4943920" y="2019288"/>
          <a:ext cx="2234408" cy="141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2AA768-14ED-4B4B-A8F8-14004E4ED98E}">
      <dsp:nvSpPr>
        <dsp:cNvPr id="0" name=""/>
        <dsp:cNvSpPr/>
      </dsp:nvSpPr>
      <dsp:spPr>
        <a:xfrm>
          <a:off x="5192187" y="2255142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Apply Label Encoder: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Feature: Sex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Feature: Diet </a:t>
          </a:r>
          <a:endParaRPr lang="en-US" sz="1700" b="1" kern="1200" dirty="0"/>
        </a:p>
      </dsp:txBody>
      <dsp:txXfrm>
        <a:off x="5233744" y="2296699"/>
        <a:ext cx="2151294" cy="1335735"/>
      </dsp:txXfrm>
    </dsp:sp>
    <dsp:sp modelId="{4F4B6FC7-7F7C-4AB7-826F-E1E4947C8717}">
      <dsp:nvSpPr>
        <dsp:cNvPr id="0" name=""/>
        <dsp:cNvSpPr/>
      </dsp:nvSpPr>
      <dsp:spPr>
        <a:xfrm>
          <a:off x="7575723" y="2064932"/>
          <a:ext cx="2234408" cy="141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66EE8D1-02C1-4A47-B974-027FBFE6DE24}">
      <dsp:nvSpPr>
        <dsp:cNvPr id="0" name=""/>
        <dsp:cNvSpPr/>
      </dsp:nvSpPr>
      <dsp:spPr>
        <a:xfrm>
          <a:off x="7823990" y="2300786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Split Blood Pressure Into S</a:t>
          </a:r>
          <a:r>
            <a:rPr lang="en-US" sz="1700" b="1" i="0" kern="1200" dirty="0" smtClean="0"/>
            <a:t>ystolic and Diastolic</a:t>
          </a:r>
          <a:endParaRPr lang="en-US" sz="1700" b="1" kern="1200" dirty="0"/>
        </a:p>
      </dsp:txBody>
      <dsp:txXfrm>
        <a:off x="7865547" y="2342343"/>
        <a:ext cx="2151294" cy="1335735"/>
      </dsp:txXfrm>
    </dsp:sp>
    <dsp:sp modelId="{B20D881A-93FE-4010-BDA7-88FF00E3906A}">
      <dsp:nvSpPr>
        <dsp:cNvPr id="0" name=""/>
        <dsp:cNvSpPr/>
      </dsp:nvSpPr>
      <dsp:spPr>
        <a:xfrm>
          <a:off x="4018502" y="-11036"/>
          <a:ext cx="2234408" cy="14188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FB53AD-8891-4419-B6FB-847D45E8F8F3}">
      <dsp:nvSpPr>
        <dsp:cNvPr id="0" name=""/>
        <dsp:cNvSpPr/>
      </dsp:nvSpPr>
      <dsp:spPr>
        <a:xfrm>
          <a:off x="4266770" y="224817"/>
          <a:ext cx="2234408" cy="14188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b="1" kern="1200" dirty="0" smtClean="0"/>
            <a:t>Decision: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1700" b="1" kern="1200" dirty="0" smtClean="0"/>
            <a:t>Removal of Patient ID, Country, Continent, Hemisphere</a:t>
          </a:r>
          <a:endParaRPr lang="en-US" sz="1700" b="1" kern="1200" dirty="0"/>
        </a:p>
      </dsp:txBody>
      <dsp:txXfrm>
        <a:off x="4308327" y="266374"/>
        <a:ext cx="2151294" cy="1335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9C331-93A2-40A1-8943-A2497B05EF47}">
      <dsp:nvSpPr>
        <dsp:cNvPr id="0" name=""/>
        <dsp:cNvSpPr/>
      </dsp:nvSpPr>
      <dsp:spPr>
        <a:xfrm>
          <a:off x="2831485" y="1658211"/>
          <a:ext cx="6193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93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4901" y="1700681"/>
        <a:ext cx="32496" cy="6499"/>
      </dsp:txXfrm>
    </dsp:sp>
    <dsp:sp modelId="{C5B14960-5E28-4B51-AA62-40F82C6D4EDF}">
      <dsp:nvSpPr>
        <dsp:cNvPr id="0" name=""/>
        <dsp:cNvSpPr/>
      </dsp:nvSpPr>
      <dsp:spPr>
        <a:xfrm>
          <a:off x="7506" y="856197"/>
          <a:ext cx="2825778" cy="1695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66" tIns="145344" rIns="138466" bIns="14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/>
            <a:t>Feature Scaling</a:t>
          </a:r>
          <a:endParaRPr lang="en-US" sz="2100" kern="1200"/>
        </a:p>
      </dsp:txBody>
      <dsp:txXfrm>
        <a:off x="7506" y="856197"/>
        <a:ext cx="2825778" cy="1695467"/>
      </dsp:txXfrm>
    </dsp:sp>
    <dsp:sp modelId="{C09DD900-A129-465E-9A55-214B8A677DC6}">
      <dsp:nvSpPr>
        <dsp:cNvPr id="0" name=""/>
        <dsp:cNvSpPr/>
      </dsp:nvSpPr>
      <dsp:spPr>
        <a:xfrm>
          <a:off x="6307193" y="1658211"/>
          <a:ext cx="6193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932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600609" y="1700681"/>
        <a:ext cx="32496" cy="6499"/>
      </dsp:txXfrm>
    </dsp:sp>
    <dsp:sp modelId="{E2D4186A-A7AA-4DEC-A6E8-73242351CDEC}">
      <dsp:nvSpPr>
        <dsp:cNvPr id="0" name=""/>
        <dsp:cNvSpPr/>
      </dsp:nvSpPr>
      <dsp:spPr>
        <a:xfrm>
          <a:off x="3483214" y="856197"/>
          <a:ext cx="2825778" cy="1695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66" tIns="145344" rIns="138466" bIns="14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Used </a:t>
          </a:r>
          <a:r>
            <a:rPr lang="en-US" sz="2100" kern="1200" dirty="0" smtClean="0"/>
            <a:t>Robust Scalar </a:t>
          </a:r>
          <a:r>
            <a:rPr lang="en-US" sz="2100" kern="1200" dirty="0"/>
            <a:t>for continuous features.</a:t>
          </a:r>
        </a:p>
      </dsp:txBody>
      <dsp:txXfrm>
        <a:off x="3483214" y="856197"/>
        <a:ext cx="2825778" cy="1695467"/>
      </dsp:txXfrm>
    </dsp:sp>
    <dsp:sp modelId="{29F96D6E-74A1-48C1-AC99-8FD8ACD00E76}">
      <dsp:nvSpPr>
        <dsp:cNvPr id="0" name=""/>
        <dsp:cNvSpPr/>
      </dsp:nvSpPr>
      <dsp:spPr>
        <a:xfrm>
          <a:off x="6958922" y="856197"/>
          <a:ext cx="2825778" cy="16954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466" tIns="145344" rIns="138466" bIns="14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Ensures all features contribute equally and prevents dominance by high-magnitude variables.</a:t>
          </a:r>
        </a:p>
      </dsp:txBody>
      <dsp:txXfrm>
        <a:off x="6958922" y="856197"/>
        <a:ext cx="2825778" cy="1695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DE39C-5609-43C1-B75C-AD390C32C70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D26C-93B7-471C-B92C-358C4BF79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8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True Negative (TN)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These are the cases where the model correctly predicted the negative class (0).</a:t>
            </a:r>
          </a:p>
          <a:p>
            <a:r>
              <a:rPr lang="en-US" b="1" dirty="0" smtClean="0"/>
              <a:t>False Positive (FP)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These are the cases where the model incorrectly predicted the positive class (1) when the true class was actually negative (0).</a:t>
            </a:r>
          </a:p>
          <a:p>
            <a:r>
              <a:rPr lang="en-US" b="1" dirty="0" smtClean="0"/>
              <a:t>False Negative (FN)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These are the cases where the model incorrectly predicted the negative class (0) when the true class was actually positive (1).</a:t>
            </a:r>
          </a:p>
          <a:p>
            <a:r>
              <a:rPr lang="en-US" b="1" dirty="0" smtClean="0"/>
              <a:t>True Positive (TP)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These are the cases where the model correctly predicted the positive class (1).</a:t>
            </a:r>
          </a:p>
          <a:p>
            <a:endParaRPr lang="en-PK" dirty="0" smtClean="0"/>
          </a:p>
          <a:p>
            <a:r>
              <a:rPr lang="en-US" dirty="0" smtClean="0"/>
              <a:t>Precision=T</a:t>
            </a:r>
            <a:r>
              <a:rPr lang="en-PK" dirty="0" smtClean="0"/>
              <a:t>P/TP+FP</a:t>
            </a:r>
          </a:p>
          <a:p>
            <a:endParaRPr lang="en-PK" dirty="0" smtClean="0"/>
          </a:p>
          <a:p>
            <a:r>
              <a:rPr lang="en-US" dirty="0" smtClean="0"/>
              <a:t>Recall=TP</a:t>
            </a:r>
            <a:r>
              <a:rPr lang="en-PK" dirty="0" smtClean="0"/>
              <a:t>/TP+FN</a:t>
            </a:r>
          </a:p>
          <a:p>
            <a:endParaRPr lang="en-PK" dirty="0" smtClean="0"/>
          </a:p>
          <a:p>
            <a:r>
              <a:rPr lang="en-US" dirty="0" smtClean="0"/>
              <a:t>F1_score=2×</a:t>
            </a:r>
            <a:r>
              <a:rPr lang="en-PK" dirty="0" smtClean="0"/>
              <a:t>  </a:t>
            </a:r>
            <a:r>
              <a:rPr lang="en-US" dirty="0" smtClean="0"/>
              <a:t>Precision×Recal</a:t>
            </a:r>
            <a:r>
              <a:rPr lang="en-PK" dirty="0" smtClean="0"/>
              <a:t>l/ </a:t>
            </a:r>
            <a:r>
              <a:rPr lang="en-US" dirty="0" smtClean="0"/>
              <a:t>Precision+Recall​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FD26C-93B7-471C-B92C-358C4BF795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Jsagu;iwq</a:t>
            </a:r>
            <a:r>
              <a:rPr lang="en-US" dirty="0" smtClean="0"/>
              <a:t> </a:t>
            </a:r>
            <a:r>
              <a:rPr lang="en-US" dirty="0" err="1" smtClean="0"/>
              <a:t>c,m</a:t>
            </a:r>
            <a:r>
              <a:rPr lang="en-US" dirty="0" smtClean="0"/>
              <a:t>\</a:t>
            </a:r>
            <a:r>
              <a:rPr lang="en-US" dirty="0" err="1" smtClean="0"/>
              <a:t>qwuidmcbuiq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FD26C-93B7-471C-B92C-358C4BF795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3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9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7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4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416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2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1C0CD-5EFD-45A1-AAFD-61C3D4A651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03302C-20A2-4C4F-9760-E85AE10413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1091233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00F093B-0739-4429-B30D-D72924D088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702" y="809244"/>
            <a:ext cx="10579608" cy="5239512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3ECA3-1A68-2EBC-A4AD-4C8C5BF5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6" y="1446715"/>
            <a:ext cx="9637485" cy="32993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5400" b="1" dirty="0"/>
              <a:t>Heart Attack Risk Prediction </a:t>
            </a:r>
            <a:r>
              <a:rPr lang="en-US" sz="5400" b="1" dirty="0" smtClean="0"/>
              <a:t>Using </a:t>
            </a:r>
            <a:r>
              <a:rPr lang="en-US" sz="5400" b="1" dirty="0"/>
              <a:t>Machine </a:t>
            </a:r>
            <a:r>
              <a:rPr lang="en-US" sz="5400" b="1" dirty="0" smtClean="0"/>
              <a:t> Learning</a:t>
            </a:r>
            <a:br>
              <a:rPr lang="en-US" sz="5400" b="1" dirty="0" smtClean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3100" b="1" dirty="0"/>
              <a:t>Muhammad Akhtar Nadeem</a:t>
            </a:r>
            <a:br>
              <a:rPr lang="en-US" sz="3100" b="1" dirty="0"/>
            </a:br>
            <a:r>
              <a:rPr lang="en-US" sz="3100" b="1" dirty="0"/>
              <a:t>Akhuwat College &amp; University Kasur</a:t>
            </a:r>
            <a:br>
              <a:rPr lang="en-US" sz="3100" b="1" dirty="0"/>
            </a:br>
            <a:endParaRPr lang="en-US" sz="3100" cap="all" spc="-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92999-6A40-480A-8965-2F20DFB032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640856"/>
            <a:ext cx="1920240" cy="73152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573B87-7D61-460C-9ADA-EF63674E3A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AF6B7C-985D-4351-9564-8DBDF5BB0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8433F4-33AB-4CE1-9DE3-72A8403654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0000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02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5400" b="1" dirty="0">
                <a:solidFill>
                  <a:srgbClr val="000000"/>
                </a:solidFill>
                <a:ea typeface="Calibri"/>
                <a:cs typeface="Calibri"/>
              </a:rPr>
              <a:t>Model Training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62626"/>
              </a:buClr>
            </a:pPr>
            <a:r>
              <a:rPr lang="en-US" sz="2800" b="1" dirty="0">
                <a:ea typeface="+mn-lt"/>
                <a:cs typeface="+mn-lt"/>
              </a:rPr>
              <a:t>LogisticRegration</a:t>
            </a:r>
            <a:endParaRPr lang="en-US" sz="2800" dirty="0"/>
          </a:p>
          <a:p>
            <a:pPr>
              <a:buClr>
                <a:srgbClr val="262626"/>
              </a:buClr>
            </a:pPr>
            <a:r>
              <a:rPr lang="en-US" sz="2800" dirty="0">
                <a:ea typeface="+mn-lt"/>
                <a:cs typeface="+mn-lt"/>
              </a:rPr>
              <a:t> Training Details</a:t>
            </a:r>
            <a:endParaRPr lang="en-US" sz="2800" dirty="0"/>
          </a:p>
          <a:p>
            <a:pPr marL="274320" lvl="1">
              <a:buClr>
                <a:srgbClr val="262626"/>
              </a:buClr>
            </a:pPr>
            <a:r>
              <a:rPr lang="en-US" sz="2800" b="1" dirty="0">
                <a:ea typeface="+mn-lt"/>
                <a:cs typeface="+mn-lt"/>
              </a:rPr>
              <a:t>Split: </a:t>
            </a:r>
          </a:p>
          <a:p>
            <a:pPr marL="274320" lvl="1">
              <a:buClr>
                <a:srgbClr val="262626"/>
              </a:buClr>
            </a:pPr>
            <a:r>
              <a:rPr lang="en-US" sz="2800" dirty="0">
                <a:ea typeface="+mn-lt"/>
                <a:cs typeface="+mn-lt"/>
              </a:rPr>
              <a:t>Training = 70% </a:t>
            </a:r>
          </a:p>
          <a:p>
            <a:pPr marL="274320" lvl="1">
              <a:buClr>
                <a:srgbClr val="262626"/>
              </a:buClr>
            </a:pPr>
            <a:r>
              <a:rPr lang="en-US" sz="2800" dirty="0">
                <a:ea typeface="+mn-lt"/>
                <a:cs typeface="+mn-lt"/>
              </a:rPr>
              <a:t>Testing </a:t>
            </a:r>
            <a:r>
              <a:rPr lang="en-US" sz="2800" dirty="0"/>
              <a:t>= </a:t>
            </a:r>
            <a:r>
              <a:rPr lang="en-US" sz="2800" dirty="0">
                <a:ea typeface="+mn-lt"/>
                <a:cs typeface="+mn-lt"/>
              </a:rPr>
              <a:t>30% </a:t>
            </a:r>
          </a:p>
          <a:p>
            <a:pPr marL="274320" lvl="1">
              <a:buClr>
                <a:srgbClr val="262626"/>
              </a:buClr>
            </a:pPr>
            <a:r>
              <a:rPr lang="en-US" sz="2800" b="1" dirty="0">
                <a:ea typeface="+mn-lt"/>
                <a:cs typeface="+mn-lt"/>
              </a:rPr>
              <a:t>Results</a:t>
            </a:r>
            <a:endParaRPr lang="en-US" sz="2800" b="1" dirty="0"/>
          </a:p>
          <a:p>
            <a:pPr>
              <a:buClr>
                <a:srgbClr val="262626"/>
              </a:buClr>
            </a:pPr>
            <a:r>
              <a:rPr lang="en-US" sz="2800" dirty="0"/>
              <a:t>   Accuracy: 64%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36" y="928931"/>
            <a:ext cx="6022109" cy="4848653"/>
          </a:xfrm>
        </p:spPr>
      </p:pic>
    </p:spTree>
    <p:extLst>
      <p:ext uri="{BB962C8B-B14F-4D97-AF65-F5344CB8AC3E}">
        <p14:creationId xmlns:p14="http://schemas.microsoft.com/office/powerpoint/2010/main" val="25194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Class Imbalance Problem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Applied SMOTE to balance the </a:t>
            </a:r>
            <a:r>
              <a:rPr lang="en-US" sz="3200" dirty="0" smtClean="0"/>
              <a:t>dataset.</a:t>
            </a:r>
          </a:p>
          <a:p>
            <a:r>
              <a:rPr lang="en-US" sz="3200" dirty="0" smtClean="0"/>
              <a:t>Result: 51%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19" y="1520735"/>
            <a:ext cx="5535874" cy="4298174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98" y="884568"/>
            <a:ext cx="3391074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7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3600" b="1" dirty="0" smtClean="0"/>
              <a:t>Apply Random Forest Model</a:t>
            </a:r>
            <a:endParaRPr lang="en-US" sz="36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6219"/>
            <a:ext cx="7527636" cy="500610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Key Observations:</a:t>
            </a:r>
            <a:endParaRPr lang="en-US" b="1" dirty="0" smtClean="0"/>
          </a:p>
          <a:p>
            <a:r>
              <a:rPr lang="en-US" b="1" dirty="0" smtClean="0"/>
              <a:t>Without </a:t>
            </a:r>
            <a:r>
              <a:rPr lang="en-US" b="1" dirty="0"/>
              <a:t>PCA:</a:t>
            </a:r>
            <a:endParaRPr lang="en-US" dirty="0"/>
          </a:p>
          <a:p>
            <a:r>
              <a:rPr lang="en-US" dirty="0"/>
              <a:t>Higher accuracy (</a:t>
            </a:r>
            <a:r>
              <a:rPr lang="en-US" b="1" dirty="0"/>
              <a:t>63.94%</a:t>
            </a:r>
            <a:r>
              <a:rPr lang="en-US" dirty="0"/>
              <a:t>) but lower F1 Score (</a:t>
            </a:r>
            <a:r>
              <a:rPr lang="en-US" b="1" dirty="0"/>
              <a:t>51.73%</a:t>
            </a:r>
            <a:r>
              <a:rPr lang="en-US" dirty="0"/>
              <a:t>).</a:t>
            </a:r>
          </a:p>
          <a:p>
            <a:r>
              <a:rPr lang="en-US" b="1" dirty="0"/>
              <a:t>With PCA:</a:t>
            </a:r>
            <a:endParaRPr lang="en-US" dirty="0"/>
          </a:p>
          <a:p>
            <a:r>
              <a:rPr lang="en-US" dirty="0"/>
              <a:t>Slightly lower accuracy (</a:t>
            </a:r>
            <a:r>
              <a:rPr lang="en-US" b="1" dirty="0"/>
              <a:t>60.29%</a:t>
            </a:r>
            <a:r>
              <a:rPr lang="en-US" dirty="0"/>
              <a:t>) but improved F1 Score (</a:t>
            </a:r>
            <a:r>
              <a:rPr lang="en-US" b="1" dirty="0"/>
              <a:t>54.59%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400" b="1" dirty="0"/>
              <a:t>Model Comparison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Key Observations:</a:t>
            </a:r>
          </a:p>
          <a:p>
            <a:r>
              <a:rPr lang="en-US" b="1" dirty="0"/>
              <a:t>Logistic Regression achieved the highest accuracy (64.3%), but its low F1 Score indicates poor handling of imbalanced data.</a:t>
            </a:r>
          </a:p>
          <a:p>
            <a:r>
              <a:rPr lang="en-US" b="1" dirty="0"/>
              <a:t>Logistic Regression (SMOTE) showed improved F1 Score at the cost of reduced accuracy.</a:t>
            </a:r>
          </a:p>
          <a:p>
            <a:r>
              <a:rPr lang="en-US" b="1" dirty="0"/>
              <a:t>Random Forest (with/without PCA) delivered consistent accuracy (63.9%) but low F1 Score.</a:t>
            </a:r>
          </a:p>
          <a:p>
            <a:r>
              <a:rPr lang="en-US" b="1" dirty="0"/>
              <a:t>KNN achieved a balanced performance, making it moderately suitable.</a:t>
            </a:r>
          </a:p>
          <a:p>
            <a:r>
              <a:rPr lang="en-US" b="1" dirty="0" err="1"/>
              <a:t>XGBoost</a:t>
            </a:r>
            <a:r>
              <a:rPr lang="en-US" b="1" dirty="0"/>
              <a:t> provided the highest F1 Score (56.1%), demonstrating its ability to handle imbalanced data effectively.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4273"/>
            <a:ext cx="6858000" cy="4230053"/>
          </a:xfrm>
        </p:spPr>
      </p:pic>
    </p:spTree>
    <p:extLst>
      <p:ext uri="{BB962C8B-B14F-4D97-AF65-F5344CB8AC3E}">
        <p14:creationId xmlns:p14="http://schemas.microsoft.com/office/powerpoint/2010/main" val="10411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 smtClean="0"/>
              <a:t>Dataset Problem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40397"/>
            <a:ext cx="9296400" cy="21146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510319"/>
            <a:ext cx="9284177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34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project, </a:t>
            </a:r>
            <a:r>
              <a:rPr lang="en-PK" sz="2400" dirty="0"/>
              <a:t>i</a:t>
            </a:r>
            <a:r>
              <a:rPr lang="en-US" sz="2400" dirty="0" smtClean="0"/>
              <a:t> </a:t>
            </a:r>
            <a:r>
              <a:rPr lang="en-US" sz="2400" dirty="0"/>
              <a:t>tested different models to predict heart attack risk. The </a:t>
            </a:r>
            <a:r>
              <a:rPr lang="en-US" sz="2400" b="1" dirty="0"/>
              <a:t>Logistic Regression</a:t>
            </a:r>
            <a:r>
              <a:rPr lang="en-US" sz="2400" dirty="0"/>
              <a:t> model had an accuracy of 64.3%, but it missed many actual cases. Using </a:t>
            </a:r>
            <a:r>
              <a:rPr lang="en-US" sz="2400" b="1" dirty="0"/>
              <a:t>SMOTE</a:t>
            </a:r>
            <a:r>
              <a:rPr lang="en-US" sz="2400" dirty="0"/>
              <a:t> helped balance the data, improving the F1 Score but slightly lowering accuracy. The </a:t>
            </a:r>
            <a:r>
              <a:rPr lang="en-US" sz="2400" b="1" dirty="0"/>
              <a:t>Random Forest</a:t>
            </a:r>
            <a:r>
              <a:rPr lang="en-US" sz="2400" dirty="0"/>
              <a:t> model performed well, and </a:t>
            </a:r>
            <a:r>
              <a:rPr lang="en-US" sz="2400" b="1" dirty="0" err="1"/>
              <a:t>XGBoost</a:t>
            </a:r>
            <a:r>
              <a:rPr lang="en-US" sz="2400" dirty="0"/>
              <a:t> provided the best balance between accuracy and F1 Score. Additionally, our dataset showed minimal correlation between </a:t>
            </a:r>
            <a:r>
              <a:rPr lang="en-US" sz="2400" dirty="0" smtClean="0"/>
              <a:t>features</a:t>
            </a:r>
            <a:r>
              <a:rPr lang="en-PK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191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55" y="387927"/>
            <a:ext cx="11471563" cy="611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Objective:</a:t>
            </a:r>
            <a:endParaRPr lang="en-US" sz="3200" b="1" dirty="0"/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of this project is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predict heart attack risk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By analyzing patient data, we aim to help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early detection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better healthcare decisions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3200" b="1" dirty="0"/>
              <a:t>Problem </a:t>
            </a:r>
            <a:r>
              <a:rPr lang="en-US" sz="3200" b="1" dirty="0" smtClean="0"/>
              <a:t>Statement:</a:t>
            </a:r>
            <a:endParaRPr lang="en-US" sz="3200" b="1" dirty="0"/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Heart attacks are a serious health problem, and traditional methods of diagnosis can be slow or less accurate. Detecting them early can save lives and improve treatment.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1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 smtClean="0"/>
              <a:t>Outlines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154544" y="4314048"/>
            <a:ext cx="3565237" cy="18565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4000" dirty="0" smtClean="0"/>
              <a:t>Model Training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853544" y="2014193"/>
            <a:ext cx="3565237" cy="18565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4000" dirty="0" smtClean="0"/>
              <a:t>Preprocessing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154544" y="2014194"/>
            <a:ext cx="3565237" cy="18565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3600" dirty="0" smtClean="0">
                <a:solidFill>
                  <a:schemeClr val="bg1"/>
                </a:solidFill>
              </a:rPr>
              <a:t>Dataset Overview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53543" y="4314048"/>
            <a:ext cx="3565237" cy="18565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K" sz="4000" dirty="0" smtClean="0"/>
              <a:t>Models Comparision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3586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C99AA-75E7-93F8-6BC6-A1BE8223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3A108-513D-1CDD-FB24-BAE78D2807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907109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1E9F7-F0FD-AA9B-A207-4DEAA9FA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96455A-1A1C-8D02-9ADB-B6F72961C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45866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5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Rectangle 209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98" name="Rectangle 2097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100" name="Rectangle 2099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2" name="Rectangle 2101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05" name="Straight Connector 2104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6" name="Straight Connector 2105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7" name="Straight Connector 2106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9" name="Rectangle 2108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1" name="Rectangle 2110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3" name="Rectangle 2112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0B774-F846-4E3F-6CF4-2BBFB895C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/>
              <a:t>Data Insights</a:t>
            </a:r>
          </a:p>
        </p:txBody>
      </p: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119" name="Straight Connector 2118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Straight Connector 2120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3" name="Straight Connector 2122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40" y="461302"/>
            <a:ext cx="7862143" cy="624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Data Preprocessing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29" y="452582"/>
            <a:ext cx="8023940" cy="572654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Correlation Between Dataset.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06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5CCFD-6710-D89D-2D32-F00BF6D6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034889-8ED3-78F1-765A-BD091EA699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17059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68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1A583-258B-E899-32C2-2B2F3326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85579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Preprocessing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4C16D46B-5D09-AFBB-1D59-41FE63511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102367"/>
              </p:ext>
            </p:extLst>
          </p:nvPr>
        </p:nvGraphicFramePr>
        <p:xfrm>
          <a:off x="1175512" y="1950063"/>
          <a:ext cx="9792208" cy="340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68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</TotalTime>
  <Words>649</Words>
  <Application>Microsoft Office PowerPoint</Application>
  <PresentationFormat>Widescreen</PresentationFormat>
  <Paragraphs>111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SavonVTI</vt:lpstr>
      <vt:lpstr>Heart Attack Risk Prediction Using Machine  Learning  Muhammad Akhtar Nadeem Akhuwat College &amp; University Kasur </vt:lpstr>
      <vt:lpstr>Introduction</vt:lpstr>
      <vt:lpstr>Outlines</vt:lpstr>
      <vt:lpstr>Dataset Overview</vt:lpstr>
      <vt:lpstr>Key Features</vt:lpstr>
      <vt:lpstr>Data Insights</vt:lpstr>
      <vt:lpstr>Data Preprocessing</vt:lpstr>
      <vt:lpstr>Data Preprocessing</vt:lpstr>
      <vt:lpstr>Data Preprocessing</vt:lpstr>
      <vt:lpstr>Model Training</vt:lpstr>
      <vt:lpstr>Class Imbalance Problem</vt:lpstr>
      <vt:lpstr>Apply Random Forest Model</vt:lpstr>
      <vt:lpstr>Model Comparison</vt:lpstr>
      <vt:lpstr>Dataset Problem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anomaly detection using Wazuh and ELK Stack</dc:title>
  <dc:creator>Dilawer Khan</dc:creator>
  <cp:lastModifiedBy>M Akhtar Nadeem</cp:lastModifiedBy>
  <cp:revision>220</cp:revision>
  <dcterms:created xsi:type="dcterms:W3CDTF">2024-12-20T14:07:27Z</dcterms:created>
  <dcterms:modified xsi:type="dcterms:W3CDTF">2025-01-28T12:21:07Z</dcterms:modified>
</cp:coreProperties>
</file>