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3.xml" ContentType="application/vnd.openxmlformats-officedocument.theme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</p:sldIdLst>
  <p:sldSz type="screen4x3" cy="6858000" cx="9144000"/>
  <p:notesSz cx="6858000" cy="9144000"/>
  <p:defaultTextStyle>
    <a:lvl1pPr algn="l" fontAlgn="base" indent="0" latinLnBrk="1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ea typeface="Arial" pitchFamily="0" charset="0"/>
        <a:sym typeface="Arial" pitchFamily="0" charset="0"/>
      </a:defRPr>
    </a:lvl1pPr>
    <a:lvl2pPr algn="l" fontAlgn="base" indent="0" latinLnBrk="1" marL="4572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ea typeface="Arial" pitchFamily="0" charset="0"/>
        <a:sym typeface="Arial" pitchFamily="0" charset="0"/>
      </a:defRPr>
    </a:lvl2pPr>
    <a:lvl3pPr algn="l" fontAlgn="base" indent="0" latinLnBrk="1" marL="9144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ea typeface="Arial" pitchFamily="0" charset="0"/>
        <a:sym typeface="Arial" pitchFamily="0" charset="0"/>
      </a:defRPr>
    </a:lvl3pPr>
    <a:lvl4pPr algn="l" fontAlgn="base" indent="0" latinLnBrk="1" marL="13716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ea typeface="Arial" pitchFamily="0" charset="0"/>
        <a:sym typeface="Arial" pitchFamily="0" charset="0"/>
      </a:defRPr>
    </a:lvl4pPr>
    <a:lvl5pPr algn="l" fontAlgn="base" indent="0" latinLnBrk="1" marL="18288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ea typeface="Arial" pitchFamily="0" charset="0"/>
        <a:sym typeface="Arial" pitchFamily="0" charset="0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showOutlineIcons="1" snapVertSplitter="0" vertBarState="restored" horzBarState="restored" preferSingleView="0">
    <p:restoredLeft sz="15620"/>
    <p:restoredTop sz="94660"/>
  </p:normalViewPr>
  <p:slideViewPr>
    <p:cSldViewPr showGuides="0" snapToGrid="1" snapToObjects="0">
      <p:cViewPr varScale="1">
        <p:scale>
          <a:sx n="69" d="100"/>
          <a:sy n="69" d="100"/>
        </p:scale>
        <p:origin x="1416" y="72"/>
      </p:cViewPr>
      <p:guideLst>
        <p:guide orient="horz" pos="2160"/>
        <p:guide orient="vert" pos="288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tableStyles" Target="tableStyles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3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2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6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6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sz="1200" lang="en-US">
                <a:solidFill>
                  <a:srgbClr val="898989"/>
                </a:solidFill>
                <a:latin typeface="Calibri" pitchFamily="34" charset="0"/>
              </a:rPr>
              <a:pPr eaLnBrk="1" hangingPunct="1" latinLnBrk="1" lvl="0"/>
            </a:fld>
            <a:endParaRPr altLang="en-US" sz="1200" 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898989"/>
                </a:solidFill>
                <a:latin typeface="Calibri" pitchFamily="34" charset="0"/>
              </a:rPr>
              <a:pPr algn="r" eaLnBrk="1" hangingPunct="1" latinLnBrk="1" lvl="0"/>
            </a:fld>
            <a:endParaRPr altLang="en-US" sz="1200" 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sz="1200" lang="en-US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sz="1200" lang="en-US">
                <a:solidFill>
                  <a:srgbClr val="898989"/>
                </a:solidFill>
                <a:latin typeface="Calibri" pitchFamily="34" charset="0"/>
              </a:rPr>
              <a:pPr eaLnBrk="1" hangingPunct="1" latinLnBrk="1" lvl="0"/>
            </a:fld>
            <a:endParaRPr altLang="en-US" sz="1200" 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898989"/>
                </a:solidFill>
                <a:latin typeface="Calibri" pitchFamily="34" charset="0"/>
              </a:rPr>
              <a:pPr algn="r" eaLnBrk="1" hangingPunct="1" latinLnBrk="1" lvl="0"/>
            </a:fld>
            <a:endParaRPr altLang="en-US" sz="1200" 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sz="1200" lang="en-US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sz="1200" lang="en-US">
                <a:solidFill>
                  <a:srgbClr val="898989"/>
                </a:solidFill>
                <a:latin typeface="Calibri" pitchFamily="34" charset="0"/>
              </a:rPr>
              <a:pPr eaLnBrk="1" hangingPunct="1" latinLnBrk="1" lvl="0"/>
            </a:fld>
            <a:endParaRPr altLang="en-US" sz="1200" 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898989"/>
                </a:solidFill>
                <a:latin typeface="Calibri" pitchFamily="34" charset="0"/>
              </a:rPr>
              <a:pPr algn="r" eaLnBrk="1" hangingPunct="1" latinLnBrk="1" lvl="0"/>
            </a:fld>
            <a:endParaRPr altLang="en-US" sz="1200" 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sz="1200" lang="en-US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sz="1200" lang="en-US">
                <a:solidFill>
                  <a:srgbClr val="898989"/>
                </a:solidFill>
                <a:latin typeface="Calibri" pitchFamily="34" charset="0"/>
              </a:rPr>
              <a:pPr eaLnBrk="1" hangingPunct="1" latinLnBrk="1" lvl="0"/>
            </a:fld>
            <a:endParaRPr altLang="en-US" sz="1200" 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898989"/>
                </a:solidFill>
                <a:latin typeface="Calibri" pitchFamily="34" charset="0"/>
              </a:rPr>
              <a:pPr algn="r" eaLnBrk="1" hangingPunct="1" latinLnBrk="1" lvl="0"/>
            </a:fld>
            <a:endParaRPr altLang="en-US" sz="1200" 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sz="1200" lang="en-US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1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sz="1200" lang="en-US">
                <a:solidFill>
                  <a:srgbClr val="898989"/>
                </a:solidFill>
                <a:latin typeface="Calibri" pitchFamily="34" charset="0"/>
              </a:rPr>
              <a:pPr eaLnBrk="1" hangingPunct="1" latinLnBrk="1" lvl="0"/>
            </a:fld>
            <a:endParaRPr altLang="en-US" sz="1200" 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898989"/>
                </a:solidFill>
                <a:latin typeface="Calibri" pitchFamily="34" charset="0"/>
              </a:rPr>
              <a:pPr algn="r" eaLnBrk="1" hangingPunct="1" latinLnBrk="1" lvl="0"/>
            </a:fld>
            <a:endParaRPr altLang="en-US" sz="1200" 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sz="1200" lang="en-US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sz="1200" lang="en-US">
                <a:solidFill>
                  <a:srgbClr val="898989"/>
                </a:solidFill>
                <a:latin typeface="Calibri" pitchFamily="34" charset="0"/>
              </a:rPr>
              <a:pPr eaLnBrk="1" hangingPunct="1" latinLnBrk="1" lvl="0"/>
            </a:fld>
            <a:endParaRPr altLang="en-US" sz="1200" 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898989"/>
                </a:solidFill>
                <a:latin typeface="Calibri" pitchFamily="34" charset="0"/>
              </a:rPr>
              <a:pPr algn="r" eaLnBrk="1" hangingPunct="1" latinLnBrk="1" lvl="0"/>
            </a:fld>
            <a:endParaRPr altLang="en-US" sz="1200" 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sz="1200" lang="en-US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7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9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sz="1200" lang="en-US">
                <a:solidFill>
                  <a:srgbClr val="898989"/>
                </a:solidFill>
                <a:latin typeface="Calibri" pitchFamily="34" charset="0"/>
              </a:rPr>
              <a:pPr eaLnBrk="1" hangingPunct="1" latinLnBrk="1" lvl="0"/>
            </a:fld>
            <a:endParaRPr altLang="en-US" sz="1200" 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898989"/>
                </a:solidFill>
                <a:latin typeface="Calibri" pitchFamily="34" charset="0"/>
              </a:rPr>
              <a:pPr algn="r" eaLnBrk="1" hangingPunct="1" latinLnBrk="1" lvl="0"/>
            </a:fld>
            <a:endParaRPr altLang="en-US" sz="1200" 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sz="1200" lang="en-US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sz="1200" lang="en-US">
                <a:solidFill>
                  <a:srgbClr val="898989"/>
                </a:solidFill>
                <a:latin typeface="Calibri" pitchFamily="34" charset="0"/>
              </a:rPr>
              <a:pPr eaLnBrk="1" hangingPunct="1" latinLnBrk="1" lvl="0"/>
            </a:fld>
            <a:endParaRPr altLang="en-US" sz="1200" 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898989"/>
                </a:solidFill>
                <a:latin typeface="Calibri" pitchFamily="34" charset="0"/>
              </a:rPr>
              <a:pPr algn="r" eaLnBrk="1" hangingPunct="1" latinLnBrk="1" lvl="0"/>
            </a:fld>
            <a:endParaRPr altLang="en-US" sz="1200" 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sz="1200" lang="en-US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sz="1200" lang="en-US">
                <a:solidFill>
                  <a:srgbClr val="898989"/>
                </a:solidFill>
                <a:latin typeface="Calibri" pitchFamily="34" charset="0"/>
              </a:rPr>
              <a:pPr eaLnBrk="1" hangingPunct="1" latinLnBrk="1" lvl="0"/>
            </a:fld>
            <a:endParaRPr altLang="en-US" sz="1200" 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898989"/>
                </a:solidFill>
                <a:latin typeface="Calibri" pitchFamily="34" charset="0"/>
              </a:rPr>
              <a:pPr algn="r" eaLnBrk="1" hangingPunct="1" latinLnBrk="1" lvl="0"/>
            </a:fld>
            <a:endParaRPr altLang="en-US" sz="1200" 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sz="1200" lang="en-US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8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9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sz="1200" lang="en-US">
                <a:solidFill>
                  <a:srgbClr val="898989"/>
                </a:solidFill>
                <a:latin typeface="Calibri" pitchFamily="34" charset="0"/>
              </a:rPr>
              <a:pPr eaLnBrk="1" hangingPunct="1" latinLnBrk="1" lvl="0"/>
            </a:fld>
            <a:endParaRPr altLang="en-US" sz="1200" 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898989"/>
                </a:solidFill>
                <a:latin typeface="Calibri" pitchFamily="34" charset="0"/>
              </a:rPr>
              <a:pPr algn="r" eaLnBrk="1" hangingPunct="1" latinLnBrk="1" lvl="0"/>
            </a:fld>
            <a:endParaRPr altLang="en-US" sz="1200" 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sz="1200" lang="en-US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anchor="t" anchorCtr="0" bIns="45720" compatLnSpc="1" lIns="91440" numCol="1" rIns="91440" rtlCol="0" tIns="45720" vert="horz" wrap="square">
            <a:prstTxWarp prst="textNoShape"/>
            <a:normAutofit/>
          </a:bodyPr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baseline="0" b="0" cap="none" sz="3200" i="0" kern="120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4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sz="1200" lang="en-US">
                <a:solidFill>
                  <a:srgbClr val="898989"/>
                </a:solidFill>
                <a:latin typeface="Calibri" pitchFamily="34" charset="0"/>
              </a:rPr>
              <a:pPr eaLnBrk="1" hangingPunct="1" latinLnBrk="1" lvl="0"/>
            </a:fld>
            <a:endParaRPr altLang="en-US" sz="1200" 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898989"/>
                </a:solidFill>
                <a:latin typeface="Calibri" pitchFamily="34" charset="0"/>
              </a:rPr>
              <a:pPr algn="r" eaLnBrk="1" hangingPunct="1" latinLnBrk="1" lvl="0"/>
            </a:fld>
            <a:endParaRPr altLang="en-US" sz="1200" 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sz="1200" lang="en-US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2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p>
            <a:pPr lvl="0"/>
            <a:r>
              <a:rPr altLang="en-US" lang="en-US"/>
              <a:t>Click to edit Master title style</a:t>
            </a:r>
          </a:p>
        </p:txBody>
      </p:sp>
      <p:sp>
        <p:nvSpPr>
          <p:cNvPr id="1048577" name=""/>
          <p:cNvSpPr/>
          <p:nvPr>
            <p:ph type="body"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en-US"/>
              <a:t>Click to edit Master text styles</a:t>
            </a:r>
          </a:p>
          <a:p>
            <a:pPr lvl="1"/>
            <a:r>
              <a:rPr altLang="en-US" lang="en-US"/>
              <a:t>Second level</a:t>
            </a:r>
          </a:p>
          <a:p>
            <a:pPr lvl="2"/>
            <a:r>
              <a:rPr altLang="en-US" lang="en-US"/>
              <a:t>Third level</a:t>
            </a:r>
          </a:p>
          <a:p>
            <a:pPr lvl="3"/>
            <a:r>
              <a:rPr altLang="en-US" lang="en-US"/>
              <a:t>Fourth level</a:t>
            </a:r>
          </a:p>
          <a:p>
            <a:pPr lvl="4"/>
            <a:r>
              <a:rPr altLang="en-US" lang="en-US"/>
              <a:t>Fifth level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sz="1200" lang="en-US">
                <a:solidFill>
                  <a:srgbClr val="898989"/>
                </a:solidFill>
                <a:latin typeface="Calibri" pitchFamily="34" charset="0"/>
              </a:rPr>
              <a:pPr eaLnBrk="1" hangingPunct="1" latinLnBrk="1" lvl="0"/>
            </a:fld>
            <a:endParaRPr altLang="en-US" sz="1200" 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sz="1200" 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200" lang="en-US">
                <a:solidFill>
                  <a:srgbClr val="898989"/>
                </a:solidFill>
                <a:latin typeface="Calibri" pitchFamily="34" charset="0"/>
              </a:rPr>
              <a:pPr algn="r" eaLnBrk="1" hangingPunct="1" latinLnBrk="1" lvl="0"/>
            </a:fld>
            <a:endParaRPr altLang="en-US" sz="1200" lang="en-US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sldNum="0"/>
  <p:txStyles>
    <p:titleStyle>
      <a:lvl1pPr algn="ctr" fontAlgn="base" rtl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fontAlgn="base" rtl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fontAlgn="base" rtl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fontAlgn="base" rtl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fontAlgn="base" rtl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algn="ctr" fontAlgn="base" marL="457200" rtl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algn="ctr" fontAlgn="base" marL="914400" rtl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algn="ctr" fontAlgn="base" marL="1371600" rtl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algn="ctr" fontAlgn="base" marL="1828800" rtl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algn="l" fontAlgn="base" indent="-342900" marL="342900" rtl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fontAlgn="base" indent="-285750" marL="742950" rtl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fontAlgn="base" indent="-228600" marL="1143000" rtl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fontAlgn="base" indent="-228600" marL="1600200" rtl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fontAlgn="base" indent="-228600" marL="2057400" rtl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slideLayout" Target="../slideLayouts/slideLayout7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slideLayout" Target="../slideLayouts/slideLayout7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slideLayout" Target="../slideLayouts/slideLayout7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slideLayout" Target="../slideLayouts/slideLayout7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slideLayout" Target="../slideLayouts/slideLayout7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slideLayout" Target="../slideLayouts/slideLayout7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slideLayout" Target="../slideLayouts/slideLayout7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slideLayout" Target="../slideLayouts/slideLayout7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slideLayout" Target="../slideLayouts/slideLayout7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emf"/><Relationship Id="rId2" Type="http://schemas.openxmlformats.org/officeDocument/2006/relationships/slideLayout" Target="../slideLayouts/slideLayout7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image" Target="../media/image20.wmf"/><Relationship Id="rId2" Type="http://schemas.openxmlformats.org/officeDocument/2006/relationships/slideLayout" Target="../slideLayouts/slideLayout7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slideLayout" Target="../slideLayouts/slideLayout7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image" Target="../media/image22.wmf"/><Relationship Id="rId2" Type="http://schemas.openxmlformats.org/officeDocument/2006/relationships/slideLayout" Target="../slideLayouts/slideLayout7.x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slideLayout" Target="../slideLayouts/slideLayout7.xml"/></Relationships>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image" Target="../media/image24.wmf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1" name=""/>
          <p:cNvSpPr/>
          <p:nvPr>
            <p:ph type="body" sz="full" idx="1"/>
          </p:nvPr>
        </p:nvSpPr>
        <p:spPr>
          <a:xfrm rot="0">
            <a:off x="422275" y="914400"/>
            <a:ext cx="8229600" cy="5715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just" eaLnBrk="1" hangingPunct="1" indent="-609600" latinLnBrk="1" lvl="0" marL="609600">
              <a:buClr>
                <a:schemeClr val="dk1"/>
              </a:buClr>
              <a:buFontTx/>
              <a:buAutoNum type="arabicPeriod" startAt="1"/>
            </a:pPr>
            <a:r>
              <a:rPr altLang="en-US" b="1" sz="1800" lang="en-GB"/>
              <a:t>GENERAL CONVENTIONS</a:t>
            </a:r>
          </a:p>
          <a:p>
            <a:pPr algn="just" eaLnBrk="1" hangingPunct="1" indent="-609600" latinLnBrk="1" lvl="0" marL="609600">
              <a:buClr>
                <a:schemeClr val="dk1"/>
              </a:buClr>
              <a:buFontTx/>
              <a:buNone/>
            </a:pPr>
            <a:endParaRPr altLang="en-US" b="1" sz="1800" lang="en-GB"/>
          </a:p>
          <a:p>
            <a:pPr algn="just" eaLnBrk="1" hangingPunct="1" indent="-594360" latinLnBrk="1" lvl="1" marL="990600">
              <a:buClr>
                <a:schemeClr val="dk1"/>
              </a:buClr>
              <a:buFontTx/>
              <a:buChar char="•"/>
            </a:pPr>
            <a:r>
              <a:rPr altLang="en-US" sz="1800" lang="en-GB"/>
              <a:t>The actual point in space is annotated as an upper case letter.</a:t>
            </a:r>
          </a:p>
          <a:p>
            <a:pPr algn="just" eaLnBrk="1" hangingPunct="1" indent="-594360" latinLnBrk="1" lvl="1" marL="990600">
              <a:buClr>
                <a:schemeClr val="dk1"/>
              </a:buClr>
              <a:buFontTx/>
              <a:buNone/>
            </a:pPr>
            <a:endParaRPr altLang="en-US" sz="1800" lang="en-GB"/>
          </a:p>
          <a:p>
            <a:pPr algn="just" eaLnBrk="1" hangingPunct="1" indent="-594360" latinLnBrk="1" lvl="1" marL="990600">
              <a:buClr>
                <a:schemeClr val="dk1"/>
              </a:buClr>
              <a:buFontTx/>
              <a:buChar char="•"/>
            </a:pPr>
            <a:r>
              <a:rPr altLang="en-US" sz="1800" lang="en-GB"/>
              <a:t>The front view is annotated as a lower case letter with a prime and the top view as a lower case letter without a prime, e.g., if the actual point is ‘</a:t>
            </a:r>
            <a:r>
              <a:rPr altLang="en-US" sz="1800" i="1" lang="en-GB"/>
              <a:t>A</a:t>
            </a:r>
            <a:r>
              <a:rPr altLang="en-US" sz="1800" lang="en-GB"/>
              <a:t>’ then its Front View is marked as </a:t>
            </a:r>
            <a:r>
              <a:rPr altLang="en-US" sz="1800" i="1" lang="en-US"/>
              <a:t>a´</a:t>
            </a:r>
            <a:r>
              <a:rPr altLang="en-US" sz="1800" lang="en-US"/>
              <a:t> and its Top view is marked with </a:t>
            </a:r>
            <a:r>
              <a:rPr altLang="en-US" sz="1800" i="1" lang="en-US"/>
              <a:t>a</a:t>
            </a:r>
            <a:r>
              <a:rPr altLang="en-US" sz="1800" lang="en-GB"/>
              <a:t>.</a:t>
            </a:r>
          </a:p>
          <a:p>
            <a:pPr algn="just" eaLnBrk="1" hangingPunct="1" indent="-594360" latinLnBrk="1" lvl="1" marL="990600">
              <a:buClr>
                <a:schemeClr val="dk1"/>
              </a:buClr>
              <a:buFontTx/>
              <a:buNone/>
            </a:pPr>
            <a:endParaRPr altLang="en-US" sz="1800" lang="en-GB"/>
          </a:p>
          <a:p>
            <a:pPr algn="just" eaLnBrk="1" hangingPunct="1" indent="-594360" latinLnBrk="1" lvl="1" marL="990600">
              <a:buClr>
                <a:schemeClr val="dk1"/>
              </a:buClr>
              <a:buFontTx/>
              <a:buChar char="•"/>
            </a:pPr>
            <a:r>
              <a:rPr altLang="en-US" sz="1800" lang="en-GB"/>
              <a:t>The intersection of the two principal planes, i.e., the Horizontal Plane (H.P.) and the Vertical Plane (V.P.), is a straight line known as the reference line and shall be annotated as the </a:t>
            </a:r>
            <a:r>
              <a:rPr altLang="en-US" sz="1800" i="1" lang="en-GB"/>
              <a:t>xy </a:t>
            </a:r>
            <a:r>
              <a:rPr altLang="en-US" sz="1800" lang="en-US"/>
              <a:t>line.</a:t>
            </a:r>
          </a:p>
        </p:txBody>
      </p:sp>
      <p:sp>
        <p:nvSpPr>
          <p:cNvPr id="1048582" name=""/>
          <p:cNvSpPr/>
          <p:nvPr/>
        </p:nvSpPr>
        <p:spPr>
          <a:xfrm rot="0">
            <a:off x="422275" y="304800"/>
            <a:ext cx="8229600" cy="533400"/>
          </a:xfrm>
          <a:prstGeom prst="rect"/>
          <a:noFill/>
          <a:ln>
            <a:noFill/>
          </a:ln>
        </p:spPr>
        <p:txBody>
          <a:bodyPr anchor="t" bIns="45717" lIns="91433" rIns="91433" tIns="45717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eaLnBrk="1" hangingPunct="1" indent="-609600" latinLnBrk="1" lvl="0" marL="609600">
              <a:buClr>
                <a:schemeClr val="dk1"/>
              </a:buClr>
              <a:buFontTx/>
              <a:buNone/>
            </a:pPr>
            <a:r>
              <a:rPr altLang="en-US" b="1" sz="2400" lang="en-US" u="sng">
                <a:ea typeface="Arial" pitchFamily="0" charset="0"/>
              </a:rPr>
              <a:t>PROJECTIONS OF POINTS</a:t>
            </a:r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1" name=""/>
          <p:cNvSpPr/>
          <p:nvPr>
            <p:ph type="body" sz="full" idx="4294967295"/>
          </p:nvPr>
        </p:nvSpPr>
        <p:spPr>
          <a:xfrm rot="0">
            <a:off x="352425" y="304800"/>
            <a:ext cx="8439150" cy="1066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just" eaLnBrk="1" hangingPunct="1" indent="-594360" latinLnBrk="1" lvl="1" marL="990600">
              <a:buClr>
                <a:schemeClr val="dk1"/>
              </a:buClr>
              <a:buFontTx/>
              <a:buNone/>
            </a:pPr>
            <a:r>
              <a:rPr altLang="en-US" b="1" sz="1800" i="1" lang="en-GB"/>
              <a:t>Point </a:t>
            </a:r>
            <a:r>
              <a:rPr altLang="en-US" b="1" sz="1800" i="1" lang="en-GB" u="sng"/>
              <a:t>Below</a:t>
            </a:r>
            <a:r>
              <a:rPr altLang="en-US" b="1" sz="1800" i="1" lang="en-GB"/>
              <a:t> the H.P. and Within the V.P.</a:t>
            </a:r>
          </a:p>
          <a:p>
            <a:pPr algn="just" eaLnBrk="1" hangingPunct="1" indent="-594360" latinLnBrk="1" lvl="1" marL="990600">
              <a:buClr>
                <a:schemeClr val="dk1"/>
              </a:buClr>
              <a:buFontTx/>
              <a:buNone/>
            </a:pPr>
            <a:endParaRPr altLang="en-US" b="1" sz="1800" i="1" lang="en-GB"/>
          </a:p>
          <a:p>
            <a:pPr algn="just" eaLnBrk="1" hangingPunct="1" indent="-548640" latinLnBrk="1" lvl="2" marL="1371600">
              <a:buClr>
                <a:schemeClr val="dk1"/>
              </a:buClr>
            </a:pPr>
            <a:r>
              <a:rPr altLang="en-US" sz="1800" lang="en-GB"/>
              <a:t>Front View is drawn </a:t>
            </a:r>
            <a:r>
              <a:rPr altLang="en-US" sz="1800" i="1" lang="en-GB" u="sng"/>
              <a:t>Below</a:t>
            </a:r>
            <a:r>
              <a:rPr altLang="en-US" sz="1800" lang="en-GB"/>
              <a:t> the </a:t>
            </a:r>
            <a:r>
              <a:rPr altLang="en-US" sz="1800" i="1" lang="en-GB"/>
              <a:t>xy.</a:t>
            </a:r>
          </a:p>
        </p:txBody>
      </p:sp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252537" y="1438275"/>
            <a:ext cx="6638925" cy="5114925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2" name=""/>
          <p:cNvSpPr/>
          <p:nvPr>
            <p:ph type="body" sz="full" idx="4294967295"/>
          </p:nvPr>
        </p:nvSpPr>
        <p:spPr>
          <a:xfrm rot="0">
            <a:off x="492125" y="2286000"/>
            <a:ext cx="8440738" cy="2286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indent="-609600" latinLnBrk="1" lvl="0" marL="609600">
              <a:buClr>
                <a:schemeClr val="dk1"/>
              </a:buClr>
              <a:buFontTx/>
              <a:buNone/>
            </a:pPr>
            <a:r>
              <a:rPr altLang="en-US" sz="4400" lang="en-GB"/>
              <a:t>If a point is BELOW the H.P.;</a:t>
            </a:r>
          </a:p>
          <a:p>
            <a:pPr algn="ctr" eaLnBrk="1" hangingPunct="1" indent="-609600" latinLnBrk="1" lvl="0" marL="609600">
              <a:buClr>
                <a:schemeClr val="dk1"/>
              </a:buClr>
              <a:buFontTx/>
              <a:buNone/>
            </a:pPr>
            <a:r>
              <a:rPr altLang="en-US" sz="4400" lang="en-GB"/>
              <a:t>Its Front View is always BELOW </a:t>
            </a:r>
            <a:r>
              <a:rPr altLang="en-US" sz="4400" i="1" lang="en-GB"/>
              <a:t>xy.</a:t>
            </a:r>
          </a:p>
        </p:txBody>
      </p:sp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3" name=""/>
          <p:cNvSpPr/>
          <p:nvPr>
            <p:ph type="body" sz="full" idx="4294967295"/>
          </p:nvPr>
        </p:nvSpPr>
        <p:spPr>
          <a:xfrm rot="0">
            <a:off x="492125" y="152400"/>
            <a:ext cx="8229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just" eaLnBrk="1" hangingPunct="1" indent="-594360" latinLnBrk="1" lvl="1" marL="990600">
              <a:lnSpc>
                <a:spcPct val="80000"/>
              </a:lnSpc>
              <a:buClr>
                <a:schemeClr val="dk1"/>
              </a:buClr>
              <a:buFontTx/>
              <a:buNone/>
            </a:pPr>
            <a:r>
              <a:rPr altLang="en-US" b="1" sz="700" i="1" lang="en-GB"/>
              <a:t>Point </a:t>
            </a:r>
            <a:r>
              <a:rPr altLang="en-US" b="1" sz="700" i="1" lang="en-GB" u="sng"/>
              <a:t>Within</a:t>
            </a:r>
            <a:r>
              <a:rPr altLang="en-US" b="1" sz="700" i="1" lang="en-GB"/>
              <a:t> the H.P. and In Front of the V.P.</a:t>
            </a:r>
          </a:p>
          <a:p>
            <a:pPr algn="just" eaLnBrk="1" hangingPunct="1" indent="-594360" latinLnBrk="1" lvl="1" marL="990600">
              <a:lnSpc>
                <a:spcPct val="80000"/>
              </a:lnSpc>
              <a:buClr>
                <a:schemeClr val="dk1"/>
              </a:buClr>
              <a:buFontTx/>
              <a:buNone/>
            </a:pPr>
            <a:endParaRPr altLang="en-US" sz="700" lang="en-GB"/>
          </a:p>
          <a:p>
            <a:pPr algn="just" eaLnBrk="1" hangingPunct="1" indent="-548640" latinLnBrk="1" lvl="2" marL="1371600">
              <a:lnSpc>
                <a:spcPct val="80000"/>
              </a:lnSpc>
              <a:buClr>
                <a:schemeClr val="dk1"/>
              </a:buClr>
            </a:pPr>
            <a:r>
              <a:rPr altLang="en-US" sz="700" lang="en-GB"/>
              <a:t>Front View is drawn </a:t>
            </a:r>
            <a:r>
              <a:rPr altLang="en-US" sz="700" i="1" lang="en-GB" u="sng"/>
              <a:t>In</a:t>
            </a:r>
            <a:r>
              <a:rPr altLang="en-US" sz="700" lang="en-GB"/>
              <a:t> the </a:t>
            </a:r>
            <a:r>
              <a:rPr altLang="en-US" sz="700" i="1" lang="en-GB"/>
              <a:t>xy.</a:t>
            </a:r>
          </a:p>
        </p:txBody>
      </p:sp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252537" y="1438275"/>
            <a:ext cx="6638925" cy="5114925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4" name=""/>
          <p:cNvSpPr/>
          <p:nvPr>
            <p:ph type="body" sz="full" idx="4294967295"/>
          </p:nvPr>
        </p:nvSpPr>
        <p:spPr>
          <a:xfrm rot="0">
            <a:off x="492125" y="152400"/>
            <a:ext cx="8229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just" eaLnBrk="1" hangingPunct="1" indent="-594360" latinLnBrk="1" lvl="1" marL="990600">
              <a:lnSpc>
                <a:spcPct val="80000"/>
              </a:lnSpc>
              <a:buClr>
                <a:schemeClr val="dk1"/>
              </a:buClr>
              <a:buFontTx/>
              <a:buNone/>
            </a:pPr>
            <a:r>
              <a:rPr altLang="en-US" b="1" sz="700" i="1" lang="en-GB"/>
              <a:t>Point </a:t>
            </a:r>
            <a:r>
              <a:rPr altLang="en-US" b="1" sz="700" i="1" lang="en-GB" u="sng"/>
              <a:t>Within</a:t>
            </a:r>
            <a:r>
              <a:rPr altLang="en-US" b="1" sz="700" i="1" lang="en-GB"/>
              <a:t> the H.P. and Behind the V.P.</a:t>
            </a:r>
          </a:p>
          <a:p>
            <a:pPr algn="just" eaLnBrk="1" hangingPunct="1" indent="-594360" latinLnBrk="1" lvl="1" marL="990600">
              <a:lnSpc>
                <a:spcPct val="80000"/>
              </a:lnSpc>
              <a:buClr>
                <a:schemeClr val="dk1"/>
              </a:buClr>
              <a:buFontTx/>
              <a:buNone/>
            </a:pPr>
            <a:endParaRPr altLang="en-US" sz="700" lang="en-GB"/>
          </a:p>
          <a:p>
            <a:pPr algn="just" eaLnBrk="1" hangingPunct="1" indent="-548640" latinLnBrk="1" lvl="2" marL="1371600">
              <a:lnSpc>
                <a:spcPct val="80000"/>
              </a:lnSpc>
              <a:buClr>
                <a:schemeClr val="dk1"/>
              </a:buClr>
            </a:pPr>
            <a:r>
              <a:rPr altLang="en-US" sz="700" lang="en-GB"/>
              <a:t>Front View is drawn </a:t>
            </a:r>
            <a:r>
              <a:rPr altLang="en-US" sz="700" i="1" lang="en-GB" u="sng"/>
              <a:t>In</a:t>
            </a:r>
            <a:r>
              <a:rPr altLang="en-US" sz="700" lang="en-GB"/>
              <a:t> the </a:t>
            </a:r>
            <a:r>
              <a:rPr altLang="en-US" sz="700" i="1" lang="en-GB"/>
              <a:t>xy.</a:t>
            </a:r>
          </a:p>
        </p:txBody>
      </p:sp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252537" y="1438275"/>
            <a:ext cx="6638925" cy="5114925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5" name=""/>
          <p:cNvSpPr/>
          <p:nvPr>
            <p:ph type="body" sz="full" idx="4294967295"/>
          </p:nvPr>
        </p:nvSpPr>
        <p:spPr>
          <a:xfrm rot="0">
            <a:off x="492125" y="152400"/>
            <a:ext cx="8229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just" eaLnBrk="1" hangingPunct="1" indent="-594360" latinLnBrk="1" lvl="1" marL="990600">
              <a:lnSpc>
                <a:spcPct val="80000"/>
              </a:lnSpc>
              <a:buClr>
                <a:schemeClr val="dk1"/>
              </a:buClr>
              <a:buFontTx/>
              <a:buNone/>
            </a:pPr>
            <a:r>
              <a:rPr altLang="en-US" b="1" sz="700" i="1" lang="en-GB"/>
              <a:t>Point </a:t>
            </a:r>
            <a:r>
              <a:rPr altLang="en-US" b="1" sz="700" i="1" lang="en-GB" u="sng"/>
              <a:t>Within</a:t>
            </a:r>
            <a:r>
              <a:rPr altLang="en-US" b="1" sz="700" i="1" lang="en-GB"/>
              <a:t> the H.P. and Within the V.P.</a:t>
            </a:r>
          </a:p>
          <a:p>
            <a:pPr algn="just" eaLnBrk="1" hangingPunct="1" indent="-594360" latinLnBrk="1" lvl="1" marL="990600">
              <a:lnSpc>
                <a:spcPct val="80000"/>
              </a:lnSpc>
              <a:buClr>
                <a:schemeClr val="dk1"/>
              </a:buClr>
              <a:buFontTx/>
              <a:buNone/>
            </a:pPr>
            <a:endParaRPr altLang="en-US" sz="700" lang="en-GB"/>
          </a:p>
          <a:p>
            <a:pPr algn="just" eaLnBrk="1" hangingPunct="1" indent="-548640" latinLnBrk="1" lvl="2" marL="1371600">
              <a:lnSpc>
                <a:spcPct val="80000"/>
              </a:lnSpc>
              <a:buClr>
                <a:schemeClr val="dk1"/>
              </a:buClr>
            </a:pPr>
            <a:r>
              <a:rPr altLang="en-US" sz="700" lang="en-GB"/>
              <a:t>Front View is drawn </a:t>
            </a:r>
            <a:r>
              <a:rPr altLang="en-US" sz="700" i="1" lang="en-GB" u="sng"/>
              <a:t>In</a:t>
            </a:r>
            <a:r>
              <a:rPr altLang="en-US" sz="700" lang="en-GB"/>
              <a:t> the </a:t>
            </a:r>
            <a:r>
              <a:rPr altLang="en-US" sz="700" i="1" lang="en-GB"/>
              <a:t>xy.</a:t>
            </a:r>
          </a:p>
        </p:txBody>
      </p:sp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252537" y="1438275"/>
            <a:ext cx="6638925" cy="5114925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6" name=""/>
          <p:cNvSpPr/>
          <p:nvPr>
            <p:ph type="body" sz="full" idx="4294967295"/>
          </p:nvPr>
        </p:nvSpPr>
        <p:spPr>
          <a:xfrm rot="0">
            <a:off x="492125" y="2286000"/>
            <a:ext cx="8440738" cy="2286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indent="-609600" latinLnBrk="1" lvl="0" marL="609600">
              <a:buClr>
                <a:schemeClr val="dk1"/>
              </a:buClr>
              <a:buFontTx/>
              <a:buNone/>
            </a:pPr>
            <a:r>
              <a:rPr altLang="en-US" sz="4400" lang="en-GB"/>
              <a:t>If a point is WITHIN the H.P.;</a:t>
            </a:r>
          </a:p>
          <a:p>
            <a:pPr algn="ctr" eaLnBrk="1" hangingPunct="1" indent="-609600" latinLnBrk="1" lvl="0" marL="609600">
              <a:buClr>
                <a:schemeClr val="dk1"/>
              </a:buClr>
              <a:buFontTx/>
              <a:buNone/>
            </a:pPr>
            <a:r>
              <a:rPr altLang="en-US" sz="4400" lang="en-GB"/>
              <a:t>Its Front View is always IN </a:t>
            </a:r>
            <a:r>
              <a:rPr altLang="en-US" sz="4400" i="1" lang="en-GB"/>
              <a:t>xy.</a:t>
            </a:r>
          </a:p>
        </p:txBody>
      </p:sp>
    </p:spTree>
  </p:cSld>
  <p:clrMapOvr>
    <a:masterClrMapping/>
  </p:clrMapOvr>
  <p:timing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7" name=""/>
          <p:cNvSpPr/>
          <p:nvPr>
            <p:ph type="body" sz="full" idx="4294967295"/>
          </p:nvPr>
        </p:nvSpPr>
        <p:spPr>
          <a:xfrm rot="0">
            <a:off x="280987" y="228600"/>
            <a:ext cx="8582025" cy="2286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just" eaLnBrk="1" hangingPunct="1" indent="-609600" latinLnBrk="1" lvl="0" marL="609600">
              <a:buClr>
                <a:schemeClr val="dk1"/>
              </a:buClr>
            </a:pPr>
            <a:r>
              <a:rPr altLang="en-US" sz="1800" lang="en-GB"/>
              <a:t>The position of the Front View of a point with respect to the </a:t>
            </a:r>
            <a:r>
              <a:rPr altLang="en-US" sz="1800" i="1" lang="en-GB"/>
              <a:t>xy</a:t>
            </a:r>
            <a:r>
              <a:rPr altLang="en-US" sz="1800" lang="en-GB"/>
              <a:t> line is dependent on its position with respect to the H.P.</a:t>
            </a:r>
          </a:p>
          <a:p>
            <a:pPr algn="just" eaLnBrk="1" hangingPunct="1" indent="-609600" latinLnBrk="1" lvl="0" marL="609600">
              <a:buClr>
                <a:schemeClr val="dk1"/>
              </a:buClr>
              <a:buFontTx/>
              <a:buNone/>
            </a:pPr>
            <a:endParaRPr altLang="en-US" sz="1800" lang="en-GB"/>
          </a:p>
          <a:p>
            <a:pPr algn="just" eaLnBrk="1" hangingPunct="1" indent="-609600" latinLnBrk="1" lvl="0" marL="609600">
              <a:buClr>
                <a:schemeClr val="dk1"/>
              </a:buClr>
            </a:pPr>
            <a:r>
              <a:rPr altLang="en-US" sz="1800" lang="en-GB"/>
              <a:t>The distance of the Front View of the point from the </a:t>
            </a:r>
            <a:r>
              <a:rPr altLang="en-US" sz="1800" i="1" lang="en-GB"/>
              <a:t>xy</a:t>
            </a:r>
            <a:r>
              <a:rPr altLang="en-US" sz="1800" lang="en-GB"/>
              <a:t> line is the same as the distance of the point from the H.P.</a:t>
            </a:r>
          </a:p>
        </p:txBody>
      </p:sp>
    </p:spTree>
  </p:cSld>
  <p:clrMapOvr>
    <a:masterClrMapping/>
  </p:clrMapOvr>
  <p:timing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8" name=""/>
          <p:cNvSpPr/>
          <p:nvPr>
            <p:ph type="body" sz="full" idx="4294967295"/>
          </p:nvPr>
        </p:nvSpPr>
        <p:spPr>
          <a:xfrm rot="0">
            <a:off x="492125" y="152400"/>
            <a:ext cx="8229600" cy="1066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just" eaLnBrk="1" hangingPunct="1" indent="-594360" latinLnBrk="1" lvl="1" marL="990600">
              <a:buClr>
                <a:schemeClr val="dk1"/>
              </a:buClr>
              <a:buFontTx/>
              <a:buNone/>
            </a:pPr>
            <a:r>
              <a:rPr altLang="en-US" b="1" sz="1800" i="1" lang="en-GB"/>
              <a:t>Point </a:t>
            </a:r>
            <a:r>
              <a:rPr altLang="en-US" b="1" sz="1800" i="1" lang="en-GB" u="sng"/>
              <a:t>In front</a:t>
            </a:r>
            <a:r>
              <a:rPr altLang="en-US" b="1" sz="1800" i="1" lang="en-GB"/>
              <a:t> of the V.P. and Above the H.P.</a:t>
            </a:r>
          </a:p>
          <a:p>
            <a:pPr algn="just" eaLnBrk="1" hangingPunct="1" indent="-548640" latinLnBrk="1" lvl="2" marL="1371600">
              <a:buClr>
                <a:schemeClr val="dk1"/>
              </a:buClr>
              <a:buFontTx/>
              <a:buNone/>
            </a:pPr>
            <a:endParaRPr altLang="en-US" sz="1800" lang="en-GB"/>
          </a:p>
          <a:p>
            <a:pPr algn="just" eaLnBrk="1" hangingPunct="1" indent="-548640" latinLnBrk="1" lvl="2" marL="1371600">
              <a:buClr>
                <a:schemeClr val="dk1"/>
              </a:buClr>
            </a:pPr>
            <a:r>
              <a:rPr altLang="en-US" sz="1800" lang="en-GB"/>
              <a:t>Top View is drawn </a:t>
            </a:r>
            <a:r>
              <a:rPr altLang="en-US" sz="1800" i="1" lang="en-GB" u="sng"/>
              <a:t>Below</a:t>
            </a:r>
            <a:r>
              <a:rPr altLang="en-US" sz="1800" lang="en-GB"/>
              <a:t> the </a:t>
            </a:r>
            <a:r>
              <a:rPr altLang="en-US" sz="1800" i="1" lang="en-GB"/>
              <a:t>xy</a:t>
            </a:r>
            <a:r>
              <a:rPr altLang="en-US" sz="1800" lang="en-GB"/>
              <a:t>.</a:t>
            </a:r>
          </a:p>
        </p:txBody>
      </p:sp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252537" y="1438275"/>
            <a:ext cx="6638925" cy="5114925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9" name=""/>
          <p:cNvSpPr/>
          <p:nvPr>
            <p:ph type="body" sz="full" idx="4294967295"/>
          </p:nvPr>
        </p:nvSpPr>
        <p:spPr>
          <a:xfrm rot="0">
            <a:off x="492125" y="152400"/>
            <a:ext cx="8229600" cy="1066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just" eaLnBrk="1" hangingPunct="1" indent="-594360" latinLnBrk="1" lvl="1" marL="990600">
              <a:buClr>
                <a:schemeClr val="dk1"/>
              </a:buClr>
              <a:buFontTx/>
              <a:buNone/>
            </a:pPr>
            <a:r>
              <a:rPr altLang="en-US" b="1" sz="1800" i="1" lang="en-GB"/>
              <a:t>Point </a:t>
            </a:r>
            <a:r>
              <a:rPr altLang="en-US" b="1" sz="1800" i="1" lang="en-GB" u="sng"/>
              <a:t>In front</a:t>
            </a:r>
            <a:r>
              <a:rPr altLang="en-US" b="1" sz="1800" i="1" lang="en-GB"/>
              <a:t> of the V.P. and Below the H.P.</a:t>
            </a:r>
          </a:p>
          <a:p>
            <a:pPr algn="just" eaLnBrk="1" hangingPunct="1" indent="-548640" latinLnBrk="1" lvl="2" marL="1371600">
              <a:buClr>
                <a:schemeClr val="dk1"/>
              </a:buClr>
              <a:buFontTx/>
              <a:buNone/>
            </a:pPr>
            <a:endParaRPr altLang="en-US" sz="1800" lang="en-GB"/>
          </a:p>
          <a:p>
            <a:pPr algn="just" eaLnBrk="1" hangingPunct="1" indent="-548640" latinLnBrk="1" lvl="2" marL="1371600">
              <a:buClr>
                <a:schemeClr val="dk1"/>
              </a:buClr>
            </a:pPr>
            <a:r>
              <a:rPr altLang="en-US" sz="1800" lang="en-GB"/>
              <a:t>Top View is drawn </a:t>
            </a:r>
            <a:r>
              <a:rPr altLang="en-US" sz="1800" i="1" lang="en-GB" u="sng"/>
              <a:t>Below</a:t>
            </a:r>
            <a:r>
              <a:rPr altLang="en-US" sz="1800" lang="en-GB"/>
              <a:t> the </a:t>
            </a:r>
            <a:r>
              <a:rPr altLang="en-US" sz="1800" i="1" lang="en-GB"/>
              <a:t>xy</a:t>
            </a:r>
            <a:r>
              <a:rPr altLang="en-US" sz="1800" lang="en-GB"/>
              <a:t>.</a:t>
            </a:r>
          </a:p>
        </p:txBody>
      </p:sp>
      <p:pic>
        <p:nvPicPr>
          <p:cNvPr id="2097162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252537" y="1438275"/>
            <a:ext cx="6638925" cy="5114925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0" name=""/>
          <p:cNvSpPr/>
          <p:nvPr>
            <p:ph type="body" sz="full" idx="4294967295"/>
          </p:nvPr>
        </p:nvSpPr>
        <p:spPr>
          <a:xfrm rot="0">
            <a:off x="492125" y="152400"/>
            <a:ext cx="8229600" cy="1066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just" eaLnBrk="1" hangingPunct="1" indent="-594360" latinLnBrk="1" lvl="1" marL="990600">
              <a:buClr>
                <a:schemeClr val="dk1"/>
              </a:buClr>
              <a:buFontTx/>
              <a:buNone/>
            </a:pPr>
            <a:r>
              <a:rPr altLang="en-US" b="1" sz="1800" i="1" lang="en-GB"/>
              <a:t>Point </a:t>
            </a:r>
            <a:r>
              <a:rPr altLang="en-US" b="1" sz="1800" i="1" lang="en-GB" u="sng"/>
              <a:t>In front</a:t>
            </a:r>
            <a:r>
              <a:rPr altLang="en-US" b="1" sz="1800" i="1" lang="en-GB"/>
              <a:t> of the V.P. and Within the H.P.</a:t>
            </a:r>
          </a:p>
          <a:p>
            <a:pPr algn="just" eaLnBrk="1" hangingPunct="1" indent="-548640" latinLnBrk="1" lvl="2" marL="1371600">
              <a:buClr>
                <a:schemeClr val="dk1"/>
              </a:buClr>
              <a:buFontTx/>
              <a:buNone/>
            </a:pPr>
            <a:endParaRPr altLang="en-US" sz="1800" lang="en-GB"/>
          </a:p>
          <a:p>
            <a:pPr algn="just" eaLnBrk="1" hangingPunct="1" indent="-548640" latinLnBrk="1" lvl="2" marL="1371600">
              <a:buClr>
                <a:schemeClr val="dk1"/>
              </a:buClr>
            </a:pPr>
            <a:r>
              <a:rPr altLang="en-US" sz="1800" lang="en-GB"/>
              <a:t>Top View is drawn </a:t>
            </a:r>
            <a:r>
              <a:rPr altLang="en-US" sz="1800" i="1" lang="en-GB" u="sng"/>
              <a:t>Below</a:t>
            </a:r>
            <a:r>
              <a:rPr altLang="en-US" sz="1800" lang="en-GB"/>
              <a:t> the </a:t>
            </a:r>
            <a:r>
              <a:rPr altLang="en-US" sz="1800" i="1" lang="en-GB"/>
              <a:t>xy</a:t>
            </a:r>
            <a:r>
              <a:rPr altLang="en-US" sz="1800" lang="en-GB"/>
              <a:t>.</a:t>
            </a:r>
          </a:p>
        </p:txBody>
      </p:sp>
      <p:pic>
        <p:nvPicPr>
          <p:cNvPr id="2097163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252537" y="1438275"/>
            <a:ext cx="6638925" cy="5114925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5" name=""/>
          <p:cNvSpPr/>
          <p:nvPr>
            <p:ph type="body" sz="full" idx="1"/>
          </p:nvPr>
        </p:nvSpPr>
        <p:spPr>
          <a:xfrm rot="0">
            <a:off x="422275" y="304800"/>
            <a:ext cx="8229600" cy="63246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just" eaLnBrk="1" hangingPunct="1" indent="-609600" latinLnBrk="1" lvl="0" marL="609600">
              <a:buClr>
                <a:schemeClr val="dk1"/>
              </a:buClr>
              <a:buFontTx/>
              <a:buAutoNum type="arabicPeriod" startAt="2"/>
            </a:pPr>
            <a:r>
              <a:rPr altLang="en-US" b="1" sz="1800" lang="en-GB"/>
              <a:t>PROJECTIONS OF POINTS</a:t>
            </a:r>
          </a:p>
          <a:p>
            <a:pPr algn="just" eaLnBrk="1" hangingPunct="1" indent="-609600" latinLnBrk="1" lvl="0" marL="609600">
              <a:buClr>
                <a:schemeClr val="dk1"/>
              </a:buClr>
              <a:buFontTx/>
              <a:buNone/>
            </a:pPr>
            <a:endParaRPr altLang="en-US" b="1" sz="1800" lang="en-GB"/>
          </a:p>
          <a:p>
            <a:pPr algn="just" eaLnBrk="1" hangingPunct="1" indent="-594360" latinLnBrk="1" lvl="1" marL="990600">
              <a:buClr>
                <a:schemeClr val="dk1"/>
              </a:buClr>
              <a:buFontTx/>
              <a:buChar char="•"/>
            </a:pPr>
            <a:r>
              <a:rPr altLang="en-US" sz="1800" lang="en-GB"/>
              <a:t>A point can be situated anywhere in the three dimensional space relative to the two planes of projection.</a:t>
            </a:r>
          </a:p>
          <a:p>
            <a:pPr algn="just" eaLnBrk="1" hangingPunct="1" indent="-594360" latinLnBrk="1" lvl="1" marL="990600">
              <a:buClr>
                <a:schemeClr val="dk1"/>
              </a:buClr>
              <a:buFontTx/>
              <a:buNone/>
            </a:pPr>
            <a:endParaRPr altLang="en-US" sz="1800" lang="en-GB"/>
          </a:p>
          <a:p>
            <a:pPr algn="just" eaLnBrk="1" hangingPunct="1" indent="-594360" latinLnBrk="1" lvl="1" marL="990600">
              <a:buClr>
                <a:schemeClr val="dk1"/>
              </a:buClr>
              <a:buFontTx/>
              <a:buChar char="•"/>
            </a:pPr>
            <a:r>
              <a:rPr altLang="en-US" sz="1800" lang="en-GB"/>
              <a:t>The point can be either above, below or within the H.P.</a:t>
            </a:r>
          </a:p>
          <a:p>
            <a:pPr algn="just" eaLnBrk="1" hangingPunct="1" indent="-594360" latinLnBrk="1" lvl="1" marL="990600">
              <a:buClr>
                <a:schemeClr val="dk1"/>
              </a:buClr>
              <a:buFontTx/>
              <a:buNone/>
            </a:pPr>
            <a:endParaRPr altLang="en-US" sz="1800" lang="en-GB"/>
          </a:p>
          <a:p>
            <a:pPr algn="just" eaLnBrk="1" hangingPunct="1" indent="-594360" latinLnBrk="1" lvl="1" marL="990600">
              <a:buClr>
                <a:schemeClr val="dk1"/>
              </a:buClr>
              <a:buFontTx/>
              <a:buChar char="•"/>
            </a:pPr>
            <a:r>
              <a:rPr altLang="en-US" sz="1800" lang="en-GB"/>
              <a:t>The point can be either in front of, behind or within the V.P.</a:t>
            </a:r>
          </a:p>
          <a:p>
            <a:pPr algn="just" eaLnBrk="1" hangingPunct="1" indent="-594360" latinLnBrk="1" lvl="1" marL="990600">
              <a:buClr>
                <a:schemeClr val="dk1"/>
              </a:buClr>
              <a:buFontTx/>
              <a:buNone/>
            </a:pPr>
            <a:endParaRPr altLang="en-US" sz="1800" lang="en-GB"/>
          </a:p>
          <a:p>
            <a:pPr algn="just" eaLnBrk="1" hangingPunct="1" indent="-594360" latinLnBrk="1" lvl="1" marL="990600">
              <a:buClr>
                <a:schemeClr val="dk1"/>
              </a:buClr>
              <a:buFontTx/>
              <a:buNone/>
            </a:pPr>
            <a:endParaRPr altLang="en-US" sz="1800" lang="en-GB"/>
          </a:p>
          <a:p>
            <a:pPr algn="just" eaLnBrk="1" hangingPunct="1" indent="-594360" latinLnBrk="1" lvl="1" marL="990600">
              <a:buClr>
                <a:schemeClr val="dk1"/>
              </a:buClr>
              <a:buFontTx/>
              <a:buNone/>
            </a:pPr>
            <a:r>
              <a:rPr altLang="en-US" sz="1800" lang="en-GB"/>
              <a:t>	</a:t>
            </a:r>
            <a:r>
              <a:rPr altLang="en-US" sz="1800" lang="en-GB" u="sng"/>
              <a:t>With Reference to H.P.</a:t>
            </a:r>
            <a:r>
              <a:rPr altLang="en-US" sz="1800" lang="en-GB"/>
              <a:t>		</a:t>
            </a:r>
            <a:r>
              <a:rPr altLang="en-US" sz="1800" lang="en-GB" u="sng"/>
              <a:t>With Reference to V.P.</a:t>
            </a:r>
          </a:p>
          <a:p>
            <a:pPr algn="just" eaLnBrk="1" hangingPunct="1" indent="-594360" latinLnBrk="1" lvl="1" marL="990600">
              <a:buClr>
                <a:schemeClr val="dk1"/>
              </a:buClr>
              <a:buFontTx/>
              <a:buNone/>
            </a:pPr>
            <a:r>
              <a:rPr altLang="en-US" sz="1800" lang="en-GB"/>
              <a:t>		Above				In Front</a:t>
            </a:r>
          </a:p>
          <a:p>
            <a:pPr algn="just" eaLnBrk="1" hangingPunct="1" indent="-594360" latinLnBrk="1" lvl="1" marL="990600">
              <a:buClr>
                <a:schemeClr val="dk1"/>
              </a:buClr>
              <a:buFontTx/>
              <a:buNone/>
            </a:pPr>
            <a:r>
              <a:rPr altLang="en-US" sz="1800" lang="en-GB"/>
              <a:t>		Below				Behind</a:t>
            </a:r>
          </a:p>
          <a:p>
            <a:pPr algn="just" eaLnBrk="1" hangingPunct="1" indent="-594360" latinLnBrk="1" lvl="1" marL="990600">
              <a:buClr>
                <a:schemeClr val="dk1"/>
              </a:buClr>
              <a:buFontTx/>
              <a:buNone/>
            </a:pPr>
            <a:r>
              <a:rPr altLang="en-US" sz="1800" lang="en-GB"/>
              <a:t>		Within				Within</a:t>
            </a:r>
          </a:p>
        </p:txBody>
      </p:sp>
      <p:sp>
        <p:nvSpPr>
          <p:cNvPr id="1048586" name=""/>
          <p:cNvSpPr/>
          <p:nvPr/>
        </p:nvSpPr>
        <p:spPr>
          <a:xfrm rot="0">
            <a:off x="2886075" y="4113212"/>
            <a:ext cx="2530475" cy="612775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stealth" w="med" len="lg"/>
          </a:ln>
        </p:spPr>
      </p:sp>
      <p:sp>
        <p:nvSpPr>
          <p:cNvPr id="1048587" name=""/>
          <p:cNvSpPr/>
          <p:nvPr/>
        </p:nvSpPr>
        <p:spPr>
          <a:xfrm rot="0">
            <a:off x="2886075" y="4113212"/>
            <a:ext cx="2530475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stealth" w="med" len="lg"/>
          </a:ln>
        </p:spPr>
      </p:sp>
      <p:sp>
        <p:nvSpPr>
          <p:cNvPr id="1048588" name=""/>
          <p:cNvSpPr/>
          <p:nvPr/>
        </p:nvSpPr>
        <p:spPr>
          <a:xfrm rot="0">
            <a:off x="2884487" y="4114800"/>
            <a:ext cx="2532062" cy="3048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stealth" w="med" len="lg"/>
          </a:ln>
        </p:spPr>
      </p:sp>
      <p:sp>
        <p:nvSpPr>
          <p:cNvPr id="1048589" name=""/>
          <p:cNvSpPr/>
          <p:nvPr/>
        </p:nvSpPr>
        <p:spPr>
          <a:xfrm rot="0" flipV="1">
            <a:off x="2886075" y="4114800"/>
            <a:ext cx="2530475" cy="300037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stealth" w="med" len="lg"/>
          </a:ln>
        </p:spPr>
      </p:sp>
      <p:sp>
        <p:nvSpPr>
          <p:cNvPr id="1048590" name=""/>
          <p:cNvSpPr/>
          <p:nvPr/>
        </p:nvSpPr>
        <p:spPr>
          <a:xfrm rot="0">
            <a:off x="2884487" y="4419600"/>
            <a:ext cx="2532062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stealth" w="med" len="lg"/>
          </a:ln>
        </p:spPr>
      </p:sp>
      <p:sp>
        <p:nvSpPr>
          <p:cNvPr id="1048591" name=""/>
          <p:cNvSpPr/>
          <p:nvPr/>
        </p:nvSpPr>
        <p:spPr>
          <a:xfrm rot="0">
            <a:off x="2884487" y="4419600"/>
            <a:ext cx="2532062" cy="3048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stealth" w="med" len="lg"/>
          </a:ln>
        </p:spPr>
      </p:sp>
      <p:sp>
        <p:nvSpPr>
          <p:cNvPr id="1048592" name=""/>
          <p:cNvSpPr/>
          <p:nvPr/>
        </p:nvSpPr>
        <p:spPr>
          <a:xfrm rot="0" flipV="1">
            <a:off x="2884487" y="4114800"/>
            <a:ext cx="2532062" cy="6096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stealth" w="med" len="lg"/>
          </a:ln>
        </p:spPr>
      </p:sp>
      <p:sp>
        <p:nvSpPr>
          <p:cNvPr id="1048593" name=""/>
          <p:cNvSpPr/>
          <p:nvPr/>
        </p:nvSpPr>
        <p:spPr>
          <a:xfrm rot="0" flipV="1">
            <a:off x="2884487" y="4419600"/>
            <a:ext cx="2532062" cy="3048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stealth" w="med" len="lg"/>
          </a:ln>
        </p:spPr>
      </p:sp>
      <p:sp>
        <p:nvSpPr>
          <p:cNvPr id="1048594" name=""/>
          <p:cNvSpPr/>
          <p:nvPr/>
        </p:nvSpPr>
        <p:spPr>
          <a:xfrm rot="0">
            <a:off x="2884487" y="4724400"/>
            <a:ext cx="2532062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stealth" w="med" len="lg"/>
          </a:ln>
        </p:spPr>
      </p:sp>
    </p:spTree>
  </p:cSld>
  <p:clrMapOvr>
    <a:masterClrMapping/>
  </p:clrMapOvr>
  <p:timing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1" name=""/>
          <p:cNvSpPr/>
          <p:nvPr>
            <p:ph type="body" sz="full" idx="4294967295"/>
          </p:nvPr>
        </p:nvSpPr>
        <p:spPr>
          <a:xfrm rot="0">
            <a:off x="492125" y="2286000"/>
            <a:ext cx="8440738" cy="2286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indent="-609600" latinLnBrk="1" lvl="0" marL="609600">
              <a:buClr>
                <a:schemeClr val="dk1"/>
              </a:buClr>
              <a:buFontTx/>
              <a:buNone/>
            </a:pPr>
            <a:r>
              <a:rPr altLang="en-US" sz="4400" lang="en-GB"/>
              <a:t>If a point is IN FRONT of the V.P.;</a:t>
            </a:r>
          </a:p>
          <a:p>
            <a:pPr algn="ctr" eaLnBrk="1" hangingPunct="1" indent="-609600" latinLnBrk="1" lvl="0" marL="609600">
              <a:buClr>
                <a:schemeClr val="dk1"/>
              </a:buClr>
              <a:buFontTx/>
              <a:buNone/>
            </a:pPr>
            <a:r>
              <a:rPr altLang="en-US" sz="4400" lang="en-GB"/>
              <a:t>Its Top View is always BELOW </a:t>
            </a:r>
            <a:r>
              <a:rPr altLang="en-US" sz="4400" i="1" lang="en-GB"/>
              <a:t>xy.</a:t>
            </a:r>
          </a:p>
        </p:txBody>
      </p:sp>
    </p:spTree>
  </p:cSld>
  <p:clrMapOvr>
    <a:masterClrMapping/>
  </p:clrMapOvr>
  <p:timing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2" name=""/>
          <p:cNvSpPr/>
          <p:nvPr>
            <p:ph type="body" sz="full" idx="4294967295"/>
          </p:nvPr>
        </p:nvSpPr>
        <p:spPr>
          <a:xfrm rot="0">
            <a:off x="492125" y="152400"/>
            <a:ext cx="8229600" cy="1066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just" eaLnBrk="1" hangingPunct="1" indent="-594360" latinLnBrk="1" lvl="1" marL="990600">
              <a:buClr>
                <a:schemeClr val="dk1"/>
              </a:buClr>
              <a:buFontTx/>
              <a:buNone/>
            </a:pPr>
            <a:r>
              <a:rPr altLang="en-US" b="1" sz="1800" i="1" lang="en-GB"/>
              <a:t>Point </a:t>
            </a:r>
            <a:r>
              <a:rPr altLang="en-US" b="1" sz="1800" i="1" lang="en-GB" u="sng"/>
              <a:t>Behind</a:t>
            </a:r>
            <a:r>
              <a:rPr altLang="en-US" b="1" sz="1800" i="1" lang="en-GB"/>
              <a:t> the V.P. and Above the H.P.</a:t>
            </a:r>
          </a:p>
          <a:p>
            <a:pPr algn="just" eaLnBrk="1" hangingPunct="1" indent="-548640" latinLnBrk="1" lvl="2" marL="1371600">
              <a:buClr>
                <a:schemeClr val="dk1"/>
              </a:buClr>
              <a:buFontTx/>
              <a:buNone/>
            </a:pPr>
            <a:endParaRPr altLang="en-US" sz="1800" lang="en-GB"/>
          </a:p>
          <a:p>
            <a:pPr algn="just" eaLnBrk="1" hangingPunct="1" indent="-548640" latinLnBrk="1" lvl="2" marL="1371600">
              <a:buClr>
                <a:schemeClr val="dk1"/>
              </a:buClr>
            </a:pPr>
            <a:r>
              <a:rPr altLang="en-US" sz="1800" lang="en-GB"/>
              <a:t>Top View is drawn </a:t>
            </a:r>
            <a:r>
              <a:rPr altLang="en-US" sz="1800" i="1" lang="en-GB" u="sng"/>
              <a:t>Above</a:t>
            </a:r>
            <a:r>
              <a:rPr altLang="en-US" sz="1800" lang="en-GB"/>
              <a:t> the </a:t>
            </a:r>
            <a:r>
              <a:rPr altLang="en-US" sz="1800" i="1" lang="en-GB"/>
              <a:t>xy</a:t>
            </a:r>
            <a:r>
              <a:rPr altLang="en-US" sz="1800" lang="en-GB"/>
              <a:t>.</a:t>
            </a:r>
          </a:p>
        </p:txBody>
      </p:sp>
      <p:pic>
        <p:nvPicPr>
          <p:cNvPr id="2097164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252537" y="1438275"/>
            <a:ext cx="6638925" cy="5114925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3" name=""/>
          <p:cNvSpPr/>
          <p:nvPr>
            <p:ph type="body" sz="full" idx="4294967295"/>
          </p:nvPr>
        </p:nvSpPr>
        <p:spPr>
          <a:xfrm rot="0">
            <a:off x="492125" y="152400"/>
            <a:ext cx="8229600" cy="1066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just" eaLnBrk="1" hangingPunct="1" indent="-594360" latinLnBrk="1" lvl="1" marL="990600">
              <a:buClr>
                <a:schemeClr val="dk1"/>
              </a:buClr>
              <a:buFontTx/>
              <a:buNone/>
            </a:pPr>
            <a:r>
              <a:rPr altLang="en-US" b="1" sz="1800" i="1" lang="en-GB"/>
              <a:t>Point </a:t>
            </a:r>
            <a:r>
              <a:rPr altLang="en-US" b="1" sz="1800" i="1" lang="en-GB" u="sng"/>
              <a:t>Behind</a:t>
            </a:r>
            <a:r>
              <a:rPr altLang="en-US" b="1" sz="1800" i="1" lang="en-GB"/>
              <a:t> the V.P. and Below the H.P.</a:t>
            </a:r>
          </a:p>
          <a:p>
            <a:pPr algn="just" eaLnBrk="1" hangingPunct="1" indent="-548640" latinLnBrk="1" lvl="2" marL="1371600">
              <a:buClr>
                <a:schemeClr val="dk1"/>
              </a:buClr>
              <a:buFontTx/>
              <a:buNone/>
            </a:pPr>
            <a:endParaRPr altLang="en-US" sz="1800" lang="en-GB"/>
          </a:p>
          <a:p>
            <a:pPr algn="just" eaLnBrk="1" hangingPunct="1" indent="-548640" latinLnBrk="1" lvl="2" marL="1371600">
              <a:buClr>
                <a:schemeClr val="dk1"/>
              </a:buClr>
            </a:pPr>
            <a:r>
              <a:rPr altLang="en-US" sz="1800" lang="en-GB"/>
              <a:t>Top View is drawn </a:t>
            </a:r>
            <a:r>
              <a:rPr altLang="en-US" sz="1800" i="1" lang="en-GB" u="sng"/>
              <a:t>Above</a:t>
            </a:r>
            <a:r>
              <a:rPr altLang="en-US" sz="1800" lang="en-GB"/>
              <a:t> the </a:t>
            </a:r>
            <a:r>
              <a:rPr altLang="en-US" sz="1800" i="1" lang="en-GB"/>
              <a:t>xy</a:t>
            </a:r>
            <a:r>
              <a:rPr altLang="en-US" sz="1800" lang="en-GB"/>
              <a:t>.</a:t>
            </a:r>
          </a:p>
        </p:txBody>
      </p:sp>
      <p:pic>
        <p:nvPicPr>
          <p:cNvPr id="2097165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252537" y="1438275"/>
            <a:ext cx="6638925" cy="5114925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4" name=""/>
          <p:cNvSpPr/>
          <p:nvPr>
            <p:ph type="body" sz="full" idx="4294967295"/>
          </p:nvPr>
        </p:nvSpPr>
        <p:spPr>
          <a:xfrm rot="0">
            <a:off x="492125" y="152400"/>
            <a:ext cx="8229600" cy="1066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just" eaLnBrk="1" hangingPunct="1" indent="-594360" latinLnBrk="1" lvl="1" marL="990600">
              <a:buClr>
                <a:schemeClr val="dk1"/>
              </a:buClr>
              <a:buFontTx/>
              <a:buNone/>
            </a:pPr>
            <a:r>
              <a:rPr altLang="en-US" b="1" sz="1800" i="1" lang="en-GB"/>
              <a:t>Point </a:t>
            </a:r>
            <a:r>
              <a:rPr altLang="en-US" b="1" sz="1800" i="1" lang="en-GB" u="sng"/>
              <a:t>Behind</a:t>
            </a:r>
            <a:r>
              <a:rPr altLang="en-US" b="1" sz="1800" i="1" lang="en-GB"/>
              <a:t> the V.P. and Within the H.P.</a:t>
            </a:r>
          </a:p>
          <a:p>
            <a:pPr algn="just" eaLnBrk="1" hangingPunct="1" indent="-548640" latinLnBrk="1" lvl="2" marL="1371600">
              <a:buClr>
                <a:schemeClr val="dk1"/>
              </a:buClr>
              <a:buFontTx/>
              <a:buNone/>
            </a:pPr>
            <a:endParaRPr altLang="en-US" sz="1800" lang="en-GB"/>
          </a:p>
          <a:p>
            <a:pPr algn="just" eaLnBrk="1" hangingPunct="1" indent="-548640" latinLnBrk="1" lvl="2" marL="1371600">
              <a:buClr>
                <a:schemeClr val="dk1"/>
              </a:buClr>
            </a:pPr>
            <a:r>
              <a:rPr altLang="en-US" sz="1800" lang="en-GB"/>
              <a:t>Top View is drawn </a:t>
            </a:r>
            <a:r>
              <a:rPr altLang="en-US" sz="1800" i="1" lang="en-GB" u="sng"/>
              <a:t>Above</a:t>
            </a:r>
            <a:r>
              <a:rPr altLang="en-US" sz="1800" lang="en-GB"/>
              <a:t> the </a:t>
            </a:r>
            <a:r>
              <a:rPr altLang="en-US" sz="1800" i="1" lang="en-GB"/>
              <a:t>xy</a:t>
            </a:r>
            <a:r>
              <a:rPr altLang="en-US" sz="1800" lang="en-GB"/>
              <a:t>.</a:t>
            </a:r>
          </a:p>
        </p:txBody>
      </p:sp>
      <p:pic>
        <p:nvPicPr>
          <p:cNvPr id="2097166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252537" y="1438275"/>
            <a:ext cx="6638925" cy="5114925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5" name=""/>
          <p:cNvSpPr/>
          <p:nvPr>
            <p:ph type="body" sz="full" idx="4294967295"/>
          </p:nvPr>
        </p:nvSpPr>
        <p:spPr>
          <a:xfrm rot="0">
            <a:off x="492125" y="2286000"/>
            <a:ext cx="8440738" cy="2286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indent="-609600" latinLnBrk="1" lvl="0" marL="609600">
              <a:buClr>
                <a:schemeClr val="dk1"/>
              </a:buClr>
              <a:buFontTx/>
              <a:buNone/>
            </a:pPr>
            <a:r>
              <a:rPr altLang="en-US" sz="4400" lang="en-GB"/>
              <a:t>If a point is BEHIND the V.P.;</a:t>
            </a:r>
          </a:p>
          <a:p>
            <a:pPr algn="ctr" eaLnBrk="1" hangingPunct="1" indent="-609600" latinLnBrk="1" lvl="0" marL="609600">
              <a:buClr>
                <a:schemeClr val="dk1"/>
              </a:buClr>
              <a:buFontTx/>
              <a:buNone/>
            </a:pPr>
            <a:r>
              <a:rPr altLang="en-US" sz="4400" lang="en-GB"/>
              <a:t>Its Top View is always ABOVE </a:t>
            </a:r>
            <a:r>
              <a:rPr altLang="en-US" sz="4400" i="1" lang="en-GB"/>
              <a:t>xy.</a:t>
            </a:r>
          </a:p>
        </p:txBody>
      </p:sp>
    </p:spTree>
  </p:cSld>
  <p:clrMapOvr>
    <a:masterClrMapping/>
  </p:clrMapOvr>
  <p:timing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6" name=""/>
          <p:cNvSpPr/>
          <p:nvPr>
            <p:ph type="body" sz="full" idx="4294967295"/>
          </p:nvPr>
        </p:nvSpPr>
        <p:spPr>
          <a:xfrm rot="0">
            <a:off x="492125" y="152400"/>
            <a:ext cx="8229600" cy="1066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just" eaLnBrk="1" hangingPunct="1" indent="-594360" latinLnBrk="1" lvl="1" marL="990600">
              <a:buClr>
                <a:schemeClr val="dk1"/>
              </a:buClr>
              <a:buFontTx/>
              <a:buNone/>
            </a:pPr>
            <a:r>
              <a:rPr altLang="en-US" b="1" sz="1800" i="1" lang="en-GB"/>
              <a:t>Point </a:t>
            </a:r>
            <a:r>
              <a:rPr altLang="en-US" b="1" sz="1800" i="1" lang="en-GB" u="sng"/>
              <a:t>Within</a:t>
            </a:r>
            <a:r>
              <a:rPr altLang="en-US" b="1" sz="1800" i="1" lang="en-GB"/>
              <a:t> the V.P. and Above the H.P.</a:t>
            </a:r>
          </a:p>
          <a:p>
            <a:pPr algn="just" eaLnBrk="1" hangingPunct="1" indent="-548640" latinLnBrk="1" lvl="2" marL="1371600">
              <a:buClr>
                <a:schemeClr val="dk1"/>
              </a:buClr>
              <a:buFontTx/>
              <a:buNone/>
            </a:pPr>
            <a:endParaRPr altLang="en-US" sz="1800" lang="en-GB"/>
          </a:p>
          <a:p>
            <a:pPr algn="just" eaLnBrk="1" hangingPunct="1" indent="-548640" latinLnBrk="1" lvl="2" marL="1371600">
              <a:buClr>
                <a:schemeClr val="dk1"/>
              </a:buClr>
            </a:pPr>
            <a:r>
              <a:rPr altLang="en-US" sz="1800" lang="en-GB"/>
              <a:t>Top View is drawn </a:t>
            </a:r>
            <a:r>
              <a:rPr altLang="en-US" sz="1800" i="1" lang="en-GB" u="sng"/>
              <a:t>In</a:t>
            </a:r>
            <a:r>
              <a:rPr altLang="en-US" sz="1800" lang="en-GB"/>
              <a:t> the </a:t>
            </a:r>
            <a:r>
              <a:rPr altLang="en-US" sz="1800" i="1" lang="en-GB"/>
              <a:t>xy</a:t>
            </a:r>
            <a:r>
              <a:rPr altLang="en-US" sz="1800" lang="en-GB"/>
              <a:t>.</a:t>
            </a:r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252537" y="1438275"/>
            <a:ext cx="6638925" cy="5114925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7" name=""/>
          <p:cNvSpPr/>
          <p:nvPr>
            <p:ph type="body" sz="full" idx="4294967295"/>
          </p:nvPr>
        </p:nvSpPr>
        <p:spPr>
          <a:xfrm rot="0">
            <a:off x="492125" y="152400"/>
            <a:ext cx="8229600" cy="1066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just" eaLnBrk="1" hangingPunct="1" indent="-594360" latinLnBrk="1" lvl="1" marL="990600">
              <a:buClr>
                <a:schemeClr val="dk1"/>
              </a:buClr>
              <a:buFontTx/>
              <a:buNone/>
            </a:pPr>
            <a:r>
              <a:rPr altLang="en-US" b="1" sz="1800" i="1" lang="en-GB"/>
              <a:t>Point </a:t>
            </a:r>
            <a:r>
              <a:rPr altLang="en-US" b="1" sz="1800" i="1" lang="en-GB" u="sng"/>
              <a:t>Within</a:t>
            </a:r>
            <a:r>
              <a:rPr altLang="en-US" b="1" sz="1800" i="1" lang="en-GB"/>
              <a:t> the V.P. and Below the H.P.</a:t>
            </a:r>
          </a:p>
          <a:p>
            <a:pPr algn="just" eaLnBrk="1" hangingPunct="1" indent="-548640" latinLnBrk="1" lvl="2" marL="1371600">
              <a:buClr>
                <a:schemeClr val="dk1"/>
              </a:buClr>
              <a:buFontTx/>
              <a:buNone/>
            </a:pPr>
            <a:endParaRPr altLang="en-US" sz="1800" lang="en-GB"/>
          </a:p>
          <a:p>
            <a:pPr algn="just" eaLnBrk="1" hangingPunct="1" indent="-548640" latinLnBrk="1" lvl="2" marL="1371600">
              <a:buClr>
                <a:schemeClr val="dk1"/>
              </a:buClr>
            </a:pPr>
            <a:r>
              <a:rPr altLang="en-US" sz="1800" lang="en-GB"/>
              <a:t>Top View is drawn </a:t>
            </a:r>
            <a:r>
              <a:rPr altLang="en-US" sz="1800" i="1" lang="en-GB" u="sng"/>
              <a:t>In</a:t>
            </a:r>
            <a:r>
              <a:rPr altLang="en-US" sz="1800" lang="en-GB"/>
              <a:t> the </a:t>
            </a:r>
            <a:r>
              <a:rPr altLang="en-US" sz="1800" i="1" lang="en-GB"/>
              <a:t>xy</a:t>
            </a:r>
            <a:r>
              <a:rPr altLang="en-US" sz="1800" lang="en-GB"/>
              <a:t>.</a:t>
            </a:r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252537" y="1438275"/>
            <a:ext cx="6638925" cy="5114925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8" name=""/>
          <p:cNvSpPr/>
          <p:nvPr>
            <p:ph type="body" sz="full" idx="4294967295"/>
          </p:nvPr>
        </p:nvSpPr>
        <p:spPr>
          <a:xfrm rot="0">
            <a:off x="492125" y="152400"/>
            <a:ext cx="8229600" cy="1066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just" eaLnBrk="1" hangingPunct="1" indent="-594360" latinLnBrk="1" lvl="1" marL="990600">
              <a:buClr>
                <a:schemeClr val="dk1"/>
              </a:buClr>
              <a:buFontTx/>
              <a:buNone/>
            </a:pPr>
            <a:r>
              <a:rPr altLang="en-US" b="1" sz="1800" i="1" lang="en-GB"/>
              <a:t>Point </a:t>
            </a:r>
            <a:r>
              <a:rPr altLang="en-US" b="1" sz="1800" i="1" lang="en-GB" u="sng"/>
              <a:t>Within</a:t>
            </a:r>
            <a:r>
              <a:rPr altLang="en-US" b="1" sz="1800" i="1" lang="en-GB"/>
              <a:t> the V.P. and Within the H.P.</a:t>
            </a:r>
          </a:p>
          <a:p>
            <a:pPr algn="just" eaLnBrk="1" hangingPunct="1" indent="-548640" latinLnBrk="1" lvl="2" marL="1371600">
              <a:buClr>
                <a:schemeClr val="dk1"/>
              </a:buClr>
              <a:buFontTx/>
              <a:buNone/>
            </a:pPr>
            <a:endParaRPr altLang="en-US" sz="1800" lang="en-GB"/>
          </a:p>
          <a:p>
            <a:pPr algn="just" eaLnBrk="1" hangingPunct="1" indent="-548640" latinLnBrk="1" lvl="2" marL="1371600">
              <a:buClr>
                <a:schemeClr val="dk1"/>
              </a:buClr>
            </a:pPr>
            <a:r>
              <a:rPr altLang="en-US" sz="1800" lang="en-GB"/>
              <a:t>Top View is drawn </a:t>
            </a:r>
            <a:r>
              <a:rPr altLang="en-US" sz="1800" i="1" lang="en-GB" u="sng"/>
              <a:t>In</a:t>
            </a:r>
            <a:r>
              <a:rPr altLang="en-US" sz="1800" lang="en-GB"/>
              <a:t> the </a:t>
            </a:r>
            <a:r>
              <a:rPr altLang="en-US" sz="1800" i="1" lang="en-GB"/>
              <a:t>xy</a:t>
            </a:r>
            <a:r>
              <a:rPr altLang="en-US" sz="1800" lang="en-GB"/>
              <a:t>.</a:t>
            </a:r>
          </a:p>
        </p:txBody>
      </p:sp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252537" y="1438275"/>
            <a:ext cx="6638925" cy="5114925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9" name=""/>
          <p:cNvSpPr/>
          <p:nvPr>
            <p:ph type="body" sz="full" idx="4294967295"/>
          </p:nvPr>
        </p:nvSpPr>
        <p:spPr>
          <a:xfrm rot="0">
            <a:off x="492125" y="2286000"/>
            <a:ext cx="8440738" cy="2286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indent="-609600" latinLnBrk="1" lvl="0" marL="609600">
              <a:buClr>
                <a:schemeClr val="dk1"/>
              </a:buClr>
              <a:buFontTx/>
              <a:buNone/>
            </a:pPr>
            <a:r>
              <a:rPr altLang="en-US" sz="4400" lang="en-GB"/>
              <a:t>If a point is WITHIN the V.P.;</a:t>
            </a:r>
          </a:p>
          <a:p>
            <a:pPr algn="ctr" eaLnBrk="1" hangingPunct="1" indent="-609600" latinLnBrk="1" lvl="0" marL="609600">
              <a:buClr>
                <a:schemeClr val="dk1"/>
              </a:buClr>
              <a:buFontTx/>
              <a:buNone/>
            </a:pPr>
            <a:r>
              <a:rPr altLang="en-US" sz="4400" lang="en-GB"/>
              <a:t>Its Top View is always IN </a:t>
            </a:r>
            <a:r>
              <a:rPr altLang="en-US" sz="4400" i="1" lang="en-GB"/>
              <a:t>xy.</a:t>
            </a:r>
          </a:p>
        </p:txBody>
      </p:sp>
    </p:spTree>
  </p:cSld>
  <p:clrMapOvr>
    <a:masterClrMapping/>
  </p:clrMapOvr>
  <p:timing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0" name=""/>
          <p:cNvSpPr/>
          <p:nvPr>
            <p:ph type="body" sz="full" idx="4294967295"/>
          </p:nvPr>
        </p:nvSpPr>
        <p:spPr>
          <a:xfrm rot="0">
            <a:off x="280987" y="228600"/>
            <a:ext cx="8582025" cy="2286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just" eaLnBrk="1" hangingPunct="1" indent="-609600" latinLnBrk="1" lvl="0" marL="609600">
              <a:buClr>
                <a:schemeClr val="dk1"/>
              </a:buClr>
            </a:pPr>
            <a:r>
              <a:rPr altLang="en-US" sz="1800" lang="en-GB"/>
              <a:t>The position of the Top View of a point with respect to the </a:t>
            </a:r>
            <a:r>
              <a:rPr altLang="en-US" sz="1800" i="1" lang="en-GB"/>
              <a:t>xy</a:t>
            </a:r>
            <a:r>
              <a:rPr altLang="en-US" sz="1800" lang="en-GB"/>
              <a:t> line is dependent on its position with respect to the V.P. only.</a:t>
            </a:r>
          </a:p>
          <a:p>
            <a:pPr algn="just" eaLnBrk="1" hangingPunct="1" indent="-609600" latinLnBrk="1" lvl="0" marL="609600">
              <a:buClr>
                <a:schemeClr val="dk1"/>
              </a:buClr>
              <a:buFontTx/>
              <a:buNone/>
            </a:pPr>
            <a:endParaRPr altLang="en-US" sz="1800" lang="en-GB"/>
          </a:p>
          <a:p>
            <a:pPr algn="just" eaLnBrk="1" hangingPunct="1" indent="-609600" latinLnBrk="1" lvl="0" marL="609600">
              <a:buClr>
                <a:schemeClr val="dk1"/>
              </a:buClr>
            </a:pPr>
            <a:r>
              <a:rPr altLang="en-US" sz="1800" lang="en-GB"/>
              <a:t>The distance of the Top View of the point from the </a:t>
            </a:r>
            <a:r>
              <a:rPr altLang="en-US" sz="1800" i="1" lang="en-GB"/>
              <a:t>xy</a:t>
            </a:r>
            <a:r>
              <a:rPr altLang="en-US" sz="1800" lang="en-GB"/>
              <a:t> line is the same as the distance of the point from the V.P.</a:t>
            </a:r>
          </a:p>
        </p:txBody>
      </p:sp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5" name=""/>
          <p:cNvSpPr/>
          <p:nvPr>
            <p:ph type="body" sz="full" idx="1"/>
          </p:nvPr>
        </p:nvSpPr>
        <p:spPr>
          <a:xfrm rot="0">
            <a:off x="422275" y="304800"/>
            <a:ext cx="8229600" cy="63246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just" eaLnBrk="1" hangingPunct="1" indent="-609600" latinLnBrk="1" lvl="0" marL="609600">
              <a:lnSpc>
                <a:spcPct val="90000"/>
              </a:lnSpc>
              <a:buClr>
                <a:schemeClr val="dk1"/>
              </a:buClr>
              <a:buFontTx/>
              <a:buNone/>
            </a:pPr>
            <a:r>
              <a:rPr altLang="en-US" sz="2000" lang="en-GB"/>
              <a:t>		</a:t>
            </a:r>
            <a:r>
              <a:rPr altLang="en-US" sz="2000" lang="en-GB" u="sng"/>
              <a:t>With Reference to H.P.</a:t>
            </a:r>
            <a:r>
              <a:rPr altLang="en-US" sz="2000" lang="en-GB"/>
              <a:t>		</a:t>
            </a:r>
            <a:r>
              <a:rPr altLang="en-US" sz="2000" lang="en-GB" u="sng"/>
              <a:t>With Reference to V.P.</a:t>
            </a:r>
          </a:p>
          <a:p>
            <a:pPr algn="just" eaLnBrk="1" hangingPunct="1" indent="-594360" latinLnBrk="1" lvl="1" marL="990600">
              <a:lnSpc>
                <a:spcPct val="90000"/>
              </a:lnSpc>
              <a:buClr>
                <a:schemeClr val="dk1"/>
              </a:buClr>
              <a:buFontTx/>
              <a:buNone/>
            </a:pPr>
            <a:r>
              <a:rPr altLang="en-US" sz="1800" lang="en-GB"/>
              <a:t>		Above				In Front</a:t>
            </a:r>
          </a:p>
          <a:p>
            <a:pPr algn="just" eaLnBrk="1" hangingPunct="1" indent="-594360" latinLnBrk="1" lvl="1" marL="990600">
              <a:lnSpc>
                <a:spcPct val="90000"/>
              </a:lnSpc>
              <a:buClr>
                <a:schemeClr val="dk1"/>
              </a:buClr>
              <a:buFontTx/>
              <a:buNone/>
            </a:pPr>
            <a:r>
              <a:rPr altLang="en-US" sz="1800" lang="en-GB"/>
              <a:t>		Below				Behind</a:t>
            </a:r>
          </a:p>
          <a:p>
            <a:pPr algn="just" eaLnBrk="1" hangingPunct="1" indent="-594360" latinLnBrk="1" lvl="1" marL="990600">
              <a:lnSpc>
                <a:spcPct val="90000"/>
              </a:lnSpc>
              <a:buClr>
                <a:schemeClr val="dk1"/>
              </a:buClr>
              <a:buFontTx/>
              <a:buNone/>
            </a:pPr>
            <a:r>
              <a:rPr altLang="en-US" sz="1800" lang="en-GB"/>
              <a:t>		Within				Within</a:t>
            </a:r>
          </a:p>
          <a:p>
            <a:pPr algn="just" eaLnBrk="1" hangingPunct="1" indent="-594360" latinLnBrk="1" lvl="1" marL="990600">
              <a:lnSpc>
                <a:spcPct val="90000"/>
              </a:lnSpc>
              <a:buClr>
                <a:schemeClr val="dk1"/>
              </a:buClr>
              <a:buFontTx/>
              <a:buNone/>
            </a:pPr>
            <a:endParaRPr altLang="en-US" sz="1800" lang="en-GB"/>
          </a:p>
          <a:p>
            <a:pPr algn="just" eaLnBrk="1" hangingPunct="1" indent="-594360" latinLnBrk="1" lvl="1" marL="990600">
              <a:lnSpc>
                <a:spcPct val="90000"/>
              </a:lnSpc>
              <a:buClr>
                <a:schemeClr val="dk1"/>
              </a:buClr>
              <a:buFontTx/>
              <a:buChar char="•"/>
            </a:pPr>
            <a:r>
              <a:rPr altLang="en-US" sz="1800" lang="en-GB"/>
              <a:t>Nine possible positions with respect to the two reference planes.</a:t>
            </a:r>
          </a:p>
          <a:p>
            <a:pPr algn="just" eaLnBrk="1" hangingPunct="1" indent="-594360" latinLnBrk="1" lvl="1" marL="990600">
              <a:lnSpc>
                <a:spcPct val="90000"/>
              </a:lnSpc>
              <a:buClr>
                <a:schemeClr val="dk1"/>
              </a:buClr>
              <a:buFontTx/>
              <a:buNone/>
            </a:pPr>
            <a:endParaRPr altLang="en-US" sz="1800" lang="en-GB"/>
          </a:p>
          <a:p>
            <a:pPr algn="just" eaLnBrk="1" hangingPunct="1" indent="-548640" latinLnBrk="1" lvl="2" marL="1371600">
              <a:lnSpc>
                <a:spcPct val="90000"/>
              </a:lnSpc>
              <a:buClr>
                <a:schemeClr val="dk1"/>
              </a:buClr>
              <a:buFont typeface="Wingdings" pitchFamily="2" charset="2"/>
              <a:buChar char="Ø"/>
            </a:pPr>
            <a:r>
              <a:rPr altLang="en-US" sz="1800" lang="en-GB"/>
              <a:t>Above the H.P. &amp; In Front of the V.P.	(1</a:t>
            </a:r>
            <a:r>
              <a:rPr altLang="en-US" baseline="30000" sz="1800" lang="en-GB"/>
              <a:t>st</a:t>
            </a:r>
            <a:r>
              <a:rPr altLang="en-US" sz="1800" lang="en-GB"/>
              <a:t> Angle)</a:t>
            </a:r>
          </a:p>
          <a:p>
            <a:pPr algn="just" eaLnBrk="1" hangingPunct="1" indent="-548640" latinLnBrk="1" lvl="2" marL="1371600">
              <a:lnSpc>
                <a:spcPct val="90000"/>
              </a:lnSpc>
              <a:buClr>
                <a:schemeClr val="dk1"/>
              </a:buClr>
              <a:buFont typeface="Wingdings" pitchFamily="2" charset="2"/>
              <a:buChar char="Ø"/>
            </a:pPr>
            <a:r>
              <a:rPr altLang="en-US" sz="1800" lang="en-GB"/>
              <a:t>Above the H.P. &amp; Behind the V.P.	(2</a:t>
            </a:r>
            <a:r>
              <a:rPr altLang="en-US" baseline="30000" sz="1800" lang="en-GB"/>
              <a:t>nd</a:t>
            </a:r>
            <a:r>
              <a:rPr altLang="en-US" sz="1800" lang="en-GB"/>
              <a:t> Angle)</a:t>
            </a:r>
          </a:p>
          <a:p>
            <a:pPr algn="just" eaLnBrk="1" hangingPunct="1" indent="-548640" latinLnBrk="1" lvl="2" marL="1371600">
              <a:lnSpc>
                <a:spcPct val="90000"/>
              </a:lnSpc>
              <a:buClr>
                <a:schemeClr val="dk1"/>
              </a:buClr>
              <a:buFont typeface="Wingdings" pitchFamily="2" charset="2"/>
              <a:buChar char="Ø"/>
            </a:pPr>
            <a:r>
              <a:rPr altLang="en-US" sz="1800" lang="en-GB"/>
              <a:t>Above the H.P. &amp; Within the V.P.	(Boundary of 1</a:t>
            </a:r>
            <a:r>
              <a:rPr altLang="en-US" baseline="30000" sz="1800" lang="en-GB"/>
              <a:t>st</a:t>
            </a:r>
            <a:r>
              <a:rPr altLang="en-US" sz="1800" lang="en-GB"/>
              <a:t> and 2</a:t>
            </a:r>
            <a:r>
              <a:rPr altLang="en-US" baseline="30000" sz="1800" lang="en-GB"/>
              <a:t>nd</a:t>
            </a:r>
            <a:r>
              <a:rPr altLang="en-US" sz="1800" lang="en-GB"/>
              <a:t> Angle)</a:t>
            </a:r>
          </a:p>
          <a:p>
            <a:pPr algn="just" eaLnBrk="1" hangingPunct="1" indent="-548640" latinLnBrk="1" lvl="2" marL="1371600">
              <a:lnSpc>
                <a:spcPct val="90000"/>
              </a:lnSpc>
              <a:buClr>
                <a:schemeClr val="dk1"/>
              </a:buClr>
              <a:buFont typeface="Wingdings" pitchFamily="2" charset="2"/>
              <a:buChar char="Ø"/>
            </a:pPr>
            <a:r>
              <a:rPr altLang="en-US" sz="1800" lang="en-GB"/>
              <a:t>Below the H.P. &amp; In Front of the V.P.	(4</a:t>
            </a:r>
            <a:r>
              <a:rPr altLang="en-US" baseline="30000" sz="1800" lang="en-GB"/>
              <a:t>th</a:t>
            </a:r>
            <a:r>
              <a:rPr altLang="en-US" sz="1800" lang="en-GB"/>
              <a:t> Angle)</a:t>
            </a:r>
          </a:p>
          <a:p>
            <a:pPr algn="just" eaLnBrk="1" hangingPunct="1" indent="-548640" latinLnBrk="1" lvl="2" marL="1371600">
              <a:lnSpc>
                <a:spcPct val="90000"/>
              </a:lnSpc>
              <a:buClr>
                <a:schemeClr val="dk1"/>
              </a:buClr>
              <a:buFont typeface="Wingdings" pitchFamily="2" charset="2"/>
              <a:buChar char="Ø"/>
            </a:pPr>
            <a:r>
              <a:rPr altLang="en-US" sz="1800" lang="en-GB"/>
              <a:t>Below the H.P. &amp; Behind the V.P.	(3</a:t>
            </a:r>
            <a:r>
              <a:rPr altLang="en-US" baseline="30000" sz="1800" lang="en-GB"/>
              <a:t>rd</a:t>
            </a:r>
            <a:r>
              <a:rPr altLang="en-US" sz="1800" lang="en-GB"/>
              <a:t> Angle)</a:t>
            </a:r>
          </a:p>
          <a:p>
            <a:pPr algn="just" eaLnBrk="1" hangingPunct="1" indent="-548640" latinLnBrk="1" lvl="2" marL="1371600">
              <a:lnSpc>
                <a:spcPct val="90000"/>
              </a:lnSpc>
              <a:buClr>
                <a:schemeClr val="dk1"/>
              </a:buClr>
              <a:buFont typeface="Wingdings" pitchFamily="2" charset="2"/>
              <a:buChar char="Ø"/>
            </a:pPr>
            <a:r>
              <a:rPr altLang="en-US" sz="1800" lang="en-GB"/>
              <a:t>Below the H.P. &amp; Within the V.P.	(Boundary of 3</a:t>
            </a:r>
            <a:r>
              <a:rPr altLang="en-US" baseline="30000" sz="1800" lang="en-GB"/>
              <a:t>rd</a:t>
            </a:r>
            <a:r>
              <a:rPr altLang="en-US" sz="1800" lang="en-GB"/>
              <a:t> and 4</a:t>
            </a:r>
            <a:r>
              <a:rPr altLang="en-US" baseline="30000" sz="1800" lang="en-GB"/>
              <a:t>th</a:t>
            </a:r>
            <a:r>
              <a:rPr altLang="en-US" sz="1800" lang="en-GB"/>
              <a:t> Angle)</a:t>
            </a:r>
          </a:p>
          <a:p>
            <a:pPr algn="just" eaLnBrk="1" hangingPunct="1" indent="-548640" latinLnBrk="1" lvl="2" marL="1371600">
              <a:lnSpc>
                <a:spcPct val="90000"/>
              </a:lnSpc>
              <a:buClr>
                <a:schemeClr val="dk1"/>
              </a:buClr>
              <a:buFont typeface="Wingdings" pitchFamily="2" charset="2"/>
              <a:buChar char="Ø"/>
            </a:pPr>
            <a:r>
              <a:rPr altLang="en-US" sz="1800" lang="en-GB"/>
              <a:t>Within the H.P. &amp; In Front of the V.P.	(Boundary of 1</a:t>
            </a:r>
            <a:r>
              <a:rPr altLang="en-US" baseline="30000" sz="1800" lang="en-GB"/>
              <a:t>st</a:t>
            </a:r>
            <a:r>
              <a:rPr altLang="en-US" sz="1800" lang="en-GB"/>
              <a:t> and 4</a:t>
            </a:r>
            <a:r>
              <a:rPr altLang="en-US" baseline="30000" sz="1800" lang="en-GB"/>
              <a:t>th</a:t>
            </a:r>
            <a:r>
              <a:rPr altLang="en-US" sz="1800" lang="en-GB"/>
              <a:t> Angle)</a:t>
            </a:r>
          </a:p>
          <a:p>
            <a:pPr algn="just" eaLnBrk="1" hangingPunct="1" indent="-548640" latinLnBrk="1" lvl="2" marL="1371600">
              <a:lnSpc>
                <a:spcPct val="90000"/>
              </a:lnSpc>
              <a:buClr>
                <a:schemeClr val="dk1"/>
              </a:buClr>
              <a:buFont typeface="Wingdings" pitchFamily="2" charset="2"/>
              <a:buChar char="Ø"/>
            </a:pPr>
            <a:r>
              <a:rPr altLang="en-US" sz="1800" lang="en-GB"/>
              <a:t>Within the H.P. &amp; Behind the V.P.	(Boundary of 2</a:t>
            </a:r>
            <a:r>
              <a:rPr altLang="en-US" baseline="30000" sz="1800" lang="en-GB"/>
              <a:t>nd</a:t>
            </a:r>
            <a:r>
              <a:rPr altLang="en-US" sz="1800" lang="en-GB"/>
              <a:t> and 3</a:t>
            </a:r>
            <a:r>
              <a:rPr altLang="en-US" baseline="30000" sz="1800" lang="en-GB"/>
              <a:t>rd</a:t>
            </a:r>
            <a:r>
              <a:rPr altLang="en-US" sz="1800" lang="en-GB"/>
              <a:t> Angle)</a:t>
            </a:r>
          </a:p>
          <a:p>
            <a:pPr algn="just" eaLnBrk="1" hangingPunct="1" indent="-548640" latinLnBrk="1" lvl="2" marL="1371600">
              <a:lnSpc>
                <a:spcPct val="90000"/>
              </a:lnSpc>
              <a:buClr>
                <a:schemeClr val="dk1"/>
              </a:buClr>
              <a:buFont typeface="Wingdings" pitchFamily="2" charset="2"/>
              <a:buChar char="Ø"/>
            </a:pPr>
            <a:r>
              <a:rPr altLang="en-US" sz="1800" lang="en-GB"/>
              <a:t>Within the H.P. &amp; Within the V.P.	(In the Reference Line)</a:t>
            </a:r>
          </a:p>
          <a:p>
            <a:pPr algn="just" eaLnBrk="1" hangingPunct="1" indent="-594360" latinLnBrk="1" lvl="1" marL="990600">
              <a:lnSpc>
                <a:spcPct val="90000"/>
              </a:lnSpc>
              <a:buClr>
                <a:schemeClr val="dk1"/>
              </a:buClr>
              <a:buFontTx/>
              <a:buNone/>
            </a:pPr>
            <a:endParaRPr altLang="en-US" sz="1800" lang="en-GB"/>
          </a:p>
        </p:txBody>
      </p:sp>
      <p:sp>
        <p:nvSpPr>
          <p:cNvPr id="1048596" name=""/>
          <p:cNvSpPr/>
          <p:nvPr/>
        </p:nvSpPr>
        <p:spPr>
          <a:xfrm rot="0">
            <a:off x="2886075" y="838200"/>
            <a:ext cx="2530475" cy="612775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stealth" w="med" len="lg"/>
          </a:ln>
        </p:spPr>
      </p:sp>
      <p:sp>
        <p:nvSpPr>
          <p:cNvPr id="1048597" name=""/>
          <p:cNvSpPr/>
          <p:nvPr/>
        </p:nvSpPr>
        <p:spPr>
          <a:xfrm rot="0">
            <a:off x="2886075" y="838200"/>
            <a:ext cx="2530475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stealth" w="med" len="lg"/>
          </a:ln>
        </p:spPr>
      </p:sp>
      <p:sp>
        <p:nvSpPr>
          <p:cNvPr id="1048598" name=""/>
          <p:cNvSpPr/>
          <p:nvPr/>
        </p:nvSpPr>
        <p:spPr>
          <a:xfrm rot="0">
            <a:off x="2884487" y="838200"/>
            <a:ext cx="2532062" cy="3048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stealth" w="med" len="lg"/>
          </a:ln>
        </p:spPr>
      </p:sp>
      <p:sp>
        <p:nvSpPr>
          <p:cNvPr id="1048599" name=""/>
          <p:cNvSpPr/>
          <p:nvPr/>
        </p:nvSpPr>
        <p:spPr>
          <a:xfrm rot="0" flipV="1">
            <a:off x="2886075" y="1143000"/>
            <a:ext cx="2530475" cy="3048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stealth" w="med" len="lg"/>
          </a:ln>
        </p:spPr>
      </p:sp>
      <p:sp>
        <p:nvSpPr>
          <p:cNvPr id="1048600" name=""/>
          <p:cNvSpPr/>
          <p:nvPr/>
        </p:nvSpPr>
        <p:spPr>
          <a:xfrm rot="0">
            <a:off x="2884487" y="1143000"/>
            <a:ext cx="2532062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stealth" w="med" len="lg"/>
          </a:ln>
        </p:spPr>
      </p:sp>
      <p:sp>
        <p:nvSpPr>
          <p:cNvPr id="1048601" name=""/>
          <p:cNvSpPr/>
          <p:nvPr/>
        </p:nvSpPr>
        <p:spPr>
          <a:xfrm rot="0">
            <a:off x="2884487" y="1143000"/>
            <a:ext cx="2532062" cy="3048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stealth" w="med" len="lg"/>
          </a:ln>
        </p:spPr>
      </p:sp>
      <p:sp>
        <p:nvSpPr>
          <p:cNvPr id="1048602" name=""/>
          <p:cNvSpPr/>
          <p:nvPr/>
        </p:nvSpPr>
        <p:spPr>
          <a:xfrm rot="0" flipV="1">
            <a:off x="2884487" y="838200"/>
            <a:ext cx="2532062" cy="6096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stealth" w="med" len="lg"/>
          </a:ln>
        </p:spPr>
      </p:sp>
      <p:sp>
        <p:nvSpPr>
          <p:cNvPr id="1048603" name=""/>
          <p:cNvSpPr/>
          <p:nvPr/>
        </p:nvSpPr>
        <p:spPr>
          <a:xfrm rot="0" flipV="1">
            <a:off x="2884487" y="838200"/>
            <a:ext cx="2532062" cy="3048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stealth" w="med" len="lg"/>
          </a:ln>
        </p:spPr>
      </p:sp>
      <p:sp>
        <p:nvSpPr>
          <p:cNvPr id="1048604" name=""/>
          <p:cNvSpPr/>
          <p:nvPr/>
        </p:nvSpPr>
        <p:spPr>
          <a:xfrm rot="0">
            <a:off x="2884487" y="1447800"/>
            <a:ext cx="2532062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stealth" w="med" len="lg"/>
          </a:ln>
        </p:spPr>
      </p:sp>
    </p:spTree>
  </p:cSld>
  <p:clrMapOvr>
    <a:masterClrMapping/>
  </p:clrMapOvr>
  <p:timing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1" name=""/>
          <p:cNvSpPr/>
          <p:nvPr/>
        </p:nvSpPr>
        <p:spPr>
          <a:xfrm rot="0">
            <a:off x="0" y="4794250"/>
            <a:ext cx="184150" cy="369887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endParaRPr altLang="en-US" sz="1800" lang="en-US">
              <a:ea typeface="Arial" pitchFamily="0" charset="0"/>
            </a:endParaRPr>
          </a:p>
        </p:txBody>
      </p:sp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347662" y="982662"/>
            <a:ext cx="8426450" cy="4689475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2" name=""/>
          <p:cNvSpPr/>
          <p:nvPr>
            <p:ph type="body" sz="full" idx="4294967295"/>
          </p:nvPr>
        </p:nvSpPr>
        <p:spPr>
          <a:xfrm rot="0">
            <a:off x="422275" y="152400"/>
            <a:ext cx="8229600" cy="9906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just" eaLnBrk="1" hangingPunct="1" indent="-609600" latinLnBrk="1" lvl="0" marL="609600">
              <a:buClr>
                <a:schemeClr val="dk1"/>
              </a:buClr>
              <a:buFontTx/>
              <a:buNone/>
            </a:pPr>
            <a:r>
              <a:rPr altLang="en-US" b="1" sz="2000" i="1" lang="en-GB"/>
              <a:t>Example:</a:t>
            </a:r>
          </a:p>
          <a:p>
            <a:pPr algn="just" eaLnBrk="1" hangingPunct="1" indent="-594360" latinLnBrk="1" lvl="1" marL="990600">
              <a:buClr>
                <a:schemeClr val="dk1"/>
              </a:buClr>
              <a:buFontTx/>
              <a:buNone/>
            </a:pPr>
            <a:r>
              <a:rPr altLang="en-US" sz="1800" lang="en-GB"/>
              <a:t>A point ‘A’ is 35 mm above the H.P. and 50 mm in front of the V.P.</a:t>
            </a:r>
          </a:p>
        </p:txBody>
      </p:sp>
      <p:pic>
        <p:nvPicPr>
          <p:cNvPr id="2097171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252537" y="1438275"/>
            <a:ext cx="6638925" cy="5114925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3" name=""/>
          <p:cNvSpPr/>
          <p:nvPr>
            <p:ph type="body" sz="full" idx="4294967295"/>
          </p:nvPr>
        </p:nvSpPr>
        <p:spPr>
          <a:xfrm rot="0">
            <a:off x="422275" y="152400"/>
            <a:ext cx="8229600" cy="9906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just" eaLnBrk="1" hangingPunct="1" indent="-609600" latinLnBrk="1" lvl="0" marL="609600">
              <a:buClr>
                <a:schemeClr val="dk1"/>
              </a:buClr>
              <a:buFontTx/>
              <a:buNone/>
            </a:pPr>
            <a:r>
              <a:rPr altLang="en-US" b="1" sz="2000" i="1" lang="en-GB"/>
              <a:t>Example:</a:t>
            </a:r>
          </a:p>
          <a:p>
            <a:pPr algn="just" eaLnBrk="1" hangingPunct="1" indent="-594360" latinLnBrk="1" lvl="1" marL="990600">
              <a:buClr>
                <a:schemeClr val="dk1"/>
              </a:buClr>
              <a:buFontTx/>
              <a:buNone/>
            </a:pPr>
            <a:r>
              <a:rPr altLang="en-US" sz="1800" lang="en-GB"/>
              <a:t>A point ‘A’ is 35 mm above the H.P. and 50 mm in front of the V.P.</a:t>
            </a:r>
          </a:p>
        </p:txBody>
      </p:sp>
      <p:pic>
        <p:nvPicPr>
          <p:cNvPr id="2097172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252537" y="1438275"/>
            <a:ext cx="6638925" cy="5114925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4" name=""/>
          <p:cNvSpPr/>
          <p:nvPr>
            <p:ph type="body" sz="full" idx="4294967295"/>
          </p:nvPr>
        </p:nvSpPr>
        <p:spPr>
          <a:xfrm rot="0">
            <a:off x="422275" y="152400"/>
            <a:ext cx="8229600" cy="9906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just" eaLnBrk="1" hangingPunct="1" indent="-609600" latinLnBrk="1" lvl="0" marL="609600">
              <a:buClr>
                <a:schemeClr val="dk1"/>
              </a:buClr>
              <a:buFontTx/>
              <a:buNone/>
            </a:pPr>
            <a:r>
              <a:rPr altLang="en-US" b="1" sz="2000" i="1" lang="en-GB"/>
              <a:t>Example:</a:t>
            </a:r>
          </a:p>
          <a:p>
            <a:pPr algn="just" eaLnBrk="1" hangingPunct="1" indent="-594360" latinLnBrk="1" lvl="1" marL="990600">
              <a:buClr>
                <a:schemeClr val="dk1"/>
              </a:buClr>
              <a:buFontTx/>
              <a:buNone/>
            </a:pPr>
            <a:r>
              <a:rPr altLang="en-US" sz="1800" lang="en-GB"/>
              <a:t>A point ‘A’ is 35 mm above the H.P. and 50 mm in front of the V.P.</a:t>
            </a:r>
          </a:p>
        </p:txBody>
      </p:sp>
      <p:pic>
        <p:nvPicPr>
          <p:cNvPr id="2097173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252537" y="1438275"/>
            <a:ext cx="6638925" cy="5114925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5" name=""/>
          <p:cNvSpPr/>
          <p:nvPr>
            <p:ph type="body" sz="full" idx="4294967295"/>
          </p:nvPr>
        </p:nvSpPr>
        <p:spPr>
          <a:xfrm rot="0">
            <a:off x="422275" y="152400"/>
            <a:ext cx="8229600" cy="9906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just" eaLnBrk="1" hangingPunct="1" indent="-609600" latinLnBrk="1" lvl="0" marL="609600">
              <a:buClr>
                <a:schemeClr val="dk1"/>
              </a:buClr>
              <a:buFontTx/>
              <a:buNone/>
            </a:pPr>
            <a:r>
              <a:rPr altLang="en-US" b="1" sz="2000" i="1" lang="en-GB"/>
              <a:t>Example:</a:t>
            </a:r>
          </a:p>
          <a:p>
            <a:pPr algn="just" eaLnBrk="1" hangingPunct="1" indent="-594360" latinLnBrk="1" lvl="1" marL="990600">
              <a:buClr>
                <a:schemeClr val="dk1"/>
              </a:buClr>
              <a:buFontTx/>
              <a:buNone/>
            </a:pPr>
            <a:r>
              <a:rPr altLang="en-US" sz="1800" lang="en-GB"/>
              <a:t>A point ‘A’ is 35 mm above the H.P. and 50 mm in front of the V.P.</a:t>
            </a:r>
          </a:p>
        </p:txBody>
      </p:sp>
      <p:pic>
        <p:nvPicPr>
          <p:cNvPr id="2097174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252537" y="1438275"/>
            <a:ext cx="6638925" cy="5114925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6" name=""/>
          <p:cNvSpPr/>
          <p:nvPr>
            <p:ph type="body" sz="full" idx="4294967295"/>
          </p:nvPr>
        </p:nvSpPr>
        <p:spPr>
          <a:xfrm rot="0">
            <a:off x="422275" y="152400"/>
            <a:ext cx="8229600" cy="9906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just" eaLnBrk="1" hangingPunct="1" indent="-609600" latinLnBrk="1" lvl="0" marL="609600">
              <a:buClr>
                <a:schemeClr val="dk1"/>
              </a:buClr>
              <a:buFontTx/>
              <a:buNone/>
            </a:pPr>
            <a:r>
              <a:rPr altLang="en-US" b="1" sz="2000" i="1" lang="en-GB"/>
              <a:t>Example:</a:t>
            </a:r>
          </a:p>
          <a:p>
            <a:pPr algn="just" eaLnBrk="1" hangingPunct="1" indent="-594360" latinLnBrk="1" lvl="1" marL="990600">
              <a:buClr>
                <a:schemeClr val="dk1"/>
              </a:buClr>
              <a:buFontTx/>
              <a:buNone/>
            </a:pPr>
            <a:r>
              <a:rPr altLang="en-US" sz="1800" lang="en-GB"/>
              <a:t>A point ‘A’ is 35 mm above the H.P. and 50 mm in front of the V.P.</a:t>
            </a:r>
          </a:p>
        </p:txBody>
      </p:sp>
      <p:pic>
        <p:nvPicPr>
          <p:cNvPr id="2097175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252537" y="871537"/>
            <a:ext cx="6638925" cy="5114925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5" name=""/>
          <p:cNvSpPr/>
          <p:nvPr>
            <p:ph type="body" sz="full" idx="4294967295"/>
          </p:nvPr>
        </p:nvSpPr>
        <p:spPr>
          <a:xfrm rot="0">
            <a:off x="492125" y="152400"/>
            <a:ext cx="8229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just" eaLnBrk="1" hangingPunct="1" indent="-594360" latinLnBrk="1" lvl="1" marL="990600">
              <a:lnSpc>
                <a:spcPct val="80000"/>
              </a:lnSpc>
              <a:buClr>
                <a:schemeClr val="dk1"/>
              </a:buClr>
              <a:buFontTx/>
              <a:buNone/>
            </a:pPr>
            <a:r>
              <a:rPr altLang="en-US" b="1" sz="700" i="1" lang="en-GB"/>
              <a:t>Point </a:t>
            </a:r>
            <a:r>
              <a:rPr altLang="en-US" b="1" sz="700" i="1" lang="en-GB" u="sng"/>
              <a:t>Above</a:t>
            </a:r>
            <a:r>
              <a:rPr altLang="en-US" b="1" sz="700" i="1" lang="en-GB"/>
              <a:t> the H.P. and In Front of the V.P.</a:t>
            </a:r>
          </a:p>
          <a:p>
            <a:pPr algn="just" eaLnBrk="1" hangingPunct="1" indent="-594360" latinLnBrk="1" lvl="1" marL="990600">
              <a:lnSpc>
                <a:spcPct val="80000"/>
              </a:lnSpc>
              <a:buClr>
                <a:schemeClr val="dk1"/>
              </a:buClr>
              <a:buFontTx/>
              <a:buNone/>
            </a:pPr>
            <a:endParaRPr altLang="en-US" sz="700" lang="en-GB"/>
          </a:p>
          <a:p>
            <a:pPr algn="just" eaLnBrk="1" hangingPunct="1" indent="-548640" latinLnBrk="1" lvl="2" marL="1371600">
              <a:lnSpc>
                <a:spcPct val="80000"/>
              </a:lnSpc>
              <a:buClr>
                <a:schemeClr val="dk1"/>
              </a:buClr>
            </a:pPr>
            <a:r>
              <a:rPr altLang="en-US" sz="700" lang="en-GB"/>
              <a:t>Front View is drawn </a:t>
            </a:r>
            <a:r>
              <a:rPr altLang="en-US" sz="700" i="1" lang="en-GB" u="sng"/>
              <a:t>Above</a:t>
            </a:r>
            <a:r>
              <a:rPr altLang="en-US" sz="700" lang="en-GB"/>
              <a:t> the </a:t>
            </a:r>
            <a:r>
              <a:rPr altLang="en-US" sz="700" i="1" lang="en-GB"/>
              <a:t>xy.</a:t>
            </a:r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252537" y="1447800"/>
            <a:ext cx="6638925" cy="5114925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6" name=""/>
          <p:cNvSpPr/>
          <p:nvPr>
            <p:ph type="body" sz="full" idx="4294967295"/>
          </p:nvPr>
        </p:nvSpPr>
        <p:spPr>
          <a:xfrm rot="0">
            <a:off x="492125" y="152400"/>
            <a:ext cx="8229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just" eaLnBrk="1" hangingPunct="1" indent="-594360" latinLnBrk="1" lvl="1" marL="990600">
              <a:lnSpc>
                <a:spcPct val="80000"/>
              </a:lnSpc>
              <a:buClr>
                <a:schemeClr val="dk1"/>
              </a:buClr>
              <a:buFontTx/>
              <a:buNone/>
            </a:pPr>
            <a:r>
              <a:rPr altLang="en-US" b="1" sz="700" i="1" lang="en-GB"/>
              <a:t>Point </a:t>
            </a:r>
            <a:r>
              <a:rPr altLang="en-US" b="1" sz="700" i="1" lang="en-GB" u="sng"/>
              <a:t>Above</a:t>
            </a:r>
            <a:r>
              <a:rPr altLang="en-US" b="1" sz="700" i="1" lang="en-GB"/>
              <a:t> the H.P. and Behind the V.P.</a:t>
            </a:r>
          </a:p>
          <a:p>
            <a:pPr algn="just" eaLnBrk="1" hangingPunct="1" indent="-594360" latinLnBrk="1" lvl="1" marL="990600">
              <a:lnSpc>
                <a:spcPct val="80000"/>
              </a:lnSpc>
              <a:buClr>
                <a:schemeClr val="dk1"/>
              </a:buClr>
              <a:buFontTx/>
              <a:buNone/>
            </a:pPr>
            <a:endParaRPr altLang="en-US" sz="700" lang="en-GB"/>
          </a:p>
          <a:p>
            <a:pPr algn="just" eaLnBrk="1" hangingPunct="1" indent="-548640" latinLnBrk="1" lvl="2" marL="1371600">
              <a:lnSpc>
                <a:spcPct val="80000"/>
              </a:lnSpc>
              <a:buClr>
                <a:schemeClr val="dk1"/>
              </a:buClr>
            </a:pPr>
            <a:r>
              <a:rPr altLang="en-US" sz="700" lang="en-GB"/>
              <a:t>Front View is drawn </a:t>
            </a:r>
            <a:r>
              <a:rPr altLang="en-US" sz="700" i="1" lang="en-GB" u="sng"/>
              <a:t>Above</a:t>
            </a:r>
            <a:r>
              <a:rPr altLang="en-US" sz="700" lang="en-GB"/>
              <a:t> the </a:t>
            </a:r>
            <a:r>
              <a:rPr altLang="en-US" sz="700" i="1" lang="en-GB"/>
              <a:t>xy.</a:t>
            </a:r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252537" y="1438275"/>
            <a:ext cx="6638925" cy="5114925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7" name=""/>
          <p:cNvSpPr/>
          <p:nvPr>
            <p:ph type="body" sz="full" idx="4294967295"/>
          </p:nvPr>
        </p:nvSpPr>
        <p:spPr>
          <a:xfrm rot="0">
            <a:off x="492125" y="152400"/>
            <a:ext cx="8229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just" eaLnBrk="1" hangingPunct="1" indent="-594360" latinLnBrk="1" lvl="1" marL="990600">
              <a:lnSpc>
                <a:spcPct val="80000"/>
              </a:lnSpc>
              <a:buClr>
                <a:schemeClr val="dk1"/>
              </a:buClr>
              <a:buFontTx/>
              <a:buNone/>
            </a:pPr>
            <a:r>
              <a:rPr altLang="en-US" b="1" sz="700" i="1" lang="en-GB"/>
              <a:t>Point </a:t>
            </a:r>
            <a:r>
              <a:rPr altLang="en-US" b="1" sz="700" i="1" lang="en-GB" u="sng"/>
              <a:t>Above</a:t>
            </a:r>
            <a:r>
              <a:rPr altLang="en-US" b="1" sz="700" i="1" lang="en-GB"/>
              <a:t> the H.P. and Within the V.P.</a:t>
            </a:r>
          </a:p>
          <a:p>
            <a:pPr algn="just" eaLnBrk="1" hangingPunct="1" indent="-594360" latinLnBrk="1" lvl="1" marL="990600">
              <a:lnSpc>
                <a:spcPct val="80000"/>
              </a:lnSpc>
              <a:buClr>
                <a:schemeClr val="dk1"/>
              </a:buClr>
              <a:buFontTx/>
              <a:buNone/>
            </a:pPr>
            <a:endParaRPr altLang="en-US" sz="700" lang="en-GB"/>
          </a:p>
          <a:p>
            <a:pPr algn="just" eaLnBrk="1" hangingPunct="1" indent="-548640" latinLnBrk="1" lvl="2" marL="1371600">
              <a:lnSpc>
                <a:spcPct val="80000"/>
              </a:lnSpc>
              <a:buClr>
                <a:schemeClr val="dk1"/>
              </a:buClr>
            </a:pPr>
            <a:r>
              <a:rPr altLang="en-US" sz="700" lang="en-GB"/>
              <a:t>Front View is drawn </a:t>
            </a:r>
            <a:r>
              <a:rPr altLang="en-US" sz="700" i="1" lang="en-GB" u="sng"/>
              <a:t>Above</a:t>
            </a:r>
            <a:r>
              <a:rPr altLang="en-US" sz="700" lang="en-GB"/>
              <a:t> the </a:t>
            </a:r>
            <a:r>
              <a:rPr altLang="en-US" sz="700" i="1" lang="en-GB"/>
              <a:t>xy.</a:t>
            </a:r>
          </a:p>
        </p:txBody>
      </p:sp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252537" y="1438275"/>
            <a:ext cx="6638925" cy="5114925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8" name=""/>
          <p:cNvSpPr/>
          <p:nvPr>
            <p:ph type="body" sz="full" idx="4294967295"/>
          </p:nvPr>
        </p:nvSpPr>
        <p:spPr>
          <a:xfrm rot="0">
            <a:off x="492125" y="2286000"/>
            <a:ext cx="8440738" cy="2286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indent="-609600" latinLnBrk="1" lvl="0" marL="609600">
              <a:buClr>
                <a:schemeClr val="dk1"/>
              </a:buClr>
              <a:buFontTx/>
              <a:buNone/>
            </a:pPr>
            <a:r>
              <a:rPr altLang="en-US" sz="4400" lang="en-GB"/>
              <a:t>If a point is ABOVE the H.P.;</a:t>
            </a:r>
          </a:p>
          <a:p>
            <a:pPr algn="ctr" eaLnBrk="1" hangingPunct="1" indent="-609600" latinLnBrk="1" lvl="0" marL="609600">
              <a:buClr>
                <a:schemeClr val="dk1"/>
              </a:buClr>
              <a:buFontTx/>
              <a:buNone/>
            </a:pPr>
            <a:r>
              <a:rPr altLang="en-US" sz="4400" lang="en-GB"/>
              <a:t>Its Front View is always ABOVE </a:t>
            </a:r>
            <a:r>
              <a:rPr altLang="en-US" sz="4400" i="1" lang="en-GB"/>
              <a:t>xy.</a:t>
            </a:r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9" name=""/>
          <p:cNvSpPr/>
          <p:nvPr>
            <p:ph type="body" sz="full" idx="4294967295"/>
          </p:nvPr>
        </p:nvSpPr>
        <p:spPr>
          <a:xfrm rot="0">
            <a:off x="352425" y="304800"/>
            <a:ext cx="8439150" cy="1066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just" eaLnBrk="1" hangingPunct="1" indent="-594360" latinLnBrk="1" lvl="1" marL="990600">
              <a:buClr>
                <a:schemeClr val="dk1"/>
              </a:buClr>
              <a:buFontTx/>
              <a:buNone/>
            </a:pPr>
            <a:r>
              <a:rPr altLang="en-US" b="1" sz="1800" i="1" lang="en-GB"/>
              <a:t>Point </a:t>
            </a:r>
            <a:r>
              <a:rPr altLang="en-US" b="1" sz="1800" i="1" lang="en-GB" u="sng"/>
              <a:t>Below</a:t>
            </a:r>
            <a:r>
              <a:rPr altLang="en-US" b="1" sz="1800" i="1" lang="en-GB"/>
              <a:t> the H.P. and In Front of the V.P.</a:t>
            </a:r>
          </a:p>
          <a:p>
            <a:pPr algn="just" eaLnBrk="1" hangingPunct="1" indent="-594360" latinLnBrk="1" lvl="1" marL="990600">
              <a:buClr>
                <a:schemeClr val="dk1"/>
              </a:buClr>
              <a:buFontTx/>
              <a:buNone/>
            </a:pPr>
            <a:endParaRPr altLang="en-US" b="1" sz="1800" i="1" lang="en-GB"/>
          </a:p>
          <a:p>
            <a:pPr algn="just" eaLnBrk="1" hangingPunct="1" indent="-548640" latinLnBrk="1" lvl="2" marL="1371600">
              <a:buClr>
                <a:schemeClr val="dk1"/>
              </a:buClr>
            </a:pPr>
            <a:r>
              <a:rPr altLang="en-US" sz="1800" lang="en-GB"/>
              <a:t>Front View is drawn </a:t>
            </a:r>
            <a:r>
              <a:rPr altLang="en-US" sz="1800" i="1" lang="en-GB" u="sng"/>
              <a:t>Below</a:t>
            </a:r>
            <a:r>
              <a:rPr altLang="en-US" sz="1800" lang="en-GB"/>
              <a:t> the </a:t>
            </a:r>
            <a:r>
              <a:rPr altLang="en-US" sz="1800" i="1" lang="en-GB"/>
              <a:t>xy.</a:t>
            </a:r>
          </a:p>
        </p:txBody>
      </p:sp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252537" y="1438275"/>
            <a:ext cx="6638925" cy="5114925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0" name=""/>
          <p:cNvSpPr/>
          <p:nvPr>
            <p:ph type="body" sz="full" idx="4294967295"/>
          </p:nvPr>
        </p:nvSpPr>
        <p:spPr>
          <a:xfrm rot="0">
            <a:off x="352425" y="304800"/>
            <a:ext cx="8439150" cy="1066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just" eaLnBrk="1" hangingPunct="1" indent="-594360" latinLnBrk="1" lvl="1" marL="990600">
              <a:buClr>
                <a:schemeClr val="dk1"/>
              </a:buClr>
              <a:buFontTx/>
              <a:buNone/>
            </a:pPr>
            <a:r>
              <a:rPr altLang="en-US" b="1" sz="1800" i="1" lang="en-GB"/>
              <a:t>Point </a:t>
            </a:r>
            <a:r>
              <a:rPr altLang="en-US" b="1" sz="1800" i="1" lang="en-GB" u="sng"/>
              <a:t>Below</a:t>
            </a:r>
            <a:r>
              <a:rPr altLang="en-US" b="1" sz="1800" i="1" lang="en-GB"/>
              <a:t> the H.P. and Behind the V.P.</a:t>
            </a:r>
          </a:p>
          <a:p>
            <a:pPr algn="just" eaLnBrk="1" hangingPunct="1" indent="-594360" latinLnBrk="1" lvl="1" marL="990600">
              <a:buClr>
                <a:schemeClr val="dk1"/>
              </a:buClr>
              <a:buFontTx/>
              <a:buNone/>
            </a:pPr>
            <a:endParaRPr altLang="en-US" b="1" sz="1800" i="1" lang="en-GB"/>
          </a:p>
          <a:p>
            <a:pPr algn="just" eaLnBrk="1" hangingPunct="1" indent="-548640" latinLnBrk="1" lvl="2" marL="1371600">
              <a:buClr>
                <a:schemeClr val="dk1"/>
              </a:buClr>
            </a:pPr>
            <a:r>
              <a:rPr altLang="en-US" sz="1800" lang="en-GB"/>
              <a:t>Front View is drawn </a:t>
            </a:r>
            <a:r>
              <a:rPr altLang="en-US" sz="1800" i="1" lang="en-GB" u="sng"/>
              <a:t>Below</a:t>
            </a:r>
            <a:r>
              <a:rPr altLang="en-US" sz="1800" lang="en-GB"/>
              <a:t> the </a:t>
            </a:r>
            <a:r>
              <a:rPr altLang="en-US" sz="1800" i="1" lang="en-GB"/>
              <a:t>xy.</a:t>
            </a:r>
          </a:p>
        </p:txBody>
      </p:sp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252537" y="1438275"/>
            <a:ext cx="6638925" cy="5114925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EEECE1"/>
      </a:dk2>
      <a:lt2>
        <a:srgbClr val="1F497D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EEECE1"/>
        </a:dk2>
        <a:lt2>
          <a:srgbClr val="1F497D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3C1DA"/>
        </a:accent5>
        <a:accent6>
          <a:srgbClr val="AC4744"/>
        </a:accent6>
        <a:hlink>
          <a:srgbClr val="0000FF"/>
        </a:hlink>
        <a:folHlink>
          <a:srgbClr val="800080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Slide 1</dc:title>
  <dc:creator>Mine</dc:creator>
  <cp:lastModifiedBy>Usman</cp:lastModifiedBy>
  <dcterms:created xsi:type="dcterms:W3CDTF">2013-11-01T02:51:32Z</dcterms:created>
  <dcterms:modified xsi:type="dcterms:W3CDTF">2020-06-02T03:42:17Z</dcterms:modified>
</cp:coreProperties>
</file>