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15bvLW1HMLIKcm+05B+ZvW59B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4D389C-75A4-477A-ADC7-04AF867627DE}">
  <a:tblStyle styleId="{E54D389C-75A4-477A-ADC7-04AF867627DE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127999" y="6041361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Slide #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8128000" y="6171466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Slide # </a:t>
            </a:r>
            <a:fld id="{00000000-1234-1234-1234-123412341234}" type="slidenum">
              <a:rPr lang="en-US" sz="9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lang="en-US" sz="9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9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127999" y="6088988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Slide #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507067" y="570164"/>
            <a:ext cx="7766936" cy="258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Kamyab Zamindar: </a:t>
            </a:r>
            <a:r>
              <a:rPr lang="en-US" sz="3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SOIL MONITORING SYSTEM FOR EFFICIENT IRRIGATION</a:t>
            </a:r>
            <a:br>
              <a:rPr lang="en-US" sz="3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240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Proposal Defense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895475" y="3707236"/>
            <a:ext cx="7767000" cy="25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        Group Members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       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Syed Mohsin Shah   19PWCSE1749</a:t>
            </a:r>
            <a:endParaRPr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Muhammad Waleed   19PWCSE1786</a:t>
            </a:r>
            <a:endParaRPr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Muhammad Ali   19PWCSE1801</a:t>
            </a:r>
            <a:endParaRPr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Supervisor: </a:t>
            </a:r>
            <a:endParaRPr dirty="0">
              <a:solidFill>
                <a:srgbClr val="888888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Dr</a:t>
            </a:r>
            <a:r>
              <a:rPr lang="en-US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 Salman Ahmed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Presentation Outline</a:t>
            </a:r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677325" y="1913850"/>
            <a:ext cx="6651600" cy="3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1. Problem Statement</a:t>
            </a:r>
            <a:endParaRPr sz="2000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2. Linkage of FYP with UN SDGs</a:t>
            </a:r>
            <a:endParaRPr sz="2000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3. Mapping and Justification of FYP with 5 Courses</a:t>
            </a:r>
            <a:endParaRPr sz="2000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4. Societal Impact</a:t>
            </a:r>
            <a:endParaRPr sz="2000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5. Expected Outcome</a:t>
            </a:r>
            <a:endParaRPr sz="20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sldNum" idx="12"/>
          </p:nvPr>
        </p:nvSpPr>
        <p:spPr>
          <a:xfrm>
            <a:off x="7939314" y="6266333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Slide # </a:t>
            </a:r>
            <a:fld id="{00000000-1234-1234-1234-123412341234}" type="slidenum">
              <a:rPr lang="en-US">
                <a:solidFill>
                  <a:srgbClr val="FF0000"/>
                </a:solidFill>
              </a:rPr>
              <a:t>2</a:t>
            </a:fld>
            <a:r>
              <a:rPr lang="en-US">
                <a:solidFill>
                  <a:srgbClr val="FF0000"/>
                </a:solidFill>
              </a:rPr>
              <a:t>/7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body" idx="1"/>
          </p:nvPr>
        </p:nvSpPr>
        <p:spPr>
          <a:xfrm>
            <a:off x="677334" y="1600201"/>
            <a:ext cx="8596668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 sz="2900" dirty="0"/>
              <a:t>About </a:t>
            </a:r>
            <a:r>
              <a:rPr lang="en-GB" sz="2900" b="1" dirty="0"/>
              <a:t>40%</a:t>
            </a:r>
            <a:r>
              <a:rPr lang="en-GB" sz="2900" dirty="0"/>
              <a:t> of the earth's land is now given over to agriculture 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 sz="2900" dirty="0"/>
              <a:t>it consumes </a:t>
            </a:r>
            <a:r>
              <a:rPr lang="en-GB" sz="2900" b="1" dirty="0"/>
              <a:t>85%</a:t>
            </a:r>
            <a:r>
              <a:rPr lang="en-GB" sz="2900" dirty="0"/>
              <a:t> of available fresh water.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 sz="2900" dirty="0"/>
              <a:t>due to population growth this figure has been increasing every year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 sz="2900" dirty="0"/>
              <a:t>a major challenge to every nation for reducing the farm water consumption.</a:t>
            </a: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US" sz="29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2900" b="1" dirty="0">
                <a:solidFill>
                  <a:schemeClr val="accent1"/>
                </a:solidFill>
              </a:rPr>
              <a:t>How to design an efficient soil monitoring system for better management of water resources to reduce water usage</a:t>
            </a:r>
            <a:r>
              <a:rPr lang="en-US" sz="2900" dirty="0">
                <a:solidFill>
                  <a:schemeClr val="accent1"/>
                </a:solidFill>
              </a:rPr>
              <a:t>?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dirty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dirty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Reference: Matti Satish Kumar, T </a:t>
            </a:r>
            <a:r>
              <a:rPr lang="en-US" dirty="0" err="1">
                <a:solidFill>
                  <a:schemeClr val="accent1"/>
                </a:solidFill>
              </a:rPr>
              <a:t>Ritesh</a:t>
            </a:r>
            <a:r>
              <a:rPr lang="en-US" dirty="0">
                <a:solidFill>
                  <a:schemeClr val="accent1"/>
                </a:solidFill>
              </a:rPr>
              <a:t> Chandra, D Pradeep Kumar and Dr. M. </a:t>
            </a:r>
            <a:r>
              <a:rPr lang="en-US" dirty="0" err="1">
                <a:solidFill>
                  <a:schemeClr val="accent1"/>
                </a:solidFill>
              </a:rPr>
              <a:t>Sabarimalai</a:t>
            </a:r>
            <a:r>
              <a:rPr lang="en-US" dirty="0">
                <a:solidFill>
                  <a:schemeClr val="accent1"/>
                </a:solidFill>
              </a:rPr>
              <a:t> Manikandan, Monitoring moisture of soil using low-cost homemade Soil Moisture Sensor and Arduino UNO 2016 3rd International Conference on Advanced Computing and Communication Systems (ICACCS-2016), Jan-22&amp;23,2016, Coimbatore, INDIA.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7939314" y="6266333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Slide # </a:t>
            </a:r>
            <a:fld id="{00000000-1234-1234-1234-123412341234}" type="slidenum">
              <a:rPr lang="en-US" sz="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r>
              <a:rPr lang="en-US" sz="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/7 </a:t>
            </a:r>
            <a:endParaRPr sz="9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Linkage of FYP with UN SDGs</a:t>
            </a:r>
            <a:br>
              <a:rPr lang="en-US"/>
            </a:b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End hunger, achieve food security and improved nutrition and promote sustainable agriculture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b="1" dirty="0"/>
              <a:t>Sustainable agriculture through efficient crop management system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b="1" dirty="0"/>
              <a:t>Regulated supply of water</a:t>
            </a: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sldNum" idx="12"/>
          </p:nvPr>
        </p:nvSpPr>
        <p:spPr>
          <a:xfrm>
            <a:off x="8127999" y="6041361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Slide #  </a:t>
            </a:r>
            <a:fld id="{00000000-1234-1234-1234-123412341234}" type="slidenum">
              <a:rPr lang="en-US">
                <a:solidFill>
                  <a:srgbClr val="FF0000"/>
                </a:solidFill>
              </a:rPr>
              <a:t>4</a:t>
            </a:fld>
            <a:r>
              <a:rPr lang="en-US">
                <a:solidFill>
                  <a:srgbClr val="FF0000"/>
                </a:solidFill>
              </a:rPr>
              <a:t> /7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A444C-6EB6-8543-EDE5-88E1B6CB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03" y="3564066"/>
            <a:ext cx="5425168" cy="24772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Mapping of FYP with 5 DCSE Courses </a:t>
            </a:r>
            <a:endParaRPr/>
          </a:p>
        </p:txBody>
      </p:sp>
      <p:graphicFrame>
        <p:nvGraphicFramePr>
          <p:cNvPr id="175" name="Google Shape;175;p5"/>
          <p:cNvGraphicFramePr/>
          <p:nvPr>
            <p:extLst>
              <p:ext uri="{D42A27DB-BD31-4B8C-83A1-F6EECF244321}">
                <p14:modId xmlns:p14="http://schemas.microsoft.com/office/powerpoint/2010/main" val="3018005033"/>
              </p:ext>
            </p:extLst>
          </p:nvPr>
        </p:nvGraphicFramePr>
        <p:xfrm>
          <a:off x="1117618" y="1430446"/>
          <a:ext cx="7616000" cy="4112275"/>
        </p:xfrm>
        <a:graphic>
          <a:graphicData uri="http://schemas.openxmlformats.org/drawingml/2006/table">
            <a:tbl>
              <a:tblPr firstRow="1" firstCol="1" bandRow="1">
                <a:noFill/>
                <a:tableStyleId>{E54D389C-75A4-477A-ADC7-04AF867627DE}</a:tableStyleId>
              </a:tblPr>
              <a:tblGrid>
                <a:gridCol w="68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S. No.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Course Code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Course Name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Justify the linkage with FYP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CSE-307</a:t>
                      </a: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Microprocessor Based System Design</a:t>
                      </a: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controlling hardware devices and sensors.</a:t>
                      </a:r>
                      <a:endParaRPr sz="18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CSE-103</a:t>
                      </a: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 &amp; Systems I</a:t>
                      </a:r>
                      <a:endParaRPr sz="1800" dirty="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Creating the circuitry of the desired system.</a:t>
                      </a:r>
                      <a:endParaRPr sz="18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CSE-303</a:t>
                      </a: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Communication &amp; Networks</a:t>
                      </a: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configuring different network protocols.</a:t>
                      </a:r>
                      <a:endParaRPr sz="1800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CSE-102</a:t>
                      </a:r>
                      <a:endParaRPr sz="1800" dirty="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Programming</a:t>
                      </a: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Programming the End-app and also the MCU.</a:t>
                      </a:r>
                      <a:endParaRPr sz="18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CSE-309</a:t>
                      </a:r>
                      <a:endParaRPr sz="1800" dirty="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Signal and Systems</a:t>
                      </a: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analysis of signal generated from MCU.</a:t>
                      </a:r>
                      <a:endParaRPr sz="1800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" name="Google Shape;176;p5"/>
          <p:cNvSpPr txBox="1">
            <a:spLocks noGrp="1"/>
          </p:cNvSpPr>
          <p:nvPr>
            <p:ph type="sldNum" idx="12"/>
          </p:nvPr>
        </p:nvSpPr>
        <p:spPr>
          <a:xfrm>
            <a:off x="8127999" y="6041361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Slide # </a:t>
            </a:r>
            <a:fld id="{00000000-1234-1234-1234-123412341234}" type="slidenum">
              <a:rPr lang="en-US">
                <a:solidFill>
                  <a:srgbClr val="FF0000"/>
                </a:solidFill>
              </a:rPr>
              <a:t>5</a:t>
            </a:fld>
            <a:r>
              <a:rPr lang="en-US">
                <a:solidFill>
                  <a:srgbClr val="FF0000"/>
                </a:solidFill>
              </a:rPr>
              <a:t> /7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Societal Impact</a:t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Farmers will have a more efficient system to monitor their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irrigation by avoiding excessive or immoderate usage of water.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Ensure availability and sustainable management of water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for the community.</a:t>
            </a:r>
            <a:endParaRPr dirty="0"/>
          </a:p>
        </p:txBody>
      </p:sp>
      <p:sp>
        <p:nvSpPr>
          <p:cNvPr id="183" name="Google Shape;183;p6"/>
          <p:cNvSpPr txBox="1">
            <a:spLocks noGrp="1"/>
          </p:cNvSpPr>
          <p:nvPr>
            <p:ph type="sldNum" idx="12"/>
          </p:nvPr>
        </p:nvSpPr>
        <p:spPr>
          <a:xfrm>
            <a:off x="8127999" y="6041361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Slide # </a:t>
            </a:r>
            <a:fld id="{00000000-1234-1234-1234-123412341234}" type="slidenum">
              <a:rPr lang="en-US">
                <a:solidFill>
                  <a:srgbClr val="FF0000"/>
                </a:solidFill>
              </a:rPr>
              <a:t>6</a:t>
            </a:fld>
            <a:r>
              <a:rPr lang="en-US">
                <a:solidFill>
                  <a:srgbClr val="FF0000"/>
                </a:solidFill>
              </a:rPr>
              <a:t> /7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AC78A-B0FC-A614-389A-6F112B33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14" y="581743"/>
            <a:ext cx="4582886" cy="217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568C6-8F7C-8710-7F35-B6E530C3B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895" y="2786744"/>
            <a:ext cx="4893104" cy="32546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Expected Outcome</a:t>
            </a:r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body" idx="1"/>
          </p:nvPr>
        </p:nvSpPr>
        <p:spPr>
          <a:xfrm>
            <a:off x="677334" y="211704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An IoT based system for Soil Monitoring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Hardware Project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90" name="Google Shape;190;p7"/>
          <p:cNvSpPr txBox="1">
            <a:spLocks noGrp="1"/>
          </p:cNvSpPr>
          <p:nvPr>
            <p:ph type="sldNum" idx="12"/>
          </p:nvPr>
        </p:nvSpPr>
        <p:spPr>
          <a:xfrm>
            <a:off x="8127999" y="6041361"/>
            <a:ext cx="11460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Slide # </a:t>
            </a:r>
            <a:fld id="{00000000-1234-1234-1234-123412341234}" type="slidenum">
              <a:rPr lang="en-US">
                <a:solidFill>
                  <a:srgbClr val="FF0000"/>
                </a:solidFill>
              </a:rPr>
              <a:t>7</a:t>
            </a:fld>
            <a:r>
              <a:rPr lang="en-US">
                <a:solidFill>
                  <a:srgbClr val="FF0000"/>
                </a:solidFill>
              </a:rPr>
              <a:t> /7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3185963" y="5997836"/>
            <a:ext cx="2241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Figure 1. </a:t>
            </a:r>
            <a:r>
              <a:rPr lang="en-US"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Sketch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4F890-3377-4A77-1B00-2CFAB804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79" y="1687286"/>
            <a:ext cx="4566207" cy="3240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401</Words>
  <Application>Microsoft Office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Trebuchet MS</vt:lpstr>
      <vt:lpstr>Facet</vt:lpstr>
      <vt:lpstr>       Kamyab Zamindar: SOIL MONITORING SYSTEM FOR EFFICIENT IRRIGATION  Project Proposal Defense</vt:lpstr>
      <vt:lpstr>Presentation Outline</vt:lpstr>
      <vt:lpstr>Problem Statement</vt:lpstr>
      <vt:lpstr>Linkage of FYP with UN SDGs </vt:lpstr>
      <vt:lpstr>Mapping of FYP with 5 DCSE Courses </vt:lpstr>
      <vt:lpstr>Societal Impact  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Kamyab Zamidar: SOIL MONITORING SYSTEM FOR EFFICIENT IRRIGATION  Project Proposal Defense</dc:title>
  <dc:creator>Salman Ahmed</dc:creator>
  <cp:lastModifiedBy>Muhammad Ali khan</cp:lastModifiedBy>
  <cp:revision>4</cp:revision>
  <dcterms:created xsi:type="dcterms:W3CDTF">2021-10-05T04:20:15Z</dcterms:created>
  <dcterms:modified xsi:type="dcterms:W3CDTF">2022-10-24T10:32:13Z</dcterms:modified>
</cp:coreProperties>
</file>