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77" r:id="rId2"/>
    <p:sldId id="278" r:id="rId3"/>
    <p:sldId id="279" r:id="rId4"/>
    <p:sldId id="280" r:id="rId5"/>
  </p:sldIdLst>
  <p:sldSz cx="9144000" cy="5143500" type="screen16x9"/>
  <p:notesSz cx="6858000" cy="9144000"/>
  <p:embeddedFontLst>
    <p:embeddedFont>
      <p:font typeface="Roboto" panose="02000000000000000000" pitchFamily="2"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960"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businessmodelsinc.com/about-bmi/tools/business-model-canva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usinessmodelanalyst.com/business-mode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2ab8327f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2ab8327f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29f28e40e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29f28e40e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9f28e40e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29f28e40e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9f28e40e9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9f28e40e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https://www.businessmodelsinc.com/about-bmi/tools/business-model-canvas/</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https://businessmodelanalyst.com/business-model/</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Assignment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Business Model</a:t>
            </a:r>
            <a:endParaRPr/>
          </a:p>
        </p:txBody>
      </p:sp>
      <p:sp>
        <p:nvSpPr>
          <p:cNvPr id="222" name="Google Shape;222;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3750"/>
              <a:t>A business model outlines the process of how a business will make money.</a:t>
            </a:r>
            <a:endParaRPr sz="3750"/>
          </a:p>
          <a:p>
            <a:pPr marL="0" lvl="0" indent="0" algn="l" rtl="0">
              <a:spcBef>
                <a:spcPts val="1200"/>
              </a:spcBef>
              <a:spcAft>
                <a:spcPts val="0"/>
              </a:spcAft>
              <a:buNone/>
            </a:pPr>
            <a:r>
              <a:rPr lang="en" sz="3750"/>
              <a:t>It focuses on:</a:t>
            </a:r>
            <a:endParaRPr sz="3750"/>
          </a:p>
          <a:p>
            <a:pPr marL="457200" lvl="0" indent="-341709" algn="l" rtl="0">
              <a:spcBef>
                <a:spcPts val="1200"/>
              </a:spcBef>
              <a:spcAft>
                <a:spcPts val="0"/>
              </a:spcAft>
              <a:buSzPct val="100000"/>
              <a:buAutoNum type="arabicPeriod"/>
            </a:pPr>
            <a:r>
              <a:rPr lang="en" sz="3750"/>
              <a:t>Whether customers will value what the company is providing</a:t>
            </a:r>
            <a:endParaRPr sz="3750"/>
          </a:p>
          <a:p>
            <a:pPr marL="457200" lvl="0" indent="-341709" algn="l" rtl="0">
              <a:spcBef>
                <a:spcPts val="0"/>
              </a:spcBef>
              <a:spcAft>
                <a:spcPts val="0"/>
              </a:spcAft>
              <a:buSzPct val="100000"/>
              <a:buAutoNum type="arabicPeriod"/>
            </a:pPr>
            <a:r>
              <a:rPr lang="en" sz="3750"/>
              <a:t>Whether the company can make any money doing that. </a:t>
            </a:r>
            <a:endParaRPr sz="3750"/>
          </a:p>
          <a:p>
            <a:pPr marL="0" lvl="0" indent="0" algn="l" rtl="0">
              <a:spcBef>
                <a:spcPts val="1200"/>
              </a:spcBef>
              <a:spcAft>
                <a:spcPts val="0"/>
              </a:spcAft>
              <a:buNone/>
            </a:pPr>
            <a:endParaRPr sz="3750"/>
          </a:p>
          <a:p>
            <a:pPr marL="0" lvl="0" indent="0" algn="l" rtl="0">
              <a:spcBef>
                <a:spcPts val="1200"/>
              </a:spcBef>
              <a:spcAft>
                <a:spcPts val="0"/>
              </a:spcAft>
              <a:buNone/>
            </a:pPr>
            <a:endParaRPr sz="3750"/>
          </a:p>
          <a:p>
            <a:pPr marL="0" lvl="0" indent="0" algn="l" rtl="0">
              <a:spcBef>
                <a:spcPts val="1200"/>
              </a:spcBef>
              <a:spcAft>
                <a:spcPts val="0"/>
              </a:spcAft>
              <a:buNone/>
            </a:pPr>
            <a:r>
              <a:rPr lang="en" sz="3750"/>
              <a:t>How does this popular streaming service make money?</a:t>
            </a:r>
            <a:endParaRPr sz="375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23" name="Google Shape;223;p35"/>
          <p:cNvPicPr preferRelativeResize="0"/>
          <p:nvPr/>
        </p:nvPicPr>
        <p:blipFill>
          <a:blip r:embed="rId3">
            <a:alphaModFix/>
          </a:blip>
          <a:stretch>
            <a:fillRect/>
          </a:stretch>
        </p:blipFill>
        <p:spPr>
          <a:xfrm>
            <a:off x="6582313" y="2700463"/>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Netflix</a:t>
            </a:r>
            <a:endParaRPr/>
          </a:p>
        </p:txBody>
      </p:sp>
      <p:sp>
        <p:nvSpPr>
          <p:cNvPr id="229" name="Google Shape;229;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Arial"/>
              <a:buChar char="●"/>
            </a:pPr>
            <a:r>
              <a:rPr lang="en" sz="1600" b="1">
                <a:solidFill>
                  <a:srgbClr val="000000"/>
                </a:solidFill>
              </a:rPr>
              <a:t>What kind of product or service a company will sell:</a:t>
            </a:r>
            <a:r>
              <a:rPr lang="en" sz="1600">
                <a:solidFill>
                  <a:srgbClr val="000000"/>
                </a:solidFill>
              </a:rPr>
              <a:t> Netflix sells an online streaming service.</a:t>
            </a:r>
            <a:endParaRPr sz="1600">
              <a:solidFill>
                <a:srgbClr val="000000"/>
              </a:solidFill>
            </a:endParaRPr>
          </a:p>
          <a:p>
            <a:pPr marL="457200" lvl="0" indent="-330200" algn="l" rtl="0">
              <a:spcBef>
                <a:spcPts val="0"/>
              </a:spcBef>
              <a:spcAft>
                <a:spcPts val="0"/>
              </a:spcAft>
              <a:buClr>
                <a:srgbClr val="000000"/>
              </a:buClr>
              <a:buSzPts val="1600"/>
              <a:buFont typeface="Arial"/>
              <a:buChar char="●"/>
            </a:pPr>
            <a:r>
              <a:rPr lang="en" sz="1600" b="1">
                <a:solidFill>
                  <a:srgbClr val="000000"/>
                </a:solidFill>
              </a:rPr>
              <a:t>How it intends to market that product or service:</a:t>
            </a:r>
            <a:r>
              <a:rPr lang="en" sz="1600">
                <a:solidFill>
                  <a:srgbClr val="000000"/>
                </a:solidFill>
              </a:rPr>
              <a:t> Netflix uses a multichannel marketing strategy and markets its service through social media, email marketing, advertising and even simple word-of-mouth marketing.</a:t>
            </a:r>
            <a:endParaRPr sz="1600">
              <a:solidFill>
                <a:srgbClr val="000000"/>
              </a:solidFill>
            </a:endParaRPr>
          </a:p>
          <a:p>
            <a:pPr marL="457200" lvl="0" indent="-330200" algn="l" rtl="0">
              <a:spcBef>
                <a:spcPts val="0"/>
              </a:spcBef>
              <a:spcAft>
                <a:spcPts val="0"/>
              </a:spcAft>
              <a:buClr>
                <a:srgbClr val="000000"/>
              </a:buClr>
              <a:buSzPts val="1600"/>
              <a:buFont typeface="Arial"/>
              <a:buChar char="●"/>
            </a:pPr>
            <a:r>
              <a:rPr lang="en" sz="1600" b="1">
                <a:solidFill>
                  <a:srgbClr val="000000"/>
                </a:solidFill>
              </a:rPr>
              <a:t>What kind of expenses it will face: </a:t>
            </a:r>
            <a:r>
              <a:rPr lang="en" sz="1600">
                <a:solidFill>
                  <a:srgbClr val="000000"/>
                </a:solidFill>
              </a:rPr>
              <a:t>As a Fortune 500 company, Netflix's expenses are extensive, but perhaps notably, its expenses will include the costs to produce or acquire the content on its platform, as well as the technology and staff needed to maintain the service.</a:t>
            </a:r>
            <a:endParaRPr sz="1600">
              <a:solidFill>
                <a:srgbClr val="000000"/>
              </a:solidFill>
            </a:endParaRPr>
          </a:p>
          <a:p>
            <a:pPr marL="457200" lvl="0" indent="-330200" algn="l" rtl="0">
              <a:spcBef>
                <a:spcPts val="0"/>
              </a:spcBef>
              <a:spcAft>
                <a:spcPts val="0"/>
              </a:spcAft>
              <a:buClr>
                <a:srgbClr val="000000"/>
              </a:buClr>
              <a:buSzPts val="1600"/>
              <a:buFont typeface="Arial"/>
              <a:buChar char="●"/>
            </a:pPr>
            <a:r>
              <a:rPr lang="en" sz="1600" b="1">
                <a:solidFill>
                  <a:srgbClr val="000000"/>
                </a:solidFill>
              </a:rPr>
              <a:t>How it expects to turn a profit:</a:t>
            </a:r>
            <a:r>
              <a:rPr lang="en" sz="1600">
                <a:solidFill>
                  <a:srgbClr val="000000"/>
                </a:solidFill>
              </a:rPr>
              <a:t> Even though Netflix is such a large enterprise, (and has a few different ways of making money) when it comes down to it, it expects to earn a profit from its subscription sales.</a:t>
            </a:r>
            <a:endParaRPr sz="1600">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7"/>
          <p:cNvPicPr preferRelativeResize="0"/>
          <p:nvPr/>
        </p:nvPicPr>
        <p:blipFill>
          <a:blip r:embed="rId3">
            <a:alphaModFix/>
          </a:blip>
          <a:stretch>
            <a:fillRect/>
          </a:stretch>
        </p:blipFill>
        <p:spPr>
          <a:xfrm>
            <a:off x="930800" y="0"/>
            <a:ext cx="7112673" cy="5143498"/>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Words>
  <Application>Microsoft Office PowerPoint</Application>
  <PresentationFormat>On-screen Show (16:9)</PresentationFormat>
  <Paragraphs>17</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Roboto</vt:lpstr>
      <vt:lpstr>Geometric</vt:lpstr>
      <vt:lpstr>Assignment</vt:lpstr>
      <vt:lpstr>The Business Model</vt:lpstr>
      <vt:lpstr>Case Study: Netflix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Aisha Aurakzai</dc:creator>
  <cp:lastModifiedBy>Aisha Aurakzai</cp:lastModifiedBy>
  <cp:revision>1</cp:revision>
  <dcterms:modified xsi:type="dcterms:W3CDTF">2022-05-21T11:32:04Z</dcterms:modified>
</cp:coreProperties>
</file>