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3EBHaEoIZKWyRsVKb21HIXvkZ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2BE37B-E6C2-41B9-A550-BF5F433F477E}">
  <a:tblStyle styleId="{CB2BE37B-E6C2-41B9-A550-BF5F433F477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1223d39246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1223d39246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223d392468_0_2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g1223d392468_0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223d392468_0_4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3" name="Google Shape;903;g1223d392468_0_4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1226ae615d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6" name="Google Shape;1106;g1226ae615d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126703fbed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9" name="Google Shape;1309;g126703fbed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126703fbed5_0_4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126703fbed5_0_4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3" name="Google Shape;1513;g126703fbed5_0_4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126703fbed5_0_20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g126703fbed5_0_2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1"/>
            <a:ext cx="12192000" cy="6858001"/>
          </a:xfrm>
          <a:prstGeom prst="rect">
            <a:avLst/>
          </a:prstGeom>
          <a:noFill/>
          <a:ln>
            <a:noFill/>
          </a:ln>
        </p:spPr>
      </p:pic>
      <p:sp>
        <p:nvSpPr>
          <p:cNvPr id="89" name="Google Shape;89;p1"/>
          <p:cNvSpPr/>
          <p:nvPr/>
        </p:nvSpPr>
        <p:spPr>
          <a:xfrm>
            <a:off x="1" y="-2"/>
            <a:ext cx="12192000" cy="6858002"/>
          </a:xfrm>
          <a:prstGeom prst="rect">
            <a:avLst/>
          </a:prstGeom>
          <a:solidFill>
            <a:srgbClr val="000000">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0" name="Google Shape;90;p1"/>
          <p:cNvGrpSpPr/>
          <p:nvPr/>
        </p:nvGrpSpPr>
        <p:grpSpPr>
          <a:xfrm>
            <a:off x="244743" y="289781"/>
            <a:ext cx="1629116" cy="664947"/>
            <a:chOff x="7484902" y="344199"/>
            <a:chExt cx="1629116" cy="664947"/>
          </a:xfrm>
        </p:grpSpPr>
        <p:sp>
          <p:nvSpPr>
            <p:cNvPr id="91" name="Google Shape;91;p1"/>
            <p:cNvSpPr/>
            <p:nvPr/>
          </p:nvSpPr>
          <p:spPr>
            <a:xfrm>
              <a:off x="7484902" y="344199"/>
              <a:ext cx="1629116" cy="664947"/>
            </a:xfrm>
            <a:custGeom>
              <a:avLst/>
              <a:gdLst/>
              <a:ahLst/>
              <a:cxnLst/>
              <a:rect l="l" t="t" r="r" b="b"/>
              <a:pathLst>
                <a:path w="498" h="203" extrusionOk="0">
                  <a:moveTo>
                    <a:pt x="0" y="167"/>
                  </a:moveTo>
                  <a:cubicBezTo>
                    <a:pt x="8" y="152"/>
                    <a:pt x="22" y="145"/>
                    <a:pt x="37" y="140"/>
                  </a:cubicBezTo>
                  <a:cubicBezTo>
                    <a:pt x="37" y="137"/>
                    <a:pt x="36" y="134"/>
                    <a:pt x="36" y="132"/>
                  </a:cubicBezTo>
                  <a:cubicBezTo>
                    <a:pt x="34" y="120"/>
                    <a:pt x="37" y="110"/>
                    <a:pt x="47" y="103"/>
                  </a:cubicBezTo>
                  <a:cubicBezTo>
                    <a:pt x="61" y="92"/>
                    <a:pt x="79" y="89"/>
                    <a:pt x="97" y="86"/>
                  </a:cubicBezTo>
                  <a:cubicBezTo>
                    <a:pt x="100" y="86"/>
                    <a:pt x="102" y="85"/>
                    <a:pt x="105" y="85"/>
                  </a:cubicBezTo>
                  <a:cubicBezTo>
                    <a:pt x="105" y="84"/>
                    <a:pt x="105" y="83"/>
                    <a:pt x="105" y="83"/>
                  </a:cubicBezTo>
                  <a:cubicBezTo>
                    <a:pt x="97" y="69"/>
                    <a:pt x="99" y="60"/>
                    <a:pt x="114" y="51"/>
                  </a:cubicBezTo>
                  <a:cubicBezTo>
                    <a:pt x="132" y="41"/>
                    <a:pt x="152" y="36"/>
                    <a:pt x="172" y="34"/>
                  </a:cubicBezTo>
                  <a:cubicBezTo>
                    <a:pt x="179" y="33"/>
                    <a:pt x="184" y="32"/>
                    <a:pt x="185" y="24"/>
                  </a:cubicBezTo>
                  <a:cubicBezTo>
                    <a:pt x="187" y="13"/>
                    <a:pt x="194" y="6"/>
                    <a:pt x="205" y="2"/>
                  </a:cubicBezTo>
                  <a:cubicBezTo>
                    <a:pt x="208" y="2"/>
                    <a:pt x="210" y="1"/>
                    <a:pt x="213" y="0"/>
                  </a:cubicBezTo>
                  <a:cubicBezTo>
                    <a:pt x="219" y="0"/>
                    <a:pt x="226" y="0"/>
                    <a:pt x="232" y="0"/>
                  </a:cubicBezTo>
                  <a:cubicBezTo>
                    <a:pt x="254" y="5"/>
                    <a:pt x="274" y="12"/>
                    <a:pt x="285" y="34"/>
                  </a:cubicBezTo>
                  <a:cubicBezTo>
                    <a:pt x="289" y="30"/>
                    <a:pt x="293" y="26"/>
                    <a:pt x="298" y="23"/>
                  </a:cubicBezTo>
                  <a:cubicBezTo>
                    <a:pt x="317" y="10"/>
                    <a:pt x="339" y="6"/>
                    <a:pt x="361" y="8"/>
                  </a:cubicBezTo>
                  <a:cubicBezTo>
                    <a:pt x="382" y="9"/>
                    <a:pt x="403" y="12"/>
                    <a:pt x="417" y="31"/>
                  </a:cubicBezTo>
                  <a:cubicBezTo>
                    <a:pt x="432" y="18"/>
                    <a:pt x="443" y="18"/>
                    <a:pt x="456" y="29"/>
                  </a:cubicBezTo>
                  <a:cubicBezTo>
                    <a:pt x="462" y="34"/>
                    <a:pt x="466" y="40"/>
                    <a:pt x="470" y="47"/>
                  </a:cubicBezTo>
                  <a:cubicBezTo>
                    <a:pt x="476" y="58"/>
                    <a:pt x="477" y="70"/>
                    <a:pt x="473" y="82"/>
                  </a:cubicBezTo>
                  <a:cubicBezTo>
                    <a:pt x="482" y="84"/>
                    <a:pt x="489" y="89"/>
                    <a:pt x="493" y="96"/>
                  </a:cubicBezTo>
                  <a:cubicBezTo>
                    <a:pt x="495" y="100"/>
                    <a:pt x="496" y="103"/>
                    <a:pt x="498" y="107"/>
                  </a:cubicBezTo>
                  <a:cubicBezTo>
                    <a:pt x="498" y="111"/>
                    <a:pt x="498" y="116"/>
                    <a:pt x="498" y="120"/>
                  </a:cubicBezTo>
                  <a:cubicBezTo>
                    <a:pt x="497" y="121"/>
                    <a:pt x="497" y="121"/>
                    <a:pt x="497" y="122"/>
                  </a:cubicBezTo>
                  <a:cubicBezTo>
                    <a:pt x="488" y="142"/>
                    <a:pt x="476" y="149"/>
                    <a:pt x="455" y="146"/>
                  </a:cubicBezTo>
                  <a:cubicBezTo>
                    <a:pt x="450" y="146"/>
                    <a:pt x="445" y="145"/>
                    <a:pt x="440" y="144"/>
                  </a:cubicBezTo>
                  <a:cubicBezTo>
                    <a:pt x="441" y="160"/>
                    <a:pt x="436" y="169"/>
                    <a:pt x="421" y="174"/>
                  </a:cubicBezTo>
                  <a:cubicBezTo>
                    <a:pt x="409" y="179"/>
                    <a:pt x="397" y="181"/>
                    <a:pt x="384" y="179"/>
                  </a:cubicBezTo>
                  <a:cubicBezTo>
                    <a:pt x="372" y="178"/>
                    <a:pt x="360" y="174"/>
                    <a:pt x="350" y="167"/>
                  </a:cubicBezTo>
                  <a:cubicBezTo>
                    <a:pt x="348" y="172"/>
                    <a:pt x="347" y="177"/>
                    <a:pt x="345" y="182"/>
                  </a:cubicBezTo>
                  <a:cubicBezTo>
                    <a:pt x="338" y="196"/>
                    <a:pt x="327" y="203"/>
                    <a:pt x="312" y="200"/>
                  </a:cubicBezTo>
                  <a:cubicBezTo>
                    <a:pt x="303" y="198"/>
                    <a:pt x="294" y="195"/>
                    <a:pt x="286" y="191"/>
                  </a:cubicBezTo>
                  <a:cubicBezTo>
                    <a:pt x="275" y="184"/>
                    <a:pt x="266" y="176"/>
                    <a:pt x="256" y="169"/>
                  </a:cubicBezTo>
                  <a:cubicBezTo>
                    <a:pt x="255" y="170"/>
                    <a:pt x="253" y="172"/>
                    <a:pt x="252" y="174"/>
                  </a:cubicBezTo>
                  <a:cubicBezTo>
                    <a:pt x="238" y="190"/>
                    <a:pt x="226" y="192"/>
                    <a:pt x="209" y="179"/>
                  </a:cubicBezTo>
                  <a:cubicBezTo>
                    <a:pt x="201" y="174"/>
                    <a:pt x="194" y="167"/>
                    <a:pt x="187" y="162"/>
                  </a:cubicBezTo>
                  <a:cubicBezTo>
                    <a:pt x="183" y="159"/>
                    <a:pt x="179" y="156"/>
                    <a:pt x="175" y="153"/>
                  </a:cubicBezTo>
                  <a:cubicBezTo>
                    <a:pt x="173" y="176"/>
                    <a:pt x="168" y="195"/>
                    <a:pt x="145" y="202"/>
                  </a:cubicBezTo>
                  <a:cubicBezTo>
                    <a:pt x="140" y="202"/>
                    <a:pt x="136" y="202"/>
                    <a:pt x="132" y="202"/>
                  </a:cubicBezTo>
                  <a:cubicBezTo>
                    <a:pt x="120" y="194"/>
                    <a:pt x="108" y="185"/>
                    <a:pt x="96" y="176"/>
                  </a:cubicBezTo>
                  <a:cubicBezTo>
                    <a:pt x="87" y="187"/>
                    <a:pt x="75" y="194"/>
                    <a:pt x="60" y="195"/>
                  </a:cubicBezTo>
                  <a:cubicBezTo>
                    <a:pt x="37" y="197"/>
                    <a:pt x="14" y="197"/>
                    <a:pt x="0" y="175"/>
                  </a:cubicBezTo>
                  <a:cubicBezTo>
                    <a:pt x="0" y="172"/>
                    <a:pt x="0" y="170"/>
                    <a:pt x="0" y="167"/>
                  </a:cubicBezTo>
                  <a:close/>
                  <a:moveTo>
                    <a:pt x="390" y="172"/>
                  </a:moveTo>
                  <a:cubicBezTo>
                    <a:pt x="403" y="171"/>
                    <a:pt x="414" y="170"/>
                    <a:pt x="424" y="164"/>
                  </a:cubicBezTo>
                  <a:cubicBezTo>
                    <a:pt x="434" y="158"/>
                    <a:pt x="435" y="150"/>
                    <a:pt x="427" y="141"/>
                  </a:cubicBezTo>
                  <a:cubicBezTo>
                    <a:pt x="426" y="139"/>
                    <a:pt x="424" y="138"/>
                    <a:pt x="423" y="136"/>
                  </a:cubicBezTo>
                  <a:cubicBezTo>
                    <a:pt x="422" y="135"/>
                    <a:pt x="421" y="132"/>
                    <a:pt x="422" y="131"/>
                  </a:cubicBezTo>
                  <a:cubicBezTo>
                    <a:pt x="423" y="130"/>
                    <a:pt x="426" y="129"/>
                    <a:pt x="427" y="130"/>
                  </a:cubicBezTo>
                  <a:cubicBezTo>
                    <a:pt x="431" y="131"/>
                    <a:pt x="434" y="132"/>
                    <a:pt x="437" y="134"/>
                  </a:cubicBezTo>
                  <a:cubicBezTo>
                    <a:pt x="447" y="138"/>
                    <a:pt x="457" y="140"/>
                    <a:pt x="468" y="138"/>
                  </a:cubicBezTo>
                  <a:cubicBezTo>
                    <a:pt x="487" y="135"/>
                    <a:pt x="496" y="113"/>
                    <a:pt x="484" y="98"/>
                  </a:cubicBezTo>
                  <a:cubicBezTo>
                    <a:pt x="478" y="91"/>
                    <a:pt x="471" y="89"/>
                    <a:pt x="462" y="93"/>
                  </a:cubicBezTo>
                  <a:cubicBezTo>
                    <a:pt x="457" y="95"/>
                    <a:pt x="451" y="96"/>
                    <a:pt x="445" y="96"/>
                  </a:cubicBezTo>
                  <a:cubicBezTo>
                    <a:pt x="444" y="96"/>
                    <a:pt x="442" y="94"/>
                    <a:pt x="440" y="92"/>
                  </a:cubicBezTo>
                  <a:cubicBezTo>
                    <a:pt x="441" y="91"/>
                    <a:pt x="442" y="88"/>
                    <a:pt x="443" y="88"/>
                  </a:cubicBezTo>
                  <a:cubicBezTo>
                    <a:pt x="448" y="86"/>
                    <a:pt x="453" y="83"/>
                    <a:pt x="458" y="83"/>
                  </a:cubicBezTo>
                  <a:cubicBezTo>
                    <a:pt x="464" y="82"/>
                    <a:pt x="466" y="78"/>
                    <a:pt x="467" y="73"/>
                  </a:cubicBezTo>
                  <a:cubicBezTo>
                    <a:pt x="468" y="62"/>
                    <a:pt x="464" y="52"/>
                    <a:pt x="458" y="42"/>
                  </a:cubicBezTo>
                  <a:cubicBezTo>
                    <a:pt x="447" y="27"/>
                    <a:pt x="434" y="26"/>
                    <a:pt x="420" y="39"/>
                  </a:cubicBezTo>
                  <a:cubicBezTo>
                    <a:pt x="420" y="40"/>
                    <a:pt x="420" y="40"/>
                    <a:pt x="419" y="41"/>
                  </a:cubicBezTo>
                  <a:cubicBezTo>
                    <a:pt x="416" y="44"/>
                    <a:pt x="413" y="44"/>
                    <a:pt x="411" y="39"/>
                  </a:cubicBezTo>
                  <a:cubicBezTo>
                    <a:pt x="406" y="27"/>
                    <a:pt x="396" y="22"/>
                    <a:pt x="384" y="19"/>
                  </a:cubicBezTo>
                  <a:cubicBezTo>
                    <a:pt x="363" y="14"/>
                    <a:pt x="343" y="15"/>
                    <a:pt x="323" y="21"/>
                  </a:cubicBezTo>
                  <a:cubicBezTo>
                    <a:pt x="307" y="25"/>
                    <a:pt x="294" y="34"/>
                    <a:pt x="286" y="48"/>
                  </a:cubicBezTo>
                  <a:cubicBezTo>
                    <a:pt x="285" y="50"/>
                    <a:pt x="283" y="51"/>
                    <a:pt x="281" y="52"/>
                  </a:cubicBezTo>
                  <a:cubicBezTo>
                    <a:pt x="280" y="50"/>
                    <a:pt x="278" y="48"/>
                    <a:pt x="278" y="46"/>
                  </a:cubicBezTo>
                  <a:cubicBezTo>
                    <a:pt x="278" y="38"/>
                    <a:pt x="275" y="31"/>
                    <a:pt x="269" y="26"/>
                  </a:cubicBezTo>
                  <a:cubicBezTo>
                    <a:pt x="253" y="11"/>
                    <a:pt x="234" y="5"/>
                    <a:pt x="212" y="9"/>
                  </a:cubicBezTo>
                  <a:cubicBezTo>
                    <a:pt x="200" y="11"/>
                    <a:pt x="193" y="20"/>
                    <a:pt x="192" y="33"/>
                  </a:cubicBezTo>
                  <a:cubicBezTo>
                    <a:pt x="191" y="41"/>
                    <a:pt x="191" y="41"/>
                    <a:pt x="182" y="41"/>
                  </a:cubicBezTo>
                  <a:cubicBezTo>
                    <a:pt x="159" y="41"/>
                    <a:pt x="137" y="48"/>
                    <a:pt x="117" y="59"/>
                  </a:cubicBezTo>
                  <a:cubicBezTo>
                    <a:pt x="106" y="65"/>
                    <a:pt x="106" y="74"/>
                    <a:pt x="116" y="82"/>
                  </a:cubicBezTo>
                  <a:cubicBezTo>
                    <a:pt x="117" y="83"/>
                    <a:pt x="119" y="83"/>
                    <a:pt x="120" y="85"/>
                  </a:cubicBezTo>
                  <a:cubicBezTo>
                    <a:pt x="121" y="86"/>
                    <a:pt x="122" y="88"/>
                    <a:pt x="122" y="89"/>
                  </a:cubicBezTo>
                  <a:cubicBezTo>
                    <a:pt x="121" y="91"/>
                    <a:pt x="119" y="92"/>
                    <a:pt x="117" y="92"/>
                  </a:cubicBezTo>
                  <a:cubicBezTo>
                    <a:pt x="112" y="93"/>
                    <a:pt x="107" y="93"/>
                    <a:pt x="102" y="94"/>
                  </a:cubicBezTo>
                  <a:cubicBezTo>
                    <a:pt x="86" y="96"/>
                    <a:pt x="71" y="97"/>
                    <a:pt x="57" y="105"/>
                  </a:cubicBezTo>
                  <a:cubicBezTo>
                    <a:pt x="46" y="112"/>
                    <a:pt x="40" y="125"/>
                    <a:pt x="46" y="137"/>
                  </a:cubicBezTo>
                  <a:cubicBezTo>
                    <a:pt x="49" y="143"/>
                    <a:pt x="47" y="145"/>
                    <a:pt x="41" y="147"/>
                  </a:cubicBezTo>
                  <a:cubicBezTo>
                    <a:pt x="33" y="151"/>
                    <a:pt x="25" y="154"/>
                    <a:pt x="17" y="159"/>
                  </a:cubicBezTo>
                  <a:cubicBezTo>
                    <a:pt x="12" y="162"/>
                    <a:pt x="7" y="167"/>
                    <a:pt x="9" y="172"/>
                  </a:cubicBezTo>
                  <a:cubicBezTo>
                    <a:pt x="11" y="177"/>
                    <a:pt x="16" y="181"/>
                    <a:pt x="21" y="183"/>
                  </a:cubicBezTo>
                  <a:cubicBezTo>
                    <a:pt x="36" y="189"/>
                    <a:pt x="52" y="189"/>
                    <a:pt x="68" y="185"/>
                  </a:cubicBezTo>
                  <a:cubicBezTo>
                    <a:pt x="77" y="182"/>
                    <a:pt x="84" y="177"/>
                    <a:pt x="90" y="169"/>
                  </a:cubicBezTo>
                  <a:cubicBezTo>
                    <a:pt x="95" y="161"/>
                    <a:pt x="96" y="161"/>
                    <a:pt x="103" y="168"/>
                  </a:cubicBezTo>
                  <a:cubicBezTo>
                    <a:pt x="110" y="176"/>
                    <a:pt x="117" y="183"/>
                    <a:pt x="124" y="189"/>
                  </a:cubicBezTo>
                  <a:cubicBezTo>
                    <a:pt x="135" y="198"/>
                    <a:pt x="147" y="196"/>
                    <a:pt x="156" y="186"/>
                  </a:cubicBezTo>
                  <a:cubicBezTo>
                    <a:pt x="160" y="181"/>
                    <a:pt x="163" y="176"/>
                    <a:pt x="164" y="170"/>
                  </a:cubicBezTo>
                  <a:cubicBezTo>
                    <a:pt x="166" y="164"/>
                    <a:pt x="166" y="157"/>
                    <a:pt x="166" y="150"/>
                  </a:cubicBezTo>
                  <a:cubicBezTo>
                    <a:pt x="166" y="143"/>
                    <a:pt x="168" y="141"/>
                    <a:pt x="174" y="144"/>
                  </a:cubicBezTo>
                  <a:cubicBezTo>
                    <a:pt x="181" y="148"/>
                    <a:pt x="188" y="153"/>
                    <a:pt x="195" y="157"/>
                  </a:cubicBezTo>
                  <a:cubicBezTo>
                    <a:pt x="203" y="163"/>
                    <a:pt x="211" y="170"/>
                    <a:pt x="219" y="176"/>
                  </a:cubicBezTo>
                  <a:cubicBezTo>
                    <a:pt x="227" y="182"/>
                    <a:pt x="233" y="181"/>
                    <a:pt x="240" y="174"/>
                  </a:cubicBezTo>
                  <a:cubicBezTo>
                    <a:pt x="244" y="170"/>
                    <a:pt x="247" y="166"/>
                    <a:pt x="250" y="161"/>
                  </a:cubicBezTo>
                  <a:cubicBezTo>
                    <a:pt x="254" y="156"/>
                    <a:pt x="256" y="156"/>
                    <a:pt x="260" y="160"/>
                  </a:cubicBezTo>
                  <a:cubicBezTo>
                    <a:pt x="267" y="166"/>
                    <a:pt x="274" y="174"/>
                    <a:pt x="283" y="179"/>
                  </a:cubicBezTo>
                  <a:cubicBezTo>
                    <a:pt x="291" y="184"/>
                    <a:pt x="301" y="189"/>
                    <a:pt x="310" y="191"/>
                  </a:cubicBezTo>
                  <a:cubicBezTo>
                    <a:pt x="325" y="196"/>
                    <a:pt x="335" y="189"/>
                    <a:pt x="339" y="174"/>
                  </a:cubicBezTo>
                  <a:cubicBezTo>
                    <a:pt x="341" y="169"/>
                    <a:pt x="341" y="164"/>
                    <a:pt x="342" y="159"/>
                  </a:cubicBezTo>
                  <a:cubicBezTo>
                    <a:pt x="342" y="156"/>
                    <a:pt x="343" y="154"/>
                    <a:pt x="345" y="153"/>
                  </a:cubicBezTo>
                  <a:cubicBezTo>
                    <a:pt x="346" y="152"/>
                    <a:pt x="349" y="154"/>
                    <a:pt x="350" y="155"/>
                  </a:cubicBezTo>
                  <a:cubicBezTo>
                    <a:pt x="361" y="168"/>
                    <a:pt x="376" y="171"/>
                    <a:pt x="390" y="172"/>
                  </a:cubicBezTo>
                  <a:close/>
                </a:path>
              </a:pathLst>
            </a:custGeom>
            <a:solidFill>
              <a:srgbClr val="FF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p:cNvSpPr txBox="1"/>
            <p:nvPr/>
          </p:nvSpPr>
          <p:spPr>
            <a:xfrm>
              <a:off x="7709751" y="509666"/>
              <a:ext cx="12843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Week 05</a:t>
              </a:r>
              <a:endParaRPr sz="1800" b="1">
                <a:solidFill>
                  <a:srgbClr val="000000"/>
                </a:solidFill>
                <a:latin typeface="Calibri"/>
                <a:ea typeface="Calibri"/>
                <a:cs typeface="Calibri"/>
                <a:sym typeface="Calibri"/>
              </a:endParaRPr>
            </a:p>
          </p:txBody>
        </p:sp>
      </p:grpSp>
      <p:grpSp>
        <p:nvGrpSpPr>
          <p:cNvPr id="93" name="Google Shape;93;p1"/>
          <p:cNvGrpSpPr/>
          <p:nvPr/>
        </p:nvGrpSpPr>
        <p:grpSpPr>
          <a:xfrm>
            <a:off x="-29029" y="3056118"/>
            <a:ext cx="7720398" cy="745761"/>
            <a:chOff x="-32159" y="3118790"/>
            <a:chExt cx="7720398" cy="745761"/>
          </a:xfrm>
        </p:grpSpPr>
        <p:sp>
          <p:nvSpPr>
            <p:cNvPr id="94" name="Google Shape;94;p1"/>
            <p:cNvSpPr/>
            <p:nvPr/>
          </p:nvSpPr>
          <p:spPr>
            <a:xfrm>
              <a:off x="0" y="3118790"/>
              <a:ext cx="7688239"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
            <p:cNvSpPr txBox="1"/>
            <p:nvPr/>
          </p:nvSpPr>
          <p:spPr>
            <a:xfrm>
              <a:off x="-32159" y="3177555"/>
              <a:ext cx="7390174"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Capsule – B: Management &amp; Leadership</a:t>
              </a:r>
              <a:endParaRPr sz="3200" b="1">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27"/>
        <p:cNvGrpSpPr/>
        <p:nvPr/>
      </p:nvGrpSpPr>
      <p:grpSpPr>
        <a:xfrm>
          <a:off x="0" y="0"/>
          <a:ext cx="0" cy="0"/>
          <a:chOff x="0" y="0"/>
          <a:chExt cx="0" cy="0"/>
        </a:xfrm>
      </p:grpSpPr>
      <p:grpSp>
        <p:nvGrpSpPr>
          <p:cNvPr id="228" name="Google Shape;228;p10"/>
          <p:cNvGrpSpPr/>
          <p:nvPr/>
        </p:nvGrpSpPr>
        <p:grpSpPr>
          <a:xfrm>
            <a:off x="0" y="0"/>
            <a:ext cx="8984344" cy="745761"/>
            <a:chOff x="2608288" y="2683239"/>
            <a:chExt cx="6529387" cy="745761"/>
          </a:xfrm>
        </p:grpSpPr>
        <p:sp>
          <p:nvSpPr>
            <p:cNvPr id="229" name="Google Shape;229;p10"/>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0" name="Google Shape;230;p10"/>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Should Organizations be Socially Involved?</a:t>
              </a:r>
              <a:endParaRPr sz="3600" b="1">
                <a:solidFill>
                  <a:srgbClr val="000000"/>
                </a:solidFill>
                <a:latin typeface="Calibri"/>
                <a:ea typeface="Calibri"/>
                <a:cs typeface="Calibri"/>
                <a:sym typeface="Calibri"/>
              </a:endParaRPr>
            </a:p>
          </p:txBody>
        </p:sp>
      </p:grpSp>
      <p:graphicFrame>
        <p:nvGraphicFramePr>
          <p:cNvPr id="231" name="Google Shape;231;p10"/>
          <p:cNvGraphicFramePr/>
          <p:nvPr/>
        </p:nvGraphicFramePr>
        <p:xfrm>
          <a:off x="1219200" y="987856"/>
          <a:ext cx="3000000" cy="3000000"/>
        </p:xfrm>
        <a:graphic>
          <a:graphicData uri="http://schemas.openxmlformats.org/drawingml/2006/table">
            <a:tbl>
              <a:tblPr firstRow="1" bandRow="1">
                <a:noFill/>
                <a:tableStyleId>{CB2BE37B-E6C2-41B9-A550-BF5F433F477E}</a:tableStyleId>
              </a:tblPr>
              <a:tblGrid>
                <a:gridCol w="4809575">
                  <a:extLst>
                    <a:ext uri="{9D8B030D-6E8A-4147-A177-3AD203B41FA5}">
                      <a16:colId xmlns:a16="http://schemas.microsoft.com/office/drawing/2014/main" val="20000"/>
                    </a:ext>
                  </a:extLst>
                </a:gridCol>
                <a:gridCol w="232175">
                  <a:extLst>
                    <a:ext uri="{9D8B030D-6E8A-4147-A177-3AD203B41FA5}">
                      <a16:colId xmlns:a16="http://schemas.microsoft.com/office/drawing/2014/main" val="20001"/>
                    </a:ext>
                  </a:extLst>
                </a:gridCol>
                <a:gridCol w="4508625">
                  <a:extLst>
                    <a:ext uri="{9D8B030D-6E8A-4147-A177-3AD203B41FA5}">
                      <a16:colId xmlns:a16="http://schemas.microsoft.com/office/drawing/2014/main" val="20002"/>
                    </a:ext>
                  </a:extLst>
                </a:gridCol>
              </a:tblGrid>
              <a:tr h="433575">
                <a:tc>
                  <a:txBody>
                    <a:bodyPr/>
                    <a:lstStyle/>
                    <a:p>
                      <a:pPr marL="0" marR="0" lvl="0" indent="0" algn="ctr" rtl="0">
                        <a:spcBef>
                          <a:spcPts val="0"/>
                        </a:spcBef>
                        <a:spcAft>
                          <a:spcPts val="0"/>
                        </a:spcAft>
                        <a:buNone/>
                      </a:pPr>
                      <a:r>
                        <a:rPr lang="en-US" sz="2400" u="none" strike="noStrike" cap="none"/>
                        <a:t>For</a:t>
                      </a:r>
                      <a:endParaRPr sz="2400" u="none" strike="noStrike" cap="none"/>
                    </a:p>
                  </a:txBody>
                  <a:tcPr marL="91450" marR="91450" marT="45725" marB="45725" anchor="ctr">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u="none" strike="noStrike" cap="none"/>
                        <a:t>Against</a:t>
                      </a:r>
                      <a:endParaRPr sz="2400" u="none" strike="noStrike" cap="none"/>
                    </a:p>
                  </a:txBody>
                  <a:tcPr marL="91450" marR="91450" marT="45725" marB="45725"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99425">
                <a:tc>
                  <a:txBody>
                    <a:bodyPr/>
                    <a:lstStyle/>
                    <a:p>
                      <a:pPr marL="0" marR="0" lvl="0" indent="0" algn="l" rtl="0">
                        <a:spcBef>
                          <a:spcPts val="0"/>
                        </a:spcBef>
                        <a:spcAft>
                          <a:spcPts val="0"/>
                        </a:spcAft>
                        <a:buNone/>
                      </a:pPr>
                      <a:r>
                        <a:rPr lang="en-US" sz="2000" b="1" u="none" strike="noStrike" cap="none">
                          <a:solidFill>
                            <a:schemeClr val="lt1"/>
                          </a:solidFill>
                        </a:rPr>
                        <a:t>Public Expectations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20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chemeClr val="lt1"/>
                          </a:solidFill>
                        </a:rPr>
                        <a:t>Violation of Profit maximization</a:t>
                      </a:r>
                      <a:endParaRPr sz="2000" b="1">
                        <a:solidFill>
                          <a:schemeClr val="lt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0C0"/>
                    </a:solidFill>
                  </a:tcPr>
                </a:tc>
                <a:extLst>
                  <a:ext uri="{0D108BD9-81ED-4DB2-BD59-A6C34878D82A}">
                    <a16:rowId xmlns:a16="http://schemas.microsoft.com/office/drawing/2014/main" val="10001"/>
                  </a:ext>
                </a:extLst>
              </a:tr>
              <a:tr h="499425">
                <a:tc>
                  <a:txBody>
                    <a:bodyPr/>
                    <a:lstStyle/>
                    <a:p>
                      <a:pPr marL="0" marR="0" lvl="0" indent="0" algn="l" rtl="0">
                        <a:spcBef>
                          <a:spcPts val="0"/>
                        </a:spcBef>
                        <a:spcAft>
                          <a:spcPts val="0"/>
                        </a:spcAft>
                        <a:buNone/>
                      </a:pPr>
                      <a:r>
                        <a:rPr lang="en-US" sz="2000" b="1"/>
                        <a:t>Long-run Profits</a:t>
                      </a:r>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chemeClr val="dk1"/>
                          </a:solidFill>
                        </a:rPr>
                        <a:t>Dilution of Purpos</a:t>
                      </a:r>
                      <a:r>
                        <a:rPr lang="en-US" sz="2000" b="1">
                          <a:solidFill>
                            <a:schemeClr val="lt1"/>
                          </a:solidFill>
                        </a:rPr>
                        <a:t>e</a:t>
                      </a:r>
                      <a:endParaRPr sz="2000" b="1">
                        <a:solidFill>
                          <a:schemeClr val="lt1"/>
                        </a:solidFill>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99425">
                <a:tc>
                  <a:txBody>
                    <a:bodyPr/>
                    <a:lstStyle/>
                    <a:p>
                      <a:pPr marL="0" marR="0" lvl="0" indent="0" algn="l" rtl="0">
                        <a:spcBef>
                          <a:spcPts val="0"/>
                        </a:spcBef>
                        <a:spcAft>
                          <a:spcPts val="0"/>
                        </a:spcAft>
                        <a:buNone/>
                      </a:pPr>
                      <a:r>
                        <a:rPr lang="en-US" sz="2000" b="1"/>
                        <a:t>Ethical Obligations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B0F0"/>
                    </a:solidFill>
                  </a:tcPr>
                </a:tc>
                <a:tc>
                  <a:txBody>
                    <a:bodyPr/>
                    <a:lstStyle/>
                    <a:p>
                      <a:pPr marL="0" marR="0" lvl="0" indent="0" algn="l" rtl="0">
                        <a:spcBef>
                          <a:spcPts val="0"/>
                        </a:spcBef>
                        <a:spcAft>
                          <a:spcPts val="0"/>
                        </a:spcAft>
                        <a:buNone/>
                      </a:pPr>
                      <a:endParaRPr sz="20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t>Costs</a:t>
                      </a:r>
                      <a:endParaRPr sz="2000" b="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B0F0"/>
                    </a:solidFill>
                  </a:tcPr>
                </a:tc>
                <a:extLst>
                  <a:ext uri="{0D108BD9-81ED-4DB2-BD59-A6C34878D82A}">
                    <a16:rowId xmlns:a16="http://schemas.microsoft.com/office/drawing/2014/main" val="10003"/>
                  </a:ext>
                </a:extLst>
              </a:tr>
              <a:tr h="499425">
                <a:tc>
                  <a:txBody>
                    <a:bodyPr/>
                    <a:lstStyle/>
                    <a:p>
                      <a:pPr marL="0" marR="0" lvl="0" indent="0" algn="l" rtl="0">
                        <a:spcBef>
                          <a:spcPts val="0"/>
                        </a:spcBef>
                        <a:spcAft>
                          <a:spcPts val="0"/>
                        </a:spcAft>
                        <a:buNone/>
                      </a:pPr>
                      <a:r>
                        <a:rPr lang="en-US" sz="2000" b="1">
                          <a:solidFill>
                            <a:srgbClr val="000000"/>
                          </a:solidFill>
                        </a:rPr>
                        <a:t>Public Image</a:t>
                      </a:r>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solidFill>
                          <a:srgbClr val="000000"/>
                        </a:solidFill>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rgbClr val="000000"/>
                          </a:solidFill>
                        </a:rPr>
                        <a:t>Too Much Power</a:t>
                      </a:r>
                      <a:endParaRPr sz="2000" b="1">
                        <a:solidFill>
                          <a:srgbClr val="000000"/>
                        </a:solidFill>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99425">
                <a:tc>
                  <a:txBody>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Better Environment</a:t>
                      </a:r>
                      <a:endParaRPr sz="2000" b="1">
                        <a:solidFill>
                          <a:schemeClr val="l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Lack of Skills</a:t>
                      </a:r>
                      <a:endParaRPr sz="2000" b="1">
                        <a:solidFill>
                          <a:schemeClr val="l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0C0"/>
                    </a:solidFill>
                  </a:tcPr>
                </a:tc>
                <a:extLst>
                  <a:ext uri="{0D108BD9-81ED-4DB2-BD59-A6C34878D82A}">
                    <a16:rowId xmlns:a16="http://schemas.microsoft.com/office/drawing/2014/main" val="10005"/>
                  </a:ext>
                </a:extLst>
              </a:tr>
              <a:tr h="664800">
                <a:tc>
                  <a:txBody>
                    <a:bodyPr/>
                    <a:lstStyle/>
                    <a:p>
                      <a:pPr marL="0" marR="0" lvl="0" indent="0" algn="l" rtl="0">
                        <a:spcBef>
                          <a:spcPts val="0"/>
                        </a:spcBef>
                        <a:spcAft>
                          <a:spcPts val="0"/>
                        </a:spcAft>
                        <a:buNone/>
                      </a:pPr>
                      <a:r>
                        <a:rPr lang="en-US" sz="2000" b="1"/>
                        <a:t>Discouragement of further governmental regulation</a:t>
                      </a:r>
                      <a:endParaRPr sz="2000" b="1"/>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rowSpan="5">
                  <a:txBody>
                    <a:bodyPr/>
                    <a:lstStyle/>
                    <a:p>
                      <a:pPr marL="0" marR="0" lvl="0" indent="0" algn="l" rtl="0">
                        <a:spcBef>
                          <a:spcPts val="0"/>
                        </a:spcBef>
                        <a:spcAft>
                          <a:spcPts val="0"/>
                        </a:spcAft>
                        <a:buNone/>
                      </a:pPr>
                      <a:r>
                        <a:rPr lang="en-US" sz="2000" b="1">
                          <a:solidFill>
                            <a:srgbClr val="000000"/>
                          </a:solidFill>
                        </a:rPr>
                        <a:t>Lack of Accountability</a:t>
                      </a:r>
                      <a:endParaRPr sz="2000" b="1">
                        <a:solidFill>
                          <a:srgbClr val="000000"/>
                        </a:solidFill>
                      </a:endParaRPr>
                    </a:p>
                  </a:txBody>
                  <a:tcPr marL="91450" marR="91450" marT="45725" marB="45725">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6"/>
                  </a:ext>
                </a:extLst>
              </a:tr>
              <a:tr h="499425">
                <a:tc>
                  <a:txBody>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Balance of responsibility and power</a:t>
                      </a:r>
                      <a:endParaRPr sz="2000" b="1">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B0F0"/>
                    </a:solidFill>
                  </a:tcPr>
                </a:tc>
                <a:tc>
                  <a:txBody>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PK"/>
                    </a:p>
                  </a:txBody>
                  <a:tcPr/>
                </a:tc>
                <a:extLst>
                  <a:ext uri="{0D108BD9-81ED-4DB2-BD59-A6C34878D82A}">
                    <a16:rowId xmlns:a16="http://schemas.microsoft.com/office/drawing/2014/main" val="10007"/>
                  </a:ext>
                </a:extLst>
              </a:tr>
              <a:tr h="499425">
                <a:tc>
                  <a:txBody>
                    <a:bodyPr/>
                    <a:lstStyle/>
                    <a:p>
                      <a:pPr marL="0" marR="0" lvl="0" indent="0" algn="l" rtl="0">
                        <a:spcBef>
                          <a:spcPts val="0"/>
                        </a:spcBef>
                        <a:spcAft>
                          <a:spcPts val="0"/>
                        </a:spcAft>
                        <a:buNone/>
                      </a:pPr>
                      <a:r>
                        <a:rPr lang="en-US" sz="2000" b="1"/>
                        <a:t>Stock Holder Interests</a:t>
                      </a:r>
                      <a:endParaRPr sz="2000" b="1"/>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PK"/>
                    </a:p>
                  </a:txBody>
                  <a:tcPr/>
                </a:tc>
                <a:extLst>
                  <a:ext uri="{0D108BD9-81ED-4DB2-BD59-A6C34878D82A}">
                    <a16:rowId xmlns:a16="http://schemas.microsoft.com/office/drawing/2014/main" val="10008"/>
                  </a:ext>
                </a:extLst>
              </a:tr>
              <a:tr h="499425">
                <a:tc>
                  <a:txBody>
                    <a:bodyPr/>
                    <a:lstStyle/>
                    <a:p>
                      <a:pPr marL="0" marR="0" lvl="0" indent="0" algn="l" rtl="0">
                        <a:spcBef>
                          <a:spcPts val="0"/>
                        </a:spcBef>
                        <a:spcAft>
                          <a:spcPts val="0"/>
                        </a:spcAft>
                        <a:buNone/>
                      </a:pPr>
                      <a:r>
                        <a:rPr lang="en-US" sz="2000" b="1">
                          <a:solidFill>
                            <a:schemeClr val="lt1"/>
                          </a:solidFill>
                        </a:rPr>
                        <a:t>Possession of resources</a:t>
                      </a:r>
                      <a:endParaRPr sz="2000" b="1">
                        <a:solidFill>
                          <a:schemeClr val="lt1"/>
                        </a:solidFill>
                      </a:endParaRPr>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0C0"/>
                    </a:solidFill>
                  </a:tcPr>
                </a:tc>
                <a:tc>
                  <a:txBody>
                    <a:bodyPr/>
                    <a:lstStyle/>
                    <a:p>
                      <a:pPr marL="0" marR="0" lvl="0" indent="0" algn="l" rtl="0">
                        <a:spcBef>
                          <a:spcPts val="0"/>
                        </a:spcBef>
                        <a:spcAft>
                          <a:spcPts val="0"/>
                        </a:spcAft>
                        <a:buNone/>
                      </a:pPr>
                      <a:endParaRPr sz="2000"/>
                    </a:p>
                  </a:txBody>
                  <a:tcPr marL="91450" marR="91450" marT="45725" marB="45725" anchor="ct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vMerge="1">
                  <a:txBody>
                    <a:bodyPr/>
                    <a:lstStyle/>
                    <a:p>
                      <a:endParaRPr lang="en-PK"/>
                    </a:p>
                  </a:txBody>
                  <a:tcPr/>
                </a:tc>
                <a:extLst>
                  <a:ext uri="{0D108BD9-81ED-4DB2-BD59-A6C34878D82A}">
                    <a16:rowId xmlns:a16="http://schemas.microsoft.com/office/drawing/2014/main" val="10009"/>
                  </a:ext>
                </a:extLst>
              </a:tr>
              <a:tr h="499425">
                <a:tc>
                  <a:txBody>
                    <a:bodyPr/>
                    <a:lstStyle/>
                    <a:p>
                      <a:pPr marL="0" marR="0" lvl="0" indent="0" algn="l" rtl="0">
                        <a:spcBef>
                          <a:spcPts val="0"/>
                        </a:spcBef>
                        <a:spcAft>
                          <a:spcPts val="0"/>
                        </a:spcAft>
                        <a:buNone/>
                      </a:pPr>
                      <a:r>
                        <a:rPr lang="en-US" sz="2000" b="1"/>
                        <a:t>Superiority of prevention over cure</a:t>
                      </a:r>
                      <a:endParaRPr sz="2000" b="1"/>
                    </a:p>
                  </a:txBody>
                  <a:tcPr marL="91450" marR="91450" marT="45725" marB="45725" anchor="ctr">
                    <a:lnT w="9525" cap="flat" cmpd="sng">
                      <a:solidFill>
                        <a:srgbClr val="000000">
                          <a:alpha val="0"/>
                        </a:srgbClr>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nchor="ctr">
                    <a:lnT w="9525" cap="flat" cmpd="sng">
                      <a:solidFill>
                        <a:srgbClr val="000000">
                          <a:alpha val="0"/>
                        </a:srgbClr>
                      </a:solidFill>
                      <a:prstDash val="solid"/>
                      <a:round/>
                      <a:headEnd type="none" w="sm" len="sm"/>
                      <a:tailEnd type="none" w="sm" len="sm"/>
                    </a:lnT>
                  </a:tcPr>
                </a:tc>
                <a:tc vMerge="1">
                  <a:txBody>
                    <a:bodyPr/>
                    <a:lstStyle/>
                    <a:p>
                      <a:endParaRPr lang="en-PK"/>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p:nvPr/>
        </p:nvSpPr>
        <p:spPr>
          <a:xfrm>
            <a:off x="0" y="0"/>
            <a:ext cx="12192000" cy="6858000"/>
          </a:xfrm>
          <a:prstGeom prst="rect">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1"/>
          <p:cNvSpPr/>
          <p:nvPr/>
        </p:nvSpPr>
        <p:spPr>
          <a:xfrm>
            <a:off x="0" y="2771775"/>
            <a:ext cx="12192000" cy="110013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Calibri"/>
                <a:ea typeface="Calibri"/>
                <a:cs typeface="Calibri"/>
                <a:sym typeface="Calibri"/>
              </a:rPr>
              <a:t>Green Management</a:t>
            </a:r>
            <a:endParaRPr sz="4000" b="1">
              <a:solidFill>
                <a:schemeClr val="lt1"/>
              </a:solidFill>
              <a:latin typeface="Calibri"/>
              <a:ea typeface="Calibri"/>
              <a:cs typeface="Calibri"/>
              <a:sym typeface="Calibri"/>
            </a:endParaRPr>
          </a:p>
        </p:txBody>
      </p:sp>
      <p:grpSp>
        <p:nvGrpSpPr>
          <p:cNvPr id="238" name="Google Shape;238;p11"/>
          <p:cNvGrpSpPr/>
          <p:nvPr/>
        </p:nvGrpSpPr>
        <p:grpSpPr>
          <a:xfrm rot="441682">
            <a:off x="5744212" y="2097943"/>
            <a:ext cx="920465" cy="843513"/>
            <a:chOff x="6354326" y="1157023"/>
            <a:chExt cx="920465" cy="843513"/>
          </a:xfrm>
        </p:grpSpPr>
        <p:sp>
          <p:nvSpPr>
            <p:cNvPr id="239" name="Google Shape;239;p11"/>
            <p:cNvSpPr/>
            <p:nvPr/>
          </p:nvSpPr>
          <p:spPr>
            <a:xfrm rot="-231655">
              <a:off x="6354505" y="1431722"/>
              <a:ext cx="891418" cy="35363"/>
            </a:xfrm>
            <a:custGeom>
              <a:avLst/>
              <a:gdLst/>
              <a:ahLst/>
              <a:cxnLst/>
              <a:rect l="l" t="t" r="r" b="b"/>
              <a:pathLst>
                <a:path w="3882" h="154" extrusionOk="0">
                  <a:moveTo>
                    <a:pt x="3" y="154"/>
                  </a:moveTo>
                  <a:lnTo>
                    <a:pt x="3880" y="154"/>
                  </a:lnTo>
                  <a:lnTo>
                    <a:pt x="3882" y="0"/>
                  </a:lnTo>
                  <a:lnTo>
                    <a:pt x="0" y="0"/>
                  </a:lnTo>
                  <a:lnTo>
                    <a:pt x="3"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0" name="Google Shape;240;p11"/>
            <p:cNvSpPr/>
            <p:nvPr/>
          </p:nvSpPr>
          <p:spPr>
            <a:xfrm rot="-231655">
              <a:off x="6370958" y="1466546"/>
              <a:ext cx="890270" cy="432850"/>
            </a:xfrm>
            <a:custGeom>
              <a:avLst/>
              <a:gdLst/>
              <a:ahLst/>
              <a:cxnLst/>
              <a:rect l="l" t="t" r="r" b="b"/>
              <a:pathLst>
                <a:path w="3877" h="1885" extrusionOk="0">
                  <a:moveTo>
                    <a:pt x="0" y="0"/>
                  </a:moveTo>
                  <a:lnTo>
                    <a:pt x="3877" y="0"/>
                  </a:lnTo>
                  <a:lnTo>
                    <a:pt x="3843" y="1885"/>
                  </a:lnTo>
                  <a:lnTo>
                    <a:pt x="33" y="1885"/>
                  </a:lnTo>
                  <a:lnTo>
                    <a:pt x="0" y="0"/>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1" name="Google Shape;241;p11"/>
            <p:cNvSpPr/>
            <p:nvPr/>
          </p:nvSpPr>
          <p:spPr>
            <a:xfrm rot="-231655">
              <a:off x="6653187" y="1898822"/>
              <a:ext cx="359828" cy="72333"/>
            </a:xfrm>
            <a:custGeom>
              <a:avLst/>
              <a:gdLst/>
              <a:ahLst/>
              <a:cxnLst/>
              <a:rect l="l" t="t" r="r" b="b"/>
              <a:pathLst>
                <a:path w="1567" h="315" extrusionOk="0">
                  <a:moveTo>
                    <a:pt x="274" y="315"/>
                  </a:moveTo>
                  <a:lnTo>
                    <a:pt x="1290" y="315"/>
                  </a:lnTo>
                  <a:lnTo>
                    <a:pt x="1567" y="0"/>
                  </a:lnTo>
                  <a:lnTo>
                    <a:pt x="0" y="0"/>
                  </a:lnTo>
                  <a:lnTo>
                    <a:pt x="274"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2" name="Google Shape;242;p11"/>
            <p:cNvSpPr/>
            <p:nvPr/>
          </p:nvSpPr>
          <p:spPr>
            <a:xfrm rot="-231655">
              <a:off x="6605784" y="1169739"/>
              <a:ext cx="403272" cy="758618"/>
            </a:xfrm>
            <a:custGeom>
              <a:avLst/>
              <a:gdLst/>
              <a:ahLst/>
              <a:cxnLst/>
              <a:rect l="l" t="t" r="r" b="b"/>
              <a:pathLst>
                <a:path w="780" h="1730" extrusionOk="0">
                  <a:moveTo>
                    <a:pt x="754" y="1728"/>
                  </a:moveTo>
                  <a:cubicBezTo>
                    <a:pt x="743" y="1728"/>
                    <a:pt x="733" y="1720"/>
                    <a:pt x="730" y="1709"/>
                  </a:cubicBezTo>
                  <a:cubicBezTo>
                    <a:pt x="687" y="1526"/>
                    <a:pt x="643" y="1361"/>
                    <a:pt x="604" y="1215"/>
                  </a:cubicBezTo>
                  <a:cubicBezTo>
                    <a:pt x="532" y="945"/>
                    <a:pt x="475" y="731"/>
                    <a:pt x="464" y="553"/>
                  </a:cubicBezTo>
                  <a:cubicBezTo>
                    <a:pt x="453" y="367"/>
                    <a:pt x="553" y="307"/>
                    <a:pt x="619" y="267"/>
                  </a:cubicBezTo>
                  <a:cubicBezTo>
                    <a:pt x="658" y="243"/>
                    <a:pt x="669" y="233"/>
                    <a:pt x="667" y="220"/>
                  </a:cubicBezTo>
                  <a:cubicBezTo>
                    <a:pt x="659" y="179"/>
                    <a:pt x="631" y="138"/>
                    <a:pt x="590" y="107"/>
                  </a:cubicBezTo>
                  <a:cubicBezTo>
                    <a:pt x="539" y="69"/>
                    <a:pt x="469" y="48"/>
                    <a:pt x="390" y="48"/>
                  </a:cubicBezTo>
                  <a:cubicBezTo>
                    <a:pt x="310" y="48"/>
                    <a:pt x="241" y="69"/>
                    <a:pt x="190" y="107"/>
                  </a:cubicBezTo>
                  <a:cubicBezTo>
                    <a:pt x="149" y="138"/>
                    <a:pt x="121" y="179"/>
                    <a:pt x="113" y="220"/>
                  </a:cubicBezTo>
                  <a:cubicBezTo>
                    <a:pt x="111" y="233"/>
                    <a:pt x="122" y="243"/>
                    <a:pt x="161" y="267"/>
                  </a:cubicBezTo>
                  <a:cubicBezTo>
                    <a:pt x="227" y="307"/>
                    <a:pt x="327" y="367"/>
                    <a:pt x="316" y="553"/>
                  </a:cubicBezTo>
                  <a:cubicBezTo>
                    <a:pt x="305" y="731"/>
                    <a:pt x="248" y="945"/>
                    <a:pt x="175" y="1215"/>
                  </a:cubicBezTo>
                  <a:cubicBezTo>
                    <a:pt x="137" y="1361"/>
                    <a:pt x="92" y="1526"/>
                    <a:pt x="49" y="1709"/>
                  </a:cubicBezTo>
                  <a:cubicBezTo>
                    <a:pt x="46" y="1722"/>
                    <a:pt x="34" y="1730"/>
                    <a:pt x="21" y="1727"/>
                  </a:cubicBezTo>
                  <a:cubicBezTo>
                    <a:pt x="8" y="1724"/>
                    <a:pt x="0" y="1711"/>
                    <a:pt x="3" y="1698"/>
                  </a:cubicBezTo>
                  <a:cubicBezTo>
                    <a:pt x="46" y="1514"/>
                    <a:pt x="90" y="1349"/>
                    <a:pt x="129" y="1203"/>
                  </a:cubicBezTo>
                  <a:cubicBezTo>
                    <a:pt x="201" y="935"/>
                    <a:pt x="257" y="723"/>
                    <a:pt x="268" y="550"/>
                  </a:cubicBezTo>
                  <a:cubicBezTo>
                    <a:pt x="277" y="393"/>
                    <a:pt x="199" y="346"/>
                    <a:pt x="136" y="308"/>
                  </a:cubicBezTo>
                  <a:cubicBezTo>
                    <a:pt x="97" y="284"/>
                    <a:pt x="57" y="259"/>
                    <a:pt x="66" y="211"/>
                  </a:cubicBezTo>
                  <a:cubicBezTo>
                    <a:pt x="85" y="110"/>
                    <a:pt x="195" y="0"/>
                    <a:pt x="390" y="0"/>
                  </a:cubicBezTo>
                  <a:cubicBezTo>
                    <a:pt x="585" y="0"/>
                    <a:pt x="695" y="110"/>
                    <a:pt x="714" y="211"/>
                  </a:cubicBezTo>
                  <a:cubicBezTo>
                    <a:pt x="723" y="259"/>
                    <a:pt x="683" y="284"/>
                    <a:pt x="644" y="308"/>
                  </a:cubicBezTo>
                  <a:cubicBezTo>
                    <a:pt x="581" y="346"/>
                    <a:pt x="503" y="393"/>
                    <a:pt x="512" y="550"/>
                  </a:cubicBezTo>
                  <a:cubicBezTo>
                    <a:pt x="522" y="723"/>
                    <a:pt x="579" y="935"/>
                    <a:pt x="651" y="1203"/>
                  </a:cubicBezTo>
                  <a:cubicBezTo>
                    <a:pt x="690" y="1349"/>
                    <a:pt x="734" y="1514"/>
                    <a:pt x="777" y="1698"/>
                  </a:cubicBezTo>
                  <a:cubicBezTo>
                    <a:pt x="780" y="1711"/>
                    <a:pt x="772" y="1724"/>
                    <a:pt x="759" y="1727"/>
                  </a:cubicBezTo>
                  <a:cubicBezTo>
                    <a:pt x="757" y="1727"/>
                    <a:pt x="756" y="1728"/>
                    <a:pt x="754" y="1728"/>
                  </a:cubicBezTo>
                  <a:close/>
                </a:path>
              </a:pathLst>
            </a:custGeom>
            <a:solidFill>
              <a:schemeClr val="dk1"/>
            </a:solidFill>
            <a:ln w="9525" cap="flat" cmpd="sng">
              <a:solidFill>
                <a:srgbClr val="C0C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3" name="Google Shape;243;p11"/>
            <p:cNvSpPr/>
            <p:nvPr/>
          </p:nvSpPr>
          <p:spPr>
            <a:xfrm rot="-231655">
              <a:off x="6396244" y="1919595"/>
              <a:ext cx="258102" cy="72333"/>
            </a:xfrm>
            <a:custGeom>
              <a:avLst/>
              <a:gdLst/>
              <a:ahLst/>
              <a:cxnLst/>
              <a:rect l="l" t="t" r="r" b="b"/>
              <a:pathLst>
                <a:path w="1124" h="315" extrusionOk="0">
                  <a:moveTo>
                    <a:pt x="5" y="315"/>
                  </a:moveTo>
                  <a:lnTo>
                    <a:pt x="1006" y="315"/>
                  </a:lnTo>
                  <a:lnTo>
                    <a:pt x="1124" y="209"/>
                  </a:lnTo>
                  <a:lnTo>
                    <a:pt x="1003" y="0"/>
                  </a:lnTo>
                  <a:lnTo>
                    <a:pt x="0" y="0"/>
                  </a:lnTo>
                  <a:lnTo>
                    <a:pt x="5"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4" name="Google Shape;244;p11"/>
            <p:cNvSpPr/>
            <p:nvPr/>
          </p:nvSpPr>
          <p:spPr>
            <a:xfrm rot="-231655">
              <a:off x="7011626" y="1878064"/>
              <a:ext cx="258102" cy="72333"/>
            </a:xfrm>
            <a:custGeom>
              <a:avLst/>
              <a:gdLst/>
              <a:ahLst/>
              <a:cxnLst/>
              <a:rect l="l" t="t" r="r" b="b"/>
              <a:pathLst>
                <a:path w="1124" h="315" extrusionOk="0">
                  <a:moveTo>
                    <a:pt x="1120" y="315"/>
                  </a:moveTo>
                  <a:lnTo>
                    <a:pt x="119" y="315"/>
                  </a:lnTo>
                  <a:lnTo>
                    <a:pt x="0" y="209"/>
                  </a:lnTo>
                  <a:lnTo>
                    <a:pt x="121" y="0"/>
                  </a:lnTo>
                  <a:lnTo>
                    <a:pt x="1124" y="0"/>
                  </a:lnTo>
                  <a:lnTo>
                    <a:pt x="1120"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48"/>
        <p:cNvGrpSpPr/>
        <p:nvPr/>
      </p:nvGrpSpPr>
      <p:grpSpPr>
        <a:xfrm>
          <a:off x="0" y="0"/>
          <a:ext cx="0" cy="0"/>
          <a:chOff x="0" y="0"/>
          <a:chExt cx="0" cy="0"/>
        </a:xfrm>
      </p:grpSpPr>
      <p:grpSp>
        <p:nvGrpSpPr>
          <p:cNvPr id="249" name="Google Shape;249;p12"/>
          <p:cNvGrpSpPr/>
          <p:nvPr/>
        </p:nvGrpSpPr>
        <p:grpSpPr>
          <a:xfrm>
            <a:off x="-1867" y="3071"/>
            <a:ext cx="7686674" cy="745761"/>
            <a:chOff x="2608288" y="2683239"/>
            <a:chExt cx="6529387" cy="745761"/>
          </a:xfrm>
        </p:grpSpPr>
        <p:sp>
          <p:nvSpPr>
            <p:cNvPr id="250" name="Google Shape;250;p12"/>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1" name="Google Shape;251;p12"/>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Green Management and Sustainability</a:t>
              </a:r>
              <a:endParaRPr sz="3600" b="1">
                <a:solidFill>
                  <a:srgbClr val="000000"/>
                </a:solidFill>
                <a:latin typeface="Calibri"/>
                <a:ea typeface="Calibri"/>
                <a:cs typeface="Calibri"/>
                <a:sym typeface="Calibri"/>
              </a:endParaRPr>
            </a:p>
          </p:txBody>
        </p:sp>
      </p:grpSp>
      <p:sp>
        <p:nvSpPr>
          <p:cNvPr id="252" name="Google Shape;252;p12"/>
          <p:cNvSpPr/>
          <p:nvPr/>
        </p:nvSpPr>
        <p:spPr>
          <a:xfrm>
            <a:off x="885372" y="824448"/>
            <a:ext cx="10189028" cy="5816977"/>
          </a:xfrm>
          <a:prstGeom prst="rect">
            <a:avLst/>
          </a:prstGeom>
          <a:noFill/>
          <a:ln w="38100" cap="flat" cmpd="sng">
            <a:solidFill>
              <a:srgbClr val="00B050"/>
            </a:solidFill>
            <a:prstDash val="dash"/>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00B050"/>
                </a:solidFill>
                <a:latin typeface="Calibri"/>
                <a:ea typeface="Calibri"/>
                <a:cs typeface="Calibri"/>
                <a:sym typeface="Calibri"/>
              </a:rPr>
              <a:t>Green Management:</a:t>
            </a:r>
            <a:endParaRPr/>
          </a:p>
          <a:p>
            <a:pPr marL="0" marR="0" lvl="0" indent="0" algn="ctr" rtl="0">
              <a:spcBef>
                <a:spcPts val="0"/>
              </a:spcBef>
              <a:spcAft>
                <a:spcPts val="0"/>
              </a:spcAft>
              <a:buNone/>
            </a:pPr>
            <a:endParaRPr sz="3200" b="1">
              <a:solidFill>
                <a:srgbClr val="00B050"/>
              </a:solidFill>
              <a:latin typeface="Calibri"/>
              <a:ea typeface="Calibri"/>
              <a:cs typeface="Calibri"/>
              <a:sym typeface="Calibri"/>
            </a:endParaRPr>
          </a:p>
          <a:p>
            <a:pPr marL="465138" marR="0" lvl="0" indent="-465138" algn="just"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Managers consider the impact of their organization on the natural environment i.e. do things to protect and preserve the environment</a:t>
            </a:r>
            <a:endParaRPr/>
          </a:p>
          <a:p>
            <a:pPr marL="465138" marR="0" lvl="0" indent="-312738"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465138" marR="0" lvl="0" indent="-465138" algn="just"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Some do it merely as it is required by the law i.e. by radically changing their products and production processes</a:t>
            </a:r>
            <a:endParaRPr/>
          </a:p>
          <a:p>
            <a:pPr marL="465138" marR="0" lvl="0" indent="-312738"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465138" marR="0" lvl="0" indent="-465138" algn="just"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Some do more than what is required by the law</a:t>
            </a:r>
            <a:endParaRPr/>
          </a:p>
          <a:p>
            <a:pPr marL="465138" marR="0" lvl="0" indent="-312738" algn="just"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465138" marR="0" lvl="0" indent="-465138" algn="just"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Example;</a:t>
            </a:r>
            <a:endParaRPr/>
          </a:p>
          <a:p>
            <a:pPr marL="914400" marR="0" lvl="0" indent="-449263" algn="just" rtl="0">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Companies using renewable energy sources, preserving forests and conserving water</a:t>
            </a:r>
            <a:endParaRPr/>
          </a:p>
          <a:p>
            <a:pPr marL="914400" marR="0" lvl="0" indent="-449263" algn="just" rtl="0">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Carpet making industries using recyclable plastic containers to produce fiber for making carpets</a:t>
            </a:r>
            <a:endParaRPr/>
          </a:p>
          <a:p>
            <a:pPr marL="914400" marR="0" lvl="0" indent="-449263" algn="just" rtl="0">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Google and Intel initiated an effort to get computer makers and customers to adopt to technologies that reduce energy consumption.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2000" i="1">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56"/>
        <p:cNvGrpSpPr/>
        <p:nvPr/>
      </p:nvGrpSpPr>
      <p:grpSpPr>
        <a:xfrm>
          <a:off x="0" y="0"/>
          <a:ext cx="0" cy="0"/>
          <a:chOff x="0" y="0"/>
          <a:chExt cx="0" cy="0"/>
        </a:xfrm>
      </p:grpSpPr>
      <p:grpSp>
        <p:nvGrpSpPr>
          <p:cNvPr id="257" name="Google Shape;257;p13"/>
          <p:cNvGrpSpPr/>
          <p:nvPr/>
        </p:nvGrpSpPr>
        <p:grpSpPr>
          <a:xfrm>
            <a:off x="-1867" y="-11443"/>
            <a:ext cx="7686674" cy="745761"/>
            <a:chOff x="2608288" y="2683239"/>
            <a:chExt cx="6529387" cy="745761"/>
          </a:xfrm>
        </p:grpSpPr>
        <p:sp>
          <p:nvSpPr>
            <p:cNvPr id="258" name="Google Shape;258;p13"/>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9" name="Google Shape;259;p13"/>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Green Management and Sustainability</a:t>
              </a:r>
              <a:endParaRPr sz="3600" b="1">
                <a:solidFill>
                  <a:srgbClr val="000000"/>
                </a:solidFill>
                <a:latin typeface="Calibri"/>
                <a:ea typeface="Calibri"/>
                <a:cs typeface="Calibri"/>
                <a:sym typeface="Calibri"/>
              </a:endParaRPr>
            </a:p>
          </p:txBody>
        </p:sp>
      </p:grpSp>
      <p:sp>
        <p:nvSpPr>
          <p:cNvPr id="260" name="Google Shape;260;p13"/>
          <p:cNvSpPr/>
          <p:nvPr/>
        </p:nvSpPr>
        <p:spPr>
          <a:xfrm>
            <a:off x="4028450" y="1002056"/>
            <a:ext cx="4180115" cy="584775"/>
          </a:xfrm>
          <a:prstGeom prst="rect">
            <a:avLst/>
          </a:prstGeom>
          <a:noFill/>
          <a:ln w="38100" cap="flat" cmpd="sng">
            <a:solidFill>
              <a:srgbClr val="00B050"/>
            </a:solidFill>
            <a:prstDash val="dash"/>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595959"/>
                </a:solidFill>
                <a:latin typeface="Calibri"/>
                <a:ea typeface="Calibri"/>
                <a:cs typeface="Calibri"/>
                <a:sym typeface="Calibri"/>
              </a:rPr>
              <a:t>Green Approaches</a:t>
            </a:r>
            <a:endParaRPr/>
          </a:p>
        </p:txBody>
      </p:sp>
      <p:grpSp>
        <p:nvGrpSpPr>
          <p:cNvPr id="261" name="Google Shape;261;p13"/>
          <p:cNvGrpSpPr/>
          <p:nvPr/>
        </p:nvGrpSpPr>
        <p:grpSpPr>
          <a:xfrm>
            <a:off x="618330" y="1794091"/>
            <a:ext cx="11167270" cy="4906441"/>
            <a:chOff x="618330" y="1794091"/>
            <a:chExt cx="11167270" cy="4906441"/>
          </a:xfrm>
        </p:grpSpPr>
        <p:grpSp>
          <p:nvGrpSpPr>
            <p:cNvPr id="262" name="Google Shape;262;p13"/>
            <p:cNvGrpSpPr/>
            <p:nvPr/>
          </p:nvGrpSpPr>
          <p:grpSpPr>
            <a:xfrm>
              <a:off x="817902" y="1794091"/>
              <a:ext cx="10556988" cy="1783773"/>
              <a:chOff x="861445" y="2316606"/>
              <a:chExt cx="10556988" cy="1783773"/>
            </a:xfrm>
          </p:grpSpPr>
          <p:sp>
            <p:nvSpPr>
              <p:cNvPr id="263" name="Google Shape;263;p13"/>
              <p:cNvSpPr/>
              <p:nvPr/>
            </p:nvSpPr>
            <p:spPr>
              <a:xfrm>
                <a:off x="861445" y="3164114"/>
                <a:ext cx="1973943" cy="609600"/>
              </a:xfrm>
              <a:prstGeom prst="rect">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000000"/>
                    </a:solidFill>
                    <a:latin typeface="Calibri"/>
                    <a:ea typeface="Calibri"/>
                    <a:cs typeface="Calibri"/>
                    <a:sym typeface="Calibri"/>
                  </a:rPr>
                  <a:t>Legal Approach</a:t>
                </a:r>
                <a:endParaRPr sz="1800" b="1">
                  <a:solidFill>
                    <a:srgbClr val="000000"/>
                  </a:solidFill>
                  <a:latin typeface="Calibri"/>
                  <a:ea typeface="Calibri"/>
                  <a:cs typeface="Calibri"/>
                  <a:sym typeface="Calibri"/>
                </a:endParaRPr>
              </a:p>
            </p:txBody>
          </p:sp>
          <p:sp>
            <p:nvSpPr>
              <p:cNvPr id="264" name="Google Shape;264;p13"/>
              <p:cNvSpPr/>
              <p:nvPr/>
            </p:nvSpPr>
            <p:spPr>
              <a:xfrm>
                <a:off x="3519715" y="3164114"/>
                <a:ext cx="2039256" cy="6096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Market Approach</a:t>
                </a:r>
                <a:endParaRPr sz="1800" b="1">
                  <a:solidFill>
                    <a:schemeClr val="lt1"/>
                  </a:solidFill>
                  <a:latin typeface="Calibri"/>
                  <a:ea typeface="Calibri"/>
                  <a:cs typeface="Calibri"/>
                  <a:sym typeface="Calibri"/>
                </a:endParaRPr>
              </a:p>
            </p:txBody>
          </p:sp>
          <p:sp>
            <p:nvSpPr>
              <p:cNvPr id="265" name="Google Shape;265;p13"/>
              <p:cNvSpPr/>
              <p:nvPr/>
            </p:nvSpPr>
            <p:spPr>
              <a:xfrm>
                <a:off x="6243298" y="3164114"/>
                <a:ext cx="2245404" cy="609600"/>
              </a:xfrm>
              <a:prstGeom prst="rect">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Stakeholder  Approach</a:t>
                </a:r>
                <a:endParaRPr sz="1800" b="1">
                  <a:solidFill>
                    <a:schemeClr val="lt1"/>
                  </a:solidFill>
                  <a:latin typeface="Calibri"/>
                  <a:ea typeface="Calibri"/>
                  <a:cs typeface="Calibri"/>
                  <a:sym typeface="Calibri"/>
                </a:endParaRPr>
              </a:p>
            </p:txBody>
          </p:sp>
          <p:sp>
            <p:nvSpPr>
              <p:cNvPr id="266" name="Google Shape;266;p13"/>
              <p:cNvSpPr/>
              <p:nvPr/>
            </p:nvSpPr>
            <p:spPr>
              <a:xfrm>
                <a:off x="9173029" y="3164114"/>
                <a:ext cx="2245404" cy="609600"/>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Activist  Approach</a:t>
                </a:r>
                <a:endParaRPr sz="1800" b="1">
                  <a:solidFill>
                    <a:schemeClr val="lt1"/>
                  </a:solidFill>
                  <a:latin typeface="Calibri"/>
                  <a:ea typeface="Calibri"/>
                  <a:cs typeface="Calibri"/>
                  <a:sym typeface="Calibri"/>
                </a:endParaRPr>
              </a:p>
            </p:txBody>
          </p:sp>
          <p:grpSp>
            <p:nvGrpSpPr>
              <p:cNvPr id="267" name="Google Shape;267;p13"/>
              <p:cNvGrpSpPr/>
              <p:nvPr/>
            </p:nvGrpSpPr>
            <p:grpSpPr>
              <a:xfrm>
                <a:off x="1204686" y="2316606"/>
                <a:ext cx="9948323" cy="657406"/>
                <a:chOff x="1204686" y="2316606"/>
                <a:chExt cx="9948323" cy="657406"/>
              </a:xfrm>
            </p:grpSpPr>
            <p:grpSp>
              <p:nvGrpSpPr>
                <p:cNvPr id="268" name="Google Shape;268;p13"/>
                <p:cNvGrpSpPr/>
                <p:nvPr/>
              </p:nvGrpSpPr>
              <p:grpSpPr>
                <a:xfrm>
                  <a:off x="1850572" y="2661954"/>
                  <a:ext cx="8445159" cy="312058"/>
                  <a:chOff x="1857829" y="2340427"/>
                  <a:chExt cx="8445159" cy="312058"/>
                </a:xfrm>
              </p:grpSpPr>
              <p:cxnSp>
                <p:nvCxnSpPr>
                  <p:cNvPr id="269" name="Google Shape;269;p13"/>
                  <p:cNvCxnSpPr/>
                  <p:nvPr/>
                </p:nvCxnSpPr>
                <p:spPr>
                  <a:xfrm>
                    <a:off x="1857829" y="2496457"/>
                    <a:ext cx="8437902" cy="0"/>
                  </a:xfrm>
                  <a:prstGeom prst="straightConnector1">
                    <a:avLst/>
                  </a:prstGeom>
                  <a:noFill/>
                  <a:ln w="38100" cap="flat" cmpd="sng">
                    <a:solidFill>
                      <a:schemeClr val="dk1"/>
                    </a:solidFill>
                    <a:prstDash val="solid"/>
                    <a:miter lim="800000"/>
                    <a:headEnd type="none" w="sm" len="sm"/>
                    <a:tailEnd type="none" w="sm" len="sm"/>
                  </a:ln>
                </p:spPr>
              </p:cxnSp>
              <p:cxnSp>
                <p:nvCxnSpPr>
                  <p:cNvPr id="270" name="Google Shape;270;p13"/>
                  <p:cNvCxnSpPr/>
                  <p:nvPr/>
                </p:nvCxnSpPr>
                <p:spPr>
                  <a:xfrm rot="10800000" flipH="1">
                    <a:off x="1857829" y="2340427"/>
                    <a:ext cx="7257" cy="312057"/>
                  </a:xfrm>
                  <a:prstGeom prst="straightConnector1">
                    <a:avLst/>
                  </a:prstGeom>
                  <a:noFill/>
                  <a:ln w="38100" cap="flat" cmpd="sng">
                    <a:solidFill>
                      <a:schemeClr val="dk1"/>
                    </a:solidFill>
                    <a:prstDash val="solid"/>
                    <a:miter lim="800000"/>
                    <a:headEnd type="none" w="sm" len="sm"/>
                    <a:tailEnd type="none" w="sm" len="sm"/>
                  </a:ln>
                </p:spPr>
              </p:cxnSp>
              <p:cxnSp>
                <p:nvCxnSpPr>
                  <p:cNvPr id="271" name="Google Shape;271;p13"/>
                  <p:cNvCxnSpPr/>
                  <p:nvPr/>
                </p:nvCxnSpPr>
                <p:spPr>
                  <a:xfrm rot="10800000" flipH="1">
                    <a:off x="10295731" y="2340428"/>
                    <a:ext cx="7257" cy="312057"/>
                  </a:xfrm>
                  <a:prstGeom prst="straightConnector1">
                    <a:avLst/>
                  </a:prstGeom>
                  <a:noFill/>
                  <a:ln w="38100" cap="flat" cmpd="sng">
                    <a:solidFill>
                      <a:schemeClr val="dk1"/>
                    </a:solidFill>
                    <a:prstDash val="solid"/>
                    <a:miter lim="800000"/>
                    <a:headEnd type="none" w="sm" len="sm"/>
                    <a:tailEnd type="none" w="sm" len="sm"/>
                  </a:ln>
                </p:spPr>
              </p:cxnSp>
              <p:cxnSp>
                <p:nvCxnSpPr>
                  <p:cNvPr id="272" name="Google Shape;272;p13"/>
                  <p:cNvCxnSpPr/>
                  <p:nvPr/>
                </p:nvCxnSpPr>
                <p:spPr>
                  <a:xfrm rot="10800000">
                    <a:off x="4546600" y="2504911"/>
                    <a:ext cx="0" cy="147573"/>
                  </a:xfrm>
                  <a:prstGeom prst="straightConnector1">
                    <a:avLst/>
                  </a:prstGeom>
                  <a:noFill/>
                  <a:ln w="38100" cap="flat" cmpd="sng">
                    <a:solidFill>
                      <a:schemeClr val="dk1"/>
                    </a:solidFill>
                    <a:prstDash val="solid"/>
                    <a:miter lim="800000"/>
                    <a:headEnd type="none" w="sm" len="sm"/>
                    <a:tailEnd type="none" w="sm" len="sm"/>
                  </a:ln>
                </p:spPr>
              </p:cxnSp>
              <p:cxnSp>
                <p:nvCxnSpPr>
                  <p:cNvPr id="273" name="Google Shape;273;p13"/>
                  <p:cNvCxnSpPr/>
                  <p:nvPr/>
                </p:nvCxnSpPr>
                <p:spPr>
                  <a:xfrm rot="10800000">
                    <a:off x="7366000" y="2504911"/>
                    <a:ext cx="0" cy="147573"/>
                  </a:xfrm>
                  <a:prstGeom prst="straightConnector1">
                    <a:avLst/>
                  </a:prstGeom>
                  <a:noFill/>
                  <a:ln w="38100" cap="flat" cmpd="sng">
                    <a:solidFill>
                      <a:schemeClr val="dk1"/>
                    </a:solidFill>
                    <a:prstDash val="solid"/>
                    <a:miter lim="800000"/>
                    <a:headEnd type="none" w="sm" len="sm"/>
                    <a:tailEnd type="none" w="sm" len="sm"/>
                  </a:ln>
                </p:spPr>
              </p:cxnSp>
            </p:grpSp>
            <p:sp>
              <p:nvSpPr>
                <p:cNvPr id="274" name="Google Shape;274;p13"/>
                <p:cNvSpPr txBox="1"/>
                <p:nvPr/>
              </p:nvSpPr>
              <p:spPr>
                <a:xfrm>
                  <a:off x="1204686" y="2322286"/>
                  <a:ext cx="13788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Low</a:t>
                  </a:r>
                  <a:endParaRPr sz="1800">
                    <a:solidFill>
                      <a:schemeClr val="dk1"/>
                    </a:solidFill>
                    <a:latin typeface="Calibri"/>
                    <a:ea typeface="Calibri"/>
                    <a:cs typeface="Calibri"/>
                    <a:sym typeface="Calibri"/>
                  </a:endParaRPr>
                </a:p>
              </p:txBody>
            </p:sp>
            <p:sp>
              <p:nvSpPr>
                <p:cNvPr id="275" name="Google Shape;275;p13"/>
                <p:cNvSpPr txBox="1"/>
                <p:nvPr/>
              </p:nvSpPr>
              <p:spPr>
                <a:xfrm>
                  <a:off x="4539343" y="2316606"/>
                  <a:ext cx="3245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Environmental Sensitivity</a:t>
                  </a:r>
                  <a:endParaRPr sz="1800">
                    <a:solidFill>
                      <a:schemeClr val="dk1"/>
                    </a:solidFill>
                    <a:latin typeface="Calibri"/>
                    <a:ea typeface="Calibri"/>
                    <a:cs typeface="Calibri"/>
                    <a:sym typeface="Calibri"/>
                  </a:endParaRPr>
                </a:p>
              </p:txBody>
            </p:sp>
            <p:sp>
              <p:nvSpPr>
                <p:cNvPr id="276" name="Google Shape;276;p13"/>
                <p:cNvSpPr txBox="1"/>
                <p:nvPr/>
              </p:nvSpPr>
              <p:spPr>
                <a:xfrm>
                  <a:off x="9423939" y="2327574"/>
                  <a:ext cx="172907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High</a:t>
                  </a:r>
                  <a:endParaRPr sz="1800">
                    <a:solidFill>
                      <a:schemeClr val="dk1"/>
                    </a:solidFill>
                    <a:latin typeface="Calibri"/>
                    <a:ea typeface="Calibri"/>
                    <a:cs typeface="Calibri"/>
                    <a:sym typeface="Calibri"/>
                  </a:endParaRPr>
                </a:p>
              </p:txBody>
            </p:sp>
          </p:grpSp>
          <p:sp>
            <p:nvSpPr>
              <p:cNvPr id="277" name="Google Shape;277;p13"/>
              <p:cNvSpPr txBox="1"/>
              <p:nvPr/>
            </p:nvSpPr>
            <p:spPr>
              <a:xfrm>
                <a:off x="1109266" y="3731047"/>
                <a:ext cx="13788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u="sng">
                    <a:solidFill>
                      <a:schemeClr val="dk1"/>
                    </a:solidFill>
                    <a:latin typeface="Calibri"/>
                    <a:ea typeface="Calibri"/>
                    <a:cs typeface="Calibri"/>
                    <a:sym typeface="Calibri"/>
                  </a:rPr>
                  <a:t>Light Green</a:t>
                </a:r>
                <a:endParaRPr sz="1800" u="sng">
                  <a:solidFill>
                    <a:schemeClr val="dk1"/>
                  </a:solidFill>
                  <a:latin typeface="Calibri"/>
                  <a:ea typeface="Calibri"/>
                  <a:cs typeface="Calibri"/>
                  <a:sym typeface="Calibri"/>
                </a:endParaRPr>
              </a:p>
            </p:txBody>
          </p:sp>
          <p:sp>
            <p:nvSpPr>
              <p:cNvPr id="278" name="Google Shape;278;p13"/>
              <p:cNvSpPr txBox="1"/>
              <p:nvPr/>
            </p:nvSpPr>
            <p:spPr>
              <a:xfrm>
                <a:off x="9599045" y="3723883"/>
                <a:ext cx="13788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u="sng">
                    <a:solidFill>
                      <a:schemeClr val="dk1"/>
                    </a:solidFill>
                    <a:latin typeface="Calibri"/>
                    <a:ea typeface="Calibri"/>
                    <a:cs typeface="Calibri"/>
                    <a:sym typeface="Calibri"/>
                  </a:rPr>
                  <a:t>Dark Green</a:t>
                </a:r>
                <a:endParaRPr sz="1800" u="sng">
                  <a:solidFill>
                    <a:schemeClr val="dk1"/>
                  </a:solidFill>
                  <a:latin typeface="Calibri"/>
                  <a:ea typeface="Calibri"/>
                  <a:cs typeface="Calibri"/>
                  <a:sym typeface="Calibri"/>
                </a:endParaRPr>
              </a:p>
            </p:txBody>
          </p:sp>
        </p:grpSp>
        <p:sp>
          <p:nvSpPr>
            <p:cNvPr id="279" name="Google Shape;279;p13"/>
            <p:cNvSpPr txBox="1"/>
            <p:nvPr/>
          </p:nvSpPr>
          <p:spPr>
            <a:xfrm>
              <a:off x="618330" y="3818132"/>
              <a:ext cx="2273641"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en-US" sz="1800">
                  <a:solidFill>
                    <a:schemeClr val="dk1"/>
                  </a:solidFill>
                  <a:latin typeface="Calibri"/>
                  <a:ea typeface="Calibri"/>
                  <a:cs typeface="Calibri"/>
                  <a:sym typeface="Calibri"/>
                </a:rPr>
                <a:t>It means simply doing what is required by the law / legally.</a:t>
              </a:r>
              <a:endParaRPr/>
            </a:p>
            <a:p>
              <a:pPr marL="285750" marR="0" lvl="0" indent="-285750" algn="just" rtl="0">
                <a:spcBef>
                  <a:spcPts val="0"/>
                </a:spcBef>
                <a:spcAft>
                  <a:spcPts val="0"/>
                </a:spcAft>
                <a:buClr>
                  <a:srgbClr val="00B050"/>
                </a:buClr>
                <a:buSzPts val="1800"/>
                <a:buFont typeface="Noto Sans Symbols"/>
                <a:buChar char="▪"/>
              </a:pPr>
              <a:r>
                <a:rPr lang="en-US" sz="1800">
                  <a:solidFill>
                    <a:schemeClr val="dk1"/>
                  </a:solidFill>
                  <a:latin typeface="Calibri"/>
                  <a:ea typeface="Calibri"/>
                  <a:cs typeface="Calibri"/>
                  <a:sym typeface="Calibri"/>
                </a:rPr>
                <a:t>These organizations exhibit little environmental sensitivity</a:t>
              </a:r>
              <a:endParaRPr sz="1800">
                <a:solidFill>
                  <a:schemeClr val="dk1"/>
                </a:solidFill>
                <a:latin typeface="Calibri"/>
                <a:ea typeface="Calibri"/>
                <a:cs typeface="Calibri"/>
                <a:sym typeface="Calibri"/>
              </a:endParaRPr>
            </a:p>
          </p:txBody>
        </p:sp>
        <p:sp>
          <p:nvSpPr>
            <p:cNvPr id="280" name="Google Shape;280;p13"/>
            <p:cNvSpPr txBox="1"/>
            <p:nvPr/>
          </p:nvSpPr>
          <p:spPr>
            <a:xfrm>
              <a:off x="3241787" y="3750846"/>
              <a:ext cx="2273641" cy="286232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en-US" sz="1800">
                  <a:solidFill>
                    <a:schemeClr val="dk1"/>
                  </a:solidFill>
                  <a:latin typeface="Calibri"/>
                  <a:ea typeface="Calibri"/>
                  <a:cs typeface="Calibri"/>
                  <a:sym typeface="Calibri"/>
                </a:rPr>
                <a:t>Organizations here respond to the environmental preferences of customers</a:t>
              </a:r>
              <a:endParaRPr/>
            </a:p>
            <a:p>
              <a:pPr marL="285750" marR="0" lvl="0" indent="-285750" algn="just" rtl="0">
                <a:spcBef>
                  <a:spcPts val="0"/>
                </a:spcBef>
                <a:spcAft>
                  <a:spcPts val="0"/>
                </a:spcAft>
                <a:buClr>
                  <a:srgbClr val="00B050"/>
                </a:buClr>
                <a:buSzPts val="1800"/>
                <a:buFont typeface="Noto Sans Symbols"/>
                <a:buChar char="▪"/>
              </a:pPr>
              <a:r>
                <a:rPr lang="en-US" sz="1800" u="sng">
                  <a:solidFill>
                    <a:schemeClr val="dk1"/>
                  </a:solidFill>
                  <a:latin typeface="Calibri"/>
                  <a:ea typeface="Calibri"/>
                  <a:cs typeface="Calibri"/>
                  <a:sym typeface="Calibri"/>
                </a:rPr>
                <a:t>Example:</a:t>
              </a:r>
              <a:endParaRPr/>
            </a:p>
            <a:p>
              <a:pPr marL="290513" marR="0" lvl="0" indent="0" algn="just" rtl="0">
                <a:spcBef>
                  <a:spcPts val="0"/>
                </a:spcBef>
                <a:spcAft>
                  <a:spcPts val="0"/>
                </a:spcAft>
                <a:buNone/>
              </a:pPr>
              <a:r>
                <a:rPr lang="en-US" sz="1800">
                  <a:solidFill>
                    <a:schemeClr val="dk1"/>
                  </a:solidFill>
                  <a:latin typeface="Calibri"/>
                  <a:ea typeface="Calibri"/>
                  <a:cs typeface="Calibri"/>
                  <a:sym typeface="Calibri"/>
                </a:rPr>
                <a:t>Usage of less hazardous and less pollutant chemicals</a:t>
              </a:r>
              <a:endParaRPr sz="1800">
                <a:solidFill>
                  <a:schemeClr val="dk1"/>
                </a:solidFill>
                <a:latin typeface="Calibri"/>
                <a:ea typeface="Calibri"/>
                <a:cs typeface="Calibri"/>
                <a:sym typeface="Calibri"/>
              </a:endParaRPr>
            </a:p>
          </p:txBody>
        </p:sp>
        <p:sp>
          <p:nvSpPr>
            <p:cNvPr id="281" name="Google Shape;281;p13"/>
            <p:cNvSpPr txBox="1"/>
            <p:nvPr/>
          </p:nvSpPr>
          <p:spPr>
            <a:xfrm>
              <a:off x="6178379" y="3724574"/>
              <a:ext cx="2273641"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en-US" sz="1800">
                  <a:solidFill>
                    <a:schemeClr val="dk1"/>
                  </a:solidFill>
                  <a:latin typeface="Calibri"/>
                  <a:ea typeface="Calibri"/>
                  <a:cs typeface="Calibri"/>
                  <a:sym typeface="Calibri"/>
                </a:rPr>
                <a:t>Organizations work to meet the environmental demands of multiple stakeholders such as employees, suppliers or community</a:t>
              </a:r>
              <a:endParaRPr/>
            </a:p>
          </p:txBody>
        </p:sp>
        <p:sp>
          <p:nvSpPr>
            <p:cNvPr id="282" name="Google Shape;282;p13"/>
            <p:cNvSpPr txBox="1"/>
            <p:nvPr/>
          </p:nvSpPr>
          <p:spPr>
            <a:xfrm>
              <a:off x="9101249" y="3745877"/>
              <a:ext cx="2684351" cy="295465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B050"/>
                </a:buClr>
                <a:buSzPts val="1800"/>
                <a:buFont typeface="Noto Sans Symbols"/>
                <a:buChar char="▪"/>
              </a:pPr>
              <a:r>
                <a:rPr lang="en-US" sz="1800">
                  <a:solidFill>
                    <a:schemeClr val="dk1"/>
                  </a:solidFill>
                  <a:latin typeface="Calibri"/>
                  <a:ea typeface="Calibri"/>
                  <a:cs typeface="Calibri"/>
                  <a:sym typeface="Calibri"/>
                </a:rPr>
                <a:t>Organizations work in ways to protect the earth’s natural resources.</a:t>
              </a:r>
              <a:endParaRPr/>
            </a:p>
            <a:p>
              <a:pPr marL="285750" marR="0" lvl="0" indent="-285750" algn="just" rtl="0">
                <a:spcBef>
                  <a:spcPts val="0"/>
                </a:spcBef>
                <a:spcAft>
                  <a:spcPts val="0"/>
                </a:spcAft>
                <a:buClr>
                  <a:srgbClr val="00B050"/>
                </a:buClr>
                <a:buSzPts val="1800"/>
                <a:buFont typeface="Noto Sans Symbols"/>
                <a:buChar char="▪"/>
              </a:pPr>
              <a:r>
                <a:rPr lang="en-US" sz="1800" u="sng">
                  <a:solidFill>
                    <a:schemeClr val="dk1"/>
                  </a:solidFill>
                  <a:latin typeface="Calibri"/>
                  <a:ea typeface="Calibri"/>
                  <a:cs typeface="Calibri"/>
                  <a:sym typeface="Calibri"/>
                </a:rPr>
                <a:t>Example:</a:t>
              </a:r>
              <a:endParaRPr/>
            </a:p>
            <a:p>
              <a:pPr marL="347663" marR="0" lvl="0" indent="0" algn="just" rtl="0">
                <a:spcBef>
                  <a:spcPts val="0"/>
                </a:spcBef>
                <a:spcAft>
                  <a:spcPts val="0"/>
                </a:spcAft>
                <a:buNone/>
              </a:pPr>
              <a:r>
                <a:rPr lang="en-US" sz="1200">
                  <a:solidFill>
                    <a:schemeClr val="dk1"/>
                  </a:solidFill>
                  <a:latin typeface="Calibri"/>
                  <a:ea typeface="Calibri"/>
                  <a:cs typeface="Calibri"/>
                  <a:sym typeface="Calibri"/>
                </a:rPr>
                <a:t>Belgian company “ECOVER” produces ecological cleaning products in a near zero emission factory, has a grass roof (keeping things cool in summer and warm in winters) &amp; a water treatment system that runs on wind and solar energy</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86"/>
        <p:cNvGrpSpPr/>
        <p:nvPr/>
      </p:nvGrpSpPr>
      <p:grpSpPr>
        <a:xfrm>
          <a:off x="0" y="0"/>
          <a:ext cx="0" cy="0"/>
          <a:chOff x="0" y="0"/>
          <a:chExt cx="0" cy="0"/>
        </a:xfrm>
      </p:grpSpPr>
      <p:grpSp>
        <p:nvGrpSpPr>
          <p:cNvPr id="287" name="Google Shape;287;p14"/>
          <p:cNvGrpSpPr/>
          <p:nvPr/>
        </p:nvGrpSpPr>
        <p:grpSpPr>
          <a:xfrm>
            <a:off x="-1867" y="3071"/>
            <a:ext cx="8447026" cy="745761"/>
            <a:chOff x="2608288" y="2683239"/>
            <a:chExt cx="6529387" cy="745761"/>
          </a:xfrm>
        </p:grpSpPr>
        <p:sp>
          <p:nvSpPr>
            <p:cNvPr id="288" name="Google Shape;288;p14"/>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14"/>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Evaluating Green Management Actions</a:t>
              </a:r>
              <a:endParaRPr sz="3600" b="1">
                <a:solidFill>
                  <a:srgbClr val="000000"/>
                </a:solidFill>
                <a:latin typeface="Calibri"/>
                <a:ea typeface="Calibri"/>
                <a:cs typeface="Calibri"/>
                <a:sym typeface="Calibri"/>
              </a:endParaRPr>
            </a:p>
          </p:txBody>
        </p:sp>
      </p:grpSp>
      <p:sp>
        <p:nvSpPr>
          <p:cNvPr id="290" name="Google Shape;290;p14"/>
          <p:cNvSpPr/>
          <p:nvPr/>
        </p:nvSpPr>
        <p:spPr>
          <a:xfrm>
            <a:off x="881743" y="913080"/>
            <a:ext cx="10377714" cy="5524589"/>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dk1"/>
              </a:solidFill>
              <a:latin typeface="Calibri"/>
              <a:ea typeface="Calibri"/>
              <a:cs typeface="Calibri"/>
              <a:sym typeface="Calibri"/>
            </a:endParaRPr>
          </a:p>
          <a:p>
            <a:pPr marL="465138" marR="0" lvl="0" indent="-465138"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As the company become </a:t>
            </a:r>
            <a:r>
              <a:rPr lang="en-US" sz="2800" b="1">
                <a:solidFill>
                  <a:srgbClr val="00B050"/>
                </a:solidFill>
                <a:latin typeface="Calibri"/>
                <a:ea typeface="Calibri"/>
                <a:cs typeface="Calibri"/>
                <a:sym typeface="Calibri"/>
              </a:rPr>
              <a:t>“greener” </a:t>
            </a:r>
            <a:r>
              <a:rPr lang="en-US" sz="2400">
                <a:solidFill>
                  <a:schemeClr val="dk1"/>
                </a:solidFill>
                <a:latin typeface="Calibri"/>
                <a:ea typeface="Calibri"/>
                <a:cs typeface="Calibri"/>
                <a:sym typeface="Calibri"/>
              </a:rPr>
              <a:t>they often release detailed reports on their environmental performance.</a:t>
            </a:r>
            <a:endParaRPr/>
          </a:p>
          <a:p>
            <a:pPr marL="465138" marR="0" lvl="0" indent="-363538" algn="l" rtl="0">
              <a:spcBef>
                <a:spcPts val="0"/>
              </a:spcBef>
              <a:spcAft>
                <a:spcPts val="0"/>
              </a:spcAft>
              <a:buClr>
                <a:schemeClr val="dk1"/>
              </a:buClr>
              <a:buSzPts val="1600"/>
              <a:buFont typeface="Noto Sans Symbols"/>
              <a:buNone/>
            </a:pPr>
            <a:endParaRPr sz="1600" b="1" i="1">
              <a:solidFill>
                <a:srgbClr val="00B050"/>
              </a:solidFill>
              <a:latin typeface="Calibri"/>
              <a:ea typeface="Calibri"/>
              <a:cs typeface="Calibri"/>
              <a:sym typeface="Calibri"/>
            </a:endParaRPr>
          </a:p>
          <a:p>
            <a:pPr marL="914400" marR="0" lvl="0" indent="-465138" algn="l"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More than 1300 companies around the globe voluntarily report their efforts in promoting environmental sustainability using the guidelines developed by </a:t>
            </a:r>
            <a:r>
              <a:rPr lang="en-US" sz="2400" b="1">
                <a:solidFill>
                  <a:srgbClr val="00B050"/>
                </a:solidFill>
                <a:latin typeface="Calibri"/>
                <a:ea typeface="Calibri"/>
                <a:cs typeface="Calibri"/>
                <a:sym typeface="Calibri"/>
              </a:rPr>
              <a:t>Global Reporting Initiative (GRI)</a:t>
            </a:r>
            <a:endParaRPr/>
          </a:p>
          <a:p>
            <a:pPr marL="465138" marR="0" lvl="0" indent="-363538" algn="l" rtl="0">
              <a:spcBef>
                <a:spcPts val="0"/>
              </a:spcBef>
              <a:spcAft>
                <a:spcPts val="0"/>
              </a:spcAft>
              <a:buClr>
                <a:schemeClr val="dk1"/>
              </a:buClr>
              <a:buSzPts val="1600"/>
              <a:buFont typeface="Noto Sans Symbols"/>
              <a:buNone/>
            </a:pPr>
            <a:endParaRPr sz="1600" b="1">
              <a:solidFill>
                <a:srgbClr val="00B050"/>
              </a:solidFill>
              <a:latin typeface="Calibri"/>
              <a:ea typeface="Calibri"/>
              <a:cs typeface="Calibri"/>
              <a:sym typeface="Calibri"/>
            </a:endParaRPr>
          </a:p>
          <a:p>
            <a:pPr marL="465138" marR="0" lvl="0" indent="-465138"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Another way is that organizations pursue standards developed by the non-governmental </a:t>
            </a:r>
            <a:r>
              <a:rPr lang="en-US" sz="2800" b="1">
                <a:solidFill>
                  <a:srgbClr val="00B050"/>
                </a:solidFill>
                <a:latin typeface="Calibri"/>
                <a:ea typeface="Calibri"/>
                <a:cs typeface="Calibri"/>
                <a:sym typeface="Calibri"/>
              </a:rPr>
              <a:t>International Organization for Standardization (ISO)</a:t>
            </a:r>
            <a:endParaRPr/>
          </a:p>
          <a:p>
            <a:pPr marL="855663" marR="0" lvl="0" indent="-390525"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ISO 9000 – Quality Management</a:t>
            </a:r>
            <a:endParaRPr/>
          </a:p>
          <a:p>
            <a:pPr marL="855663" marR="0" lvl="0" indent="-390525"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ISO 14000 – Environmental Management</a:t>
            </a:r>
            <a:endParaRPr/>
          </a:p>
          <a:p>
            <a:pPr marL="855663" marR="0" lvl="0" indent="-276225"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465138" marR="0" lvl="0" indent="-465138"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One final way to evaluate company’s green actions is to use the </a:t>
            </a:r>
            <a:r>
              <a:rPr lang="en-US" sz="2800" b="1">
                <a:solidFill>
                  <a:srgbClr val="00B050"/>
                </a:solidFill>
                <a:latin typeface="Calibri"/>
                <a:ea typeface="Calibri"/>
                <a:cs typeface="Calibri"/>
                <a:sym typeface="Calibri"/>
              </a:rPr>
              <a:t>Global 100 list </a:t>
            </a:r>
            <a:r>
              <a:rPr lang="en-US" sz="2400">
                <a:solidFill>
                  <a:schemeClr val="dk1"/>
                </a:solidFill>
                <a:latin typeface="Calibri"/>
                <a:ea typeface="Calibri"/>
                <a:cs typeface="Calibri"/>
                <a:sym typeface="Calibri"/>
              </a:rPr>
              <a:t>of the most sustainable organizations in the world, this list is announced each year at the </a:t>
            </a:r>
            <a:r>
              <a:rPr lang="en-US" sz="2800" b="1">
                <a:solidFill>
                  <a:srgbClr val="00B050"/>
                </a:solidFill>
                <a:latin typeface="Calibri"/>
                <a:ea typeface="Calibri"/>
                <a:cs typeface="Calibri"/>
                <a:sym typeface="Calibri"/>
              </a:rPr>
              <a:t>World Economic Forum</a:t>
            </a:r>
            <a:r>
              <a:rPr lang="en-US" sz="2400">
                <a:solidFill>
                  <a:schemeClr val="dk1"/>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94"/>
        <p:cNvGrpSpPr/>
        <p:nvPr/>
      </p:nvGrpSpPr>
      <p:grpSpPr>
        <a:xfrm>
          <a:off x="0" y="0"/>
          <a:ext cx="0" cy="0"/>
          <a:chOff x="0" y="0"/>
          <a:chExt cx="0" cy="0"/>
        </a:xfrm>
      </p:grpSpPr>
      <p:grpSp>
        <p:nvGrpSpPr>
          <p:cNvPr id="295" name="Google Shape;295;p16"/>
          <p:cNvGrpSpPr/>
          <p:nvPr/>
        </p:nvGrpSpPr>
        <p:grpSpPr>
          <a:xfrm>
            <a:off x="-21419" y="4339"/>
            <a:ext cx="7686807" cy="745800"/>
            <a:chOff x="1295544" y="2683239"/>
            <a:chExt cx="6529500" cy="745800"/>
          </a:xfrm>
        </p:grpSpPr>
        <p:sp>
          <p:nvSpPr>
            <p:cNvPr id="296" name="Google Shape;296;p16"/>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7" name="Google Shape;297;p16"/>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Managers and Ethical Behaviour</a:t>
              </a:r>
              <a:endParaRPr sz="3600" b="1">
                <a:solidFill>
                  <a:srgbClr val="000000"/>
                </a:solidFill>
                <a:latin typeface="Calibri"/>
                <a:ea typeface="Calibri"/>
                <a:cs typeface="Calibri"/>
                <a:sym typeface="Calibri"/>
              </a:endParaRPr>
            </a:p>
          </p:txBody>
        </p:sp>
      </p:grpSp>
      <p:grpSp>
        <p:nvGrpSpPr>
          <p:cNvPr id="298" name="Google Shape;298;p16"/>
          <p:cNvGrpSpPr/>
          <p:nvPr/>
        </p:nvGrpSpPr>
        <p:grpSpPr>
          <a:xfrm>
            <a:off x="10441844" y="3691843"/>
            <a:ext cx="1560078" cy="3050483"/>
            <a:chOff x="27244" y="3807517"/>
            <a:chExt cx="1560078" cy="3050483"/>
          </a:xfrm>
        </p:grpSpPr>
        <p:grpSp>
          <p:nvGrpSpPr>
            <p:cNvPr id="299" name="Google Shape;299;p16"/>
            <p:cNvGrpSpPr/>
            <p:nvPr/>
          </p:nvGrpSpPr>
          <p:grpSpPr>
            <a:xfrm>
              <a:off x="27244" y="3807517"/>
              <a:ext cx="1560078" cy="2234017"/>
              <a:chOff x="7098724" y="1572205"/>
              <a:chExt cx="1560078" cy="2234017"/>
            </a:xfrm>
          </p:grpSpPr>
          <p:grpSp>
            <p:nvGrpSpPr>
              <p:cNvPr id="300" name="Google Shape;300;p16"/>
              <p:cNvGrpSpPr/>
              <p:nvPr/>
            </p:nvGrpSpPr>
            <p:grpSpPr>
              <a:xfrm>
                <a:off x="8148038" y="2205199"/>
                <a:ext cx="510764" cy="1546858"/>
                <a:chOff x="5596731" y="1613488"/>
                <a:chExt cx="979819" cy="2967395"/>
              </a:xfrm>
            </p:grpSpPr>
            <p:sp>
              <p:nvSpPr>
                <p:cNvPr id="301" name="Google Shape;301;p16"/>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2" name="Google Shape;302;p16"/>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3" name="Google Shape;303;p16"/>
                <p:cNvSpPr/>
                <p:nvPr/>
              </p:nvSpPr>
              <p:spPr>
                <a:xfrm>
                  <a:off x="5785457" y="3032597"/>
                  <a:ext cx="420969" cy="1436288"/>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4" name="Google Shape;304;p16"/>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5" name="Google Shape;305;p16"/>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6" name="Google Shape;306;p16"/>
                <p:cNvSpPr/>
                <p:nvPr/>
              </p:nvSpPr>
              <p:spPr>
                <a:xfrm>
                  <a:off x="6170697" y="3046568"/>
                  <a:ext cx="254918" cy="1442928"/>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7" name="Google Shape;307;p16"/>
                <p:cNvSpPr/>
                <p:nvPr/>
              </p:nvSpPr>
              <p:spPr>
                <a:xfrm>
                  <a:off x="5910512" y="2167984"/>
                  <a:ext cx="610841" cy="824988"/>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8" name="Google Shape;308;p16"/>
                <p:cNvSpPr/>
                <p:nvPr/>
              </p:nvSpPr>
              <p:spPr>
                <a:xfrm>
                  <a:off x="5936393" y="2844100"/>
                  <a:ext cx="580149" cy="892325"/>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9" name="Google Shape;309;p16"/>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0" name="Google Shape;310;p16"/>
                <p:cNvSpPr/>
                <p:nvPr/>
              </p:nvSpPr>
              <p:spPr>
                <a:xfrm>
                  <a:off x="5916008" y="2015426"/>
                  <a:ext cx="440895" cy="899197"/>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1" name="Google Shape;311;p16"/>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2" name="Google Shape;312;p16"/>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3" name="Google Shape;313;p16"/>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4" name="Google Shape;314;p16"/>
                <p:cNvSpPr/>
                <p:nvPr/>
              </p:nvSpPr>
              <p:spPr>
                <a:xfrm>
                  <a:off x="6442335" y="2861507"/>
                  <a:ext cx="117954" cy="330041"/>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5" name="Google Shape;315;p16"/>
                <p:cNvSpPr/>
                <p:nvPr/>
              </p:nvSpPr>
              <p:spPr>
                <a:xfrm>
                  <a:off x="6063050" y="1741520"/>
                  <a:ext cx="228808" cy="324773"/>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6" name="Google Shape;316;p16"/>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7" name="Google Shape;317;p16"/>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8" name="Google Shape;318;p16"/>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9" name="Google Shape;319;p16"/>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0" name="Google Shape;320;p16"/>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1" name="Google Shape;321;p16"/>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2" name="Google Shape;322;p16"/>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3" name="Google Shape;323;p16"/>
                <p:cNvSpPr/>
                <p:nvPr/>
              </p:nvSpPr>
              <p:spPr>
                <a:xfrm>
                  <a:off x="5927231" y="2003995"/>
                  <a:ext cx="440895" cy="373787"/>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4" name="Google Shape;324;p16"/>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5" name="Google Shape;325;p16"/>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6" name="Google Shape;326;p16"/>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7" name="Google Shape;327;p16"/>
                <p:cNvSpPr/>
                <p:nvPr/>
              </p:nvSpPr>
              <p:spPr>
                <a:xfrm>
                  <a:off x="5880736" y="1613488"/>
                  <a:ext cx="537321"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8" name="Google Shape;328;p16"/>
                <p:cNvSpPr/>
                <p:nvPr/>
              </p:nvSpPr>
              <p:spPr>
                <a:xfrm>
                  <a:off x="5880736" y="1613488"/>
                  <a:ext cx="537321"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9" name="Google Shape;329;p16"/>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0" name="Google Shape;330;p16"/>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1" name="Google Shape;331;p16"/>
                <p:cNvSpPr/>
                <p:nvPr/>
              </p:nvSpPr>
              <p:spPr>
                <a:xfrm>
                  <a:off x="6385533" y="2287542"/>
                  <a:ext cx="52450" cy="503651"/>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2" name="Google Shape;332;p16"/>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3" name="Google Shape;333;p16"/>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4" name="Google Shape;334;p16"/>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5" name="Google Shape;335;p16"/>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6" name="Google Shape;336;p16"/>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7" name="Google Shape;337;p16"/>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8" name="Google Shape;338;p16"/>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9" name="Google Shape;339;p16"/>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0" name="Google Shape;340;p16"/>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41" name="Google Shape;341;p16"/>
              <p:cNvGrpSpPr/>
              <p:nvPr/>
            </p:nvGrpSpPr>
            <p:grpSpPr>
              <a:xfrm>
                <a:off x="7417515" y="1572205"/>
                <a:ext cx="378613" cy="1669458"/>
                <a:chOff x="15849600" y="5499101"/>
                <a:chExt cx="5478462" cy="21158200"/>
              </a:xfrm>
            </p:grpSpPr>
            <p:sp>
              <p:nvSpPr>
                <p:cNvPr id="342" name="Google Shape;342;p16"/>
                <p:cNvSpPr/>
                <p:nvPr/>
              </p:nvSpPr>
              <p:spPr>
                <a:xfrm>
                  <a:off x="17341850" y="15898813"/>
                  <a:ext cx="3443288" cy="4878388"/>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3" name="Google Shape;343;p16"/>
                <p:cNvSpPr/>
                <p:nvPr/>
              </p:nvSpPr>
              <p:spPr>
                <a:xfrm>
                  <a:off x="16719550" y="15301913"/>
                  <a:ext cx="2633663" cy="10912475"/>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4" name="Google Shape;344;p16"/>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5" name="Google Shape;345;p16"/>
                <p:cNvSpPr/>
                <p:nvPr/>
              </p:nvSpPr>
              <p:spPr>
                <a:xfrm>
                  <a:off x="17289462" y="13547726"/>
                  <a:ext cx="3724275"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6" name="Google Shape;346;p16"/>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7" name="Google Shape;347;p16"/>
                <p:cNvSpPr/>
                <p:nvPr/>
              </p:nvSpPr>
              <p:spPr>
                <a:xfrm>
                  <a:off x="15849600" y="24485601"/>
                  <a:ext cx="3049588"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8" name="Google Shape;348;p16"/>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9" name="Google Shape;349;p16"/>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0" name="Google Shape;350;p16"/>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1" name="Google Shape;351;p16"/>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2" name="Google Shape;352;p16"/>
                <p:cNvSpPr/>
                <p:nvPr/>
              </p:nvSpPr>
              <p:spPr>
                <a:xfrm>
                  <a:off x="18246725" y="5499101"/>
                  <a:ext cx="2940050" cy="4291013"/>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3" name="Google Shape;353;p16"/>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4" name="Google Shape;354;p16"/>
                <p:cNvSpPr/>
                <p:nvPr/>
              </p:nvSpPr>
              <p:spPr>
                <a:xfrm>
                  <a:off x="18265775" y="7123113"/>
                  <a:ext cx="2208213" cy="4467225"/>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5" name="Google Shape;355;p16"/>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6" name="Google Shape;356;p16"/>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7" name="Google Shape;357;p16"/>
                <p:cNvSpPr/>
                <p:nvPr/>
              </p:nvSpPr>
              <p:spPr>
                <a:xfrm>
                  <a:off x="16495712" y="8416926"/>
                  <a:ext cx="4832350"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8" name="Google Shape;358;p16"/>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9" name="Google Shape;359;p16"/>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0" name="Google Shape;360;p16"/>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1" name="Google Shape;361;p16"/>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2" name="Google Shape;362;p16"/>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3" name="Google Shape;363;p16"/>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4" name="Google Shape;364;p16"/>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5" name="Google Shape;365;p16"/>
                <p:cNvSpPr/>
                <p:nvPr/>
              </p:nvSpPr>
              <p:spPr>
                <a:xfrm>
                  <a:off x="18348325" y="8818563"/>
                  <a:ext cx="2203450"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6" name="Google Shape;366;p16"/>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7" name="Google Shape;367;p16"/>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8" name="Google Shape;368;p16"/>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9" name="Google Shape;369;p16"/>
                <p:cNvSpPr/>
                <p:nvPr/>
              </p:nvSpPr>
              <p:spPr>
                <a:xfrm>
                  <a:off x="17638712" y="12309476"/>
                  <a:ext cx="1725613" cy="1654175"/>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0" name="Google Shape;370;p16"/>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1" name="Google Shape;371;p16"/>
                <p:cNvSpPr/>
                <p:nvPr/>
              </p:nvSpPr>
              <p:spPr>
                <a:xfrm>
                  <a:off x="16694150" y="11784013"/>
                  <a:ext cx="2913063"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2" name="Google Shape;372;p16"/>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3" name="Google Shape;373;p16"/>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4" name="Google Shape;374;p16"/>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5" name="Google Shape;375;p16"/>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6" name="Google Shape;376;p16"/>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7" name="Google Shape;377;p16"/>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8" name="Google Shape;378;p16"/>
                <p:cNvSpPr/>
                <p:nvPr/>
              </p:nvSpPr>
              <p:spPr>
                <a:xfrm>
                  <a:off x="18519775" y="6126163"/>
                  <a:ext cx="685800" cy="2943225"/>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9" name="Google Shape;379;p16"/>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0" name="Google Shape;380;p16"/>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381" name="Google Shape;381;p16"/>
              <p:cNvGrpSpPr/>
              <p:nvPr/>
            </p:nvGrpSpPr>
            <p:grpSpPr>
              <a:xfrm>
                <a:off x="7098724" y="2092754"/>
                <a:ext cx="601824" cy="1713468"/>
                <a:chOff x="6131286" y="1590582"/>
                <a:chExt cx="1477596" cy="4206900"/>
              </a:xfrm>
            </p:grpSpPr>
            <p:sp>
              <p:nvSpPr>
                <p:cNvPr id="382" name="Google Shape;382;p16"/>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3" name="Google Shape;383;p16"/>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4" name="Google Shape;384;p16"/>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5" name="Google Shape;385;p16"/>
                <p:cNvSpPr/>
                <p:nvPr/>
              </p:nvSpPr>
              <p:spPr>
                <a:xfrm>
                  <a:off x="7044386" y="5413363"/>
                  <a:ext cx="564496"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6" name="Google Shape;386;p16"/>
                <p:cNvSpPr/>
                <p:nvPr/>
              </p:nvSpPr>
              <p:spPr>
                <a:xfrm>
                  <a:off x="6384561" y="3357253"/>
                  <a:ext cx="1037401" cy="2195988"/>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7" name="Google Shape;387;p16"/>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8" name="Google Shape;388;p16"/>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9" name="Google Shape;389;p16"/>
                <p:cNvSpPr/>
                <p:nvPr/>
              </p:nvSpPr>
              <p:spPr>
                <a:xfrm>
                  <a:off x="6413845" y="2264711"/>
                  <a:ext cx="800637" cy="1236158"/>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0" name="Google Shape;390;p16"/>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1" name="Google Shape;391;p16"/>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2" name="Google Shape;392;p16"/>
                <p:cNvSpPr/>
                <p:nvPr/>
              </p:nvSpPr>
              <p:spPr>
                <a:xfrm>
                  <a:off x="6502944" y="1724515"/>
                  <a:ext cx="478202" cy="593780"/>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3" name="Google Shape;393;p16"/>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4" name="Google Shape;394;p16"/>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5" name="Google Shape;395;p16"/>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6" name="Google Shape;396;p16"/>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7" name="Google Shape;397;p16"/>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8" name="Google Shape;398;p16"/>
                <p:cNvSpPr/>
                <p:nvPr/>
              </p:nvSpPr>
              <p:spPr>
                <a:xfrm>
                  <a:off x="6131286" y="2316737"/>
                  <a:ext cx="522439" cy="1497534"/>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9" name="Google Shape;399;p16"/>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0" name="Google Shape;400;p16"/>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1" name="Google Shape;401;p16"/>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2" name="Google Shape;402;p16"/>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3" name="Google Shape;403;p16"/>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4" name="Google Shape;404;p16"/>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5" name="Google Shape;405;p16"/>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6" name="Google Shape;406;p16"/>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7" name="Google Shape;407;p16"/>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8" name="Google Shape;408;p16"/>
                <p:cNvSpPr/>
                <p:nvPr/>
              </p:nvSpPr>
              <p:spPr>
                <a:xfrm>
                  <a:off x="6519766" y="1695854"/>
                  <a:ext cx="424618"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9" name="Google Shape;409;p16"/>
                <p:cNvSpPr/>
                <p:nvPr/>
              </p:nvSpPr>
              <p:spPr>
                <a:xfrm>
                  <a:off x="6519766" y="1695854"/>
                  <a:ext cx="424618"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0" name="Google Shape;410;p16"/>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1" name="Google Shape;411;p16"/>
                <p:cNvSpPr/>
                <p:nvPr/>
              </p:nvSpPr>
              <p:spPr>
                <a:xfrm>
                  <a:off x="6998902" y="2492129"/>
                  <a:ext cx="172900" cy="1040516"/>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2" name="Google Shape;412;p16"/>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3" name="Google Shape;413;p16"/>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4" name="Google Shape;414;p16"/>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5" name="Google Shape;415;p16"/>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6" name="Google Shape;416;p16"/>
                <p:cNvSpPr/>
                <p:nvPr/>
              </p:nvSpPr>
              <p:spPr>
                <a:xfrm>
                  <a:off x="6162128" y="2513314"/>
                  <a:ext cx="292840" cy="1079458"/>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7" name="Google Shape;417;p16"/>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8" name="Google Shape;418;p16"/>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9" name="Google Shape;419;p16"/>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0" name="Google Shape;420;p16"/>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1" name="Google Shape;421;p16"/>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2" name="Google Shape;422;p16"/>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3" name="Google Shape;423;p16"/>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4" name="Google Shape;424;p16"/>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5" name="Google Shape;425;p16"/>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6" name="Google Shape;426;p16"/>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7" name="Google Shape;427;p16"/>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8" name="Google Shape;428;p16"/>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9" name="Google Shape;429;p16"/>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0" name="Google Shape;430;p16"/>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1" name="Google Shape;431;p16"/>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2" name="Google Shape;432;p16"/>
                <p:cNvSpPr/>
                <p:nvPr/>
              </p:nvSpPr>
              <p:spPr>
                <a:xfrm>
                  <a:off x="6953727" y="1590582"/>
                  <a:ext cx="146172" cy="118989"/>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433" name="Google Shape;433;p16"/>
              <p:cNvGrpSpPr/>
              <p:nvPr/>
            </p:nvGrpSpPr>
            <p:grpSpPr>
              <a:xfrm>
                <a:off x="7852362" y="1620480"/>
                <a:ext cx="422006" cy="1665506"/>
                <a:chOff x="-12514263" y="5757863"/>
                <a:chExt cx="5384800" cy="21251863"/>
              </a:xfrm>
            </p:grpSpPr>
            <p:sp>
              <p:nvSpPr>
                <p:cNvPr id="434" name="Google Shape;434;p16"/>
                <p:cNvSpPr/>
                <p:nvPr/>
              </p:nvSpPr>
              <p:spPr>
                <a:xfrm>
                  <a:off x="-11737975" y="23155276"/>
                  <a:ext cx="2659063"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5" name="Google Shape;435;p16"/>
                <p:cNvSpPr/>
                <p:nvPr/>
              </p:nvSpPr>
              <p:spPr>
                <a:xfrm>
                  <a:off x="-10729913" y="24560213"/>
                  <a:ext cx="1092200" cy="2449513"/>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6" name="Google Shape;436;p16"/>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7" name="Google Shape;437;p16"/>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8" name="Google Shape;438;p16"/>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9" name="Google Shape;439;p16"/>
                <p:cNvSpPr/>
                <p:nvPr/>
              </p:nvSpPr>
              <p:spPr>
                <a:xfrm>
                  <a:off x="-11891963" y="14690726"/>
                  <a:ext cx="3630613" cy="6772275"/>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0" name="Google Shape;440;p16"/>
                <p:cNvSpPr/>
                <p:nvPr/>
              </p:nvSpPr>
              <p:spPr>
                <a:xfrm>
                  <a:off x="-12514263" y="9583738"/>
                  <a:ext cx="4768850" cy="6877050"/>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1" name="Google Shape;441;p16"/>
                <p:cNvSpPr/>
                <p:nvPr/>
              </p:nvSpPr>
              <p:spPr>
                <a:xfrm>
                  <a:off x="-8805863" y="10167938"/>
                  <a:ext cx="1676400" cy="5910263"/>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2" name="Google Shape;442;p16"/>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3" name="Google Shape;443;p16"/>
                <p:cNvSpPr/>
                <p:nvPr/>
              </p:nvSpPr>
              <p:spPr>
                <a:xfrm>
                  <a:off x="-10691813" y="10321926"/>
                  <a:ext cx="1900238"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4" name="Google Shape;444;p16"/>
                <p:cNvSpPr/>
                <p:nvPr/>
              </p:nvSpPr>
              <p:spPr>
                <a:xfrm>
                  <a:off x="-12109450" y="8926513"/>
                  <a:ext cx="3465513" cy="3694113"/>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5" name="Google Shape;445;p16"/>
                <p:cNvSpPr/>
                <p:nvPr/>
              </p:nvSpPr>
              <p:spPr>
                <a:xfrm>
                  <a:off x="-10977563" y="7891463"/>
                  <a:ext cx="1387475" cy="3170238"/>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6" name="Google Shape;446;p16"/>
                <p:cNvSpPr/>
                <p:nvPr/>
              </p:nvSpPr>
              <p:spPr>
                <a:xfrm>
                  <a:off x="-11336338" y="6861176"/>
                  <a:ext cx="1660525" cy="2741613"/>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7" name="Google Shape;447;p16"/>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448;p16"/>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449;p16"/>
                <p:cNvSpPr/>
                <p:nvPr/>
              </p:nvSpPr>
              <p:spPr>
                <a:xfrm>
                  <a:off x="-11415713" y="5799138"/>
                  <a:ext cx="1690688"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0" name="Google Shape;450;p16"/>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1" name="Google Shape;451;p16"/>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2" name="Google Shape;452;p16"/>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3" name="Google Shape;453;p16"/>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454" name="Google Shape;454;p16"/>
            <p:cNvGrpSpPr/>
            <p:nvPr/>
          </p:nvGrpSpPr>
          <p:grpSpPr>
            <a:xfrm>
              <a:off x="476795" y="4715930"/>
              <a:ext cx="585527" cy="2142070"/>
              <a:chOff x="6624829" y="1549097"/>
              <a:chExt cx="844245" cy="3088555"/>
            </a:xfrm>
          </p:grpSpPr>
          <p:sp>
            <p:nvSpPr>
              <p:cNvPr id="455" name="Google Shape;455;p16"/>
              <p:cNvSpPr/>
              <p:nvPr/>
            </p:nvSpPr>
            <p:spPr>
              <a:xfrm>
                <a:off x="6739101" y="4289578"/>
                <a:ext cx="497771"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6" name="Google Shape;456;p16"/>
              <p:cNvSpPr/>
              <p:nvPr/>
            </p:nvSpPr>
            <p:spPr>
              <a:xfrm>
                <a:off x="7167395" y="4311747"/>
                <a:ext cx="301679"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7" name="Google Shape;457;p16"/>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8" name="Google Shape;458;p16"/>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9" name="Google Shape;459;p16"/>
              <p:cNvSpPr/>
              <p:nvPr/>
            </p:nvSpPr>
            <p:spPr>
              <a:xfrm>
                <a:off x="6743444" y="2721303"/>
                <a:ext cx="636041" cy="1733970"/>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0" name="Google Shape;460;p16"/>
              <p:cNvSpPr/>
              <p:nvPr/>
            </p:nvSpPr>
            <p:spPr>
              <a:xfrm>
                <a:off x="6886056" y="1776956"/>
                <a:ext cx="276996" cy="381213"/>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1" name="Google Shape;461;p16"/>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2" name="Google Shape;462;p16"/>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3" name="Google Shape;463;p16"/>
              <p:cNvSpPr/>
              <p:nvPr/>
            </p:nvSpPr>
            <p:spPr>
              <a:xfrm>
                <a:off x="6886056" y="1560981"/>
                <a:ext cx="294823"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4" name="Google Shape;464;p16"/>
              <p:cNvSpPr/>
              <p:nvPr/>
            </p:nvSpPr>
            <p:spPr>
              <a:xfrm>
                <a:off x="6624829" y="1958878"/>
                <a:ext cx="819334" cy="915779"/>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5" name="Google Shape;465;p16"/>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6" name="Google Shape;466;p16"/>
              <p:cNvSpPr/>
              <p:nvPr/>
            </p:nvSpPr>
            <p:spPr>
              <a:xfrm>
                <a:off x="6777954" y="2808150"/>
                <a:ext cx="545308"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7" name="Google Shape;467;p16"/>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8" name="Google Shape;468;p16"/>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9" name="Google Shape;469;p16"/>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0" name="Google Shape;470;p16"/>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1" name="Google Shape;471;p16"/>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2" name="Google Shape;472;p16"/>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3" name="Google Shape;473;p16"/>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4" name="Google Shape;474;p16"/>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5" name="Google Shape;475;p16"/>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6" name="Google Shape;476;p16"/>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7" name="Google Shape;477;p16"/>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8" name="Google Shape;478;p16"/>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9" name="Google Shape;479;p16"/>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0" name="Google Shape;480;p16"/>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1" name="Google Shape;481;p16"/>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2" name="Google Shape;482;p16"/>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3" name="Google Shape;483;p16"/>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4" name="Google Shape;484;p16"/>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5" name="Google Shape;485;p16"/>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6" name="Google Shape;486;p16"/>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7" name="Google Shape;487;p16"/>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8" name="Google Shape;488;p16"/>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9" name="Google Shape;489;p16"/>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0" name="Google Shape;490;p16"/>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1" name="Google Shape;491;p16"/>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2" name="Google Shape;492;p16"/>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493" name="Google Shape;493;p16"/>
          <p:cNvSpPr/>
          <p:nvPr/>
        </p:nvSpPr>
        <p:spPr>
          <a:xfrm>
            <a:off x="212575" y="750150"/>
            <a:ext cx="11484600" cy="55245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endParaRPr sz="1100">
              <a:solidFill>
                <a:schemeClr val="dk1"/>
              </a:solidFill>
              <a:latin typeface="Calibri"/>
              <a:ea typeface="Calibri"/>
              <a:cs typeface="Calibri"/>
              <a:sym typeface="Calibri"/>
            </a:endParaRPr>
          </a:p>
          <a:p>
            <a:pPr marL="465137" marR="0" lvl="0" indent="-465137" algn="l"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Managers face ethical issues at all levels, areas, sizes and kinds of organizations.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Is it ethical for a sales agent to bribe a purchasing agent as an inducement to buy?</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Is it ethical for someone to use a company car, phone, email,  for private use?</a:t>
            </a:r>
            <a:endParaRPr sz="2400">
              <a:solidFill>
                <a:schemeClr val="dk1"/>
              </a:solidFill>
              <a:latin typeface="Calibri"/>
              <a:ea typeface="Calibri"/>
              <a:cs typeface="Calibri"/>
              <a:sym typeface="Calibri"/>
            </a:endParaRPr>
          </a:p>
          <a:p>
            <a:pPr marL="465137" marR="0" lvl="0" indent="-465137"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As managers plan, organize, lead and control, they must consider ethical dimensions. Many decisions that managers make require the consideration of both the process and who gets affected by the result.</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a:p>
            <a:pPr marL="465137" marR="0" lvl="0" indent="-465137"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factors that determine ethical behaviour are:</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stage of moral development</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individual characteristics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organization’s structural design</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organization’s culture</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intensity of ethical issues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497"/>
        <p:cNvGrpSpPr/>
        <p:nvPr/>
      </p:nvGrpSpPr>
      <p:grpSpPr>
        <a:xfrm>
          <a:off x="0" y="0"/>
          <a:ext cx="0" cy="0"/>
          <a:chOff x="0" y="0"/>
          <a:chExt cx="0" cy="0"/>
        </a:xfrm>
      </p:grpSpPr>
      <p:grpSp>
        <p:nvGrpSpPr>
          <p:cNvPr id="498" name="Google Shape;498;g1223d392468_0_0"/>
          <p:cNvGrpSpPr/>
          <p:nvPr/>
        </p:nvGrpSpPr>
        <p:grpSpPr>
          <a:xfrm>
            <a:off x="-21474" y="4339"/>
            <a:ext cx="7686527" cy="745800"/>
            <a:chOff x="1295544" y="2683239"/>
            <a:chExt cx="6529500" cy="745800"/>
          </a:xfrm>
        </p:grpSpPr>
        <p:sp>
          <p:nvSpPr>
            <p:cNvPr id="499" name="Google Shape;499;g1223d392468_0_0"/>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0" name="Google Shape;500;g1223d392468_0_0"/>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latin typeface="Calibri"/>
                  <a:ea typeface="Calibri"/>
                  <a:cs typeface="Calibri"/>
                  <a:sym typeface="Calibri"/>
                </a:rPr>
                <a:t>Ethical Behaviour Factors</a:t>
              </a:r>
              <a:endParaRPr sz="3600" b="1">
                <a:solidFill>
                  <a:srgbClr val="000000"/>
                </a:solidFill>
                <a:latin typeface="Calibri"/>
                <a:ea typeface="Calibri"/>
                <a:cs typeface="Calibri"/>
                <a:sym typeface="Calibri"/>
              </a:endParaRPr>
            </a:p>
          </p:txBody>
        </p:sp>
      </p:grpSp>
      <p:grpSp>
        <p:nvGrpSpPr>
          <p:cNvPr id="501" name="Google Shape;501;g1223d392468_0_0"/>
          <p:cNvGrpSpPr/>
          <p:nvPr/>
        </p:nvGrpSpPr>
        <p:grpSpPr>
          <a:xfrm>
            <a:off x="10441848" y="3691823"/>
            <a:ext cx="1560179" cy="3050730"/>
            <a:chOff x="27248" y="3807497"/>
            <a:chExt cx="1560179" cy="3050730"/>
          </a:xfrm>
        </p:grpSpPr>
        <p:grpSp>
          <p:nvGrpSpPr>
            <p:cNvPr id="502" name="Google Shape;502;g1223d392468_0_0"/>
            <p:cNvGrpSpPr/>
            <p:nvPr/>
          </p:nvGrpSpPr>
          <p:grpSpPr>
            <a:xfrm>
              <a:off x="27248" y="3807497"/>
              <a:ext cx="1560179" cy="2234040"/>
              <a:chOff x="7098728" y="1572185"/>
              <a:chExt cx="1560179" cy="2234040"/>
            </a:xfrm>
          </p:grpSpPr>
          <p:grpSp>
            <p:nvGrpSpPr>
              <p:cNvPr id="503" name="Google Shape;503;g1223d392468_0_0"/>
              <p:cNvGrpSpPr/>
              <p:nvPr/>
            </p:nvGrpSpPr>
            <p:grpSpPr>
              <a:xfrm>
                <a:off x="8148127" y="2205223"/>
                <a:ext cx="510780" cy="1546903"/>
                <a:chOff x="5596731" y="1613488"/>
                <a:chExt cx="979819" cy="2967395"/>
              </a:xfrm>
            </p:grpSpPr>
            <p:sp>
              <p:nvSpPr>
                <p:cNvPr id="504" name="Google Shape;504;g1223d392468_0_0"/>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5" name="Google Shape;505;g1223d392468_0_0"/>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6" name="Google Shape;506;g1223d392468_0_0"/>
                <p:cNvSpPr/>
                <p:nvPr/>
              </p:nvSpPr>
              <p:spPr>
                <a:xfrm>
                  <a:off x="5785457" y="3032597"/>
                  <a:ext cx="420970" cy="1436289"/>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7" name="Google Shape;507;g1223d392468_0_0"/>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8" name="Google Shape;508;g1223d392468_0_0"/>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9" name="Google Shape;509;g1223d392468_0_0"/>
                <p:cNvSpPr/>
                <p:nvPr/>
              </p:nvSpPr>
              <p:spPr>
                <a:xfrm>
                  <a:off x="6170697" y="3046568"/>
                  <a:ext cx="254918" cy="1442927"/>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0" name="Google Shape;510;g1223d392468_0_0"/>
                <p:cNvSpPr/>
                <p:nvPr/>
              </p:nvSpPr>
              <p:spPr>
                <a:xfrm>
                  <a:off x="5910512" y="2167984"/>
                  <a:ext cx="610840" cy="824987"/>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1" name="Google Shape;511;g1223d392468_0_0"/>
                <p:cNvSpPr/>
                <p:nvPr/>
              </p:nvSpPr>
              <p:spPr>
                <a:xfrm>
                  <a:off x="5936393" y="2844100"/>
                  <a:ext cx="580150" cy="892323"/>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2" name="Google Shape;512;g1223d392468_0_0"/>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3" name="Google Shape;513;g1223d392468_0_0"/>
                <p:cNvSpPr/>
                <p:nvPr/>
              </p:nvSpPr>
              <p:spPr>
                <a:xfrm>
                  <a:off x="5916008" y="2015426"/>
                  <a:ext cx="440895" cy="899196"/>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4" name="Google Shape;514;g1223d392468_0_0"/>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5" name="Google Shape;515;g1223d392468_0_0"/>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6" name="Google Shape;516;g1223d392468_0_0"/>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7" name="Google Shape;517;g1223d392468_0_0"/>
                <p:cNvSpPr/>
                <p:nvPr/>
              </p:nvSpPr>
              <p:spPr>
                <a:xfrm>
                  <a:off x="6442335" y="2861507"/>
                  <a:ext cx="117954" cy="330040"/>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8" name="Google Shape;518;g1223d392468_0_0"/>
                <p:cNvSpPr/>
                <p:nvPr/>
              </p:nvSpPr>
              <p:spPr>
                <a:xfrm>
                  <a:off x="6063050" y="1741520"/>
                  <a:ext cx="228808" cy="324772"/>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9" name="Google Shape;519;g1223d392468_0_0"/>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0" name="Google Shape;520;g1223d392468_0_0"/>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1" name="Google Shape;521;g1223d392468_0_0"/>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2" name="Google Shape;522;g1223d392468_0_0"/>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3" name="Google Shape;523;g1223d392468_0_0"/>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4" name="Google Shape;524;g1223d392468_0_0"/>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5" name="Google Shape;525;g1223d392468_0_0"/>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6" name="Google Shape;526;g1223d392468_0_0"/>
                <p:cNvSpPr/>
                <p:nvPr/>
              </p:nvSpPr>
              <p:spPr>
                <a:xfrm>
                  <a:off x="5927231" y="2003995"/>
                  <a:ext cx="440895" cy="373788"/>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7" name="Google Shape;527;g1223d392468_0_0"/>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8" name="Google Shape;528;g1223d392468_0_0"/>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9" name="Google Shape;529;g1223d392468_0_0"/>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0" name="Google Shape;530;g1223d392468_0_0"/>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1" name="Google Shape;531;g1223d392468_0_0"/>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2" name="Google Shape;532;g1223d392468_0_0"/>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3" name="Google Shape;533;g1223d392468_0_0"/>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4" name="Google Shape;534;g1223d392468_0_0"/>
                <p:cNvSpPr/>
                <p:nvPr/>
              </p:nvSpPr>
              <p:spPr>
                <a:xfrm>
                  <a:off x="6385533" y="2287542"/>
                  <a:ext cx="52450" cy="503650"/>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5" name="Google Shape;535;g1223d392468_0_0"/>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6" name="Google Shape;536;g1223d392468_0_0"/>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7" name="Google Shape;537;g1223d392468_0_0"/>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8" name="Google Shape;538;g1223d392468_0_0"/>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9" name="Google Shape;539;g1223d392468_0_0"/>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0" name="Google Shape;540;g1223d392468_0_0"/>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1" name="Google Shape;541;g1223d392468_0_0"/>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2" name="Google Shape;542;g1223d392468_0_0"/>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3" name="Google Shape;543;g1223d392468_0_0"/>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44" name="Google Shape;544;g1223d392468_0_0"/>
              <p:cNvGrpSpPr/>
              <p:nvPr/>
            </p:nvGrpSpPr>
            <p:grpSpPr>
              <a:xfrm>
                <a:off x="7417367" y="1572185"/>
                <a:ext cx="378562" cy="1669382"/>
                <a:chOff x="15849600" y="5499101"/>
                <a:chExt cx="5478463" cy="21158200"/>
              </a:xfrm>
            </p:grpSpPr>
            <p:sp>
              <p:nvSpPr>
                <p:cNvPr id="545" name="Google Shape;545;g1223d392468_0_0"/>
                <p:cNvSpPr/>
                <p:nvPr/>
              </p:nvSpPr>
              <p:spPr>
                <a:xfrm>
                  <a:off x="17341850" y="15898813"/>
                  <a:ext cx="3443287" cy="4878389"/>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6" name="Google Shape;546;g1223d392468_0_0"/>
                <p:cNvSpPr/>
                <p:nvPr/>
              </p:nvSpPr>
              <p:spPr>
                <a:xfrm>
                  <a:off x="16719550" y="15301913"/>
                  <a:ext cx="2633664" cy="10912478"/>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7" name="Google Shape;547;g1223d392468_0_0"/>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8" name="Google Shape;548;g1223d392468_0_0"/>
                <p:cNvSpPr/>
                <p:nvPr/>
              </p:nvSpPr>
              <p:spPr>
                <a:xfrm>
                  <a:off x="17289462" y="13547726"/>
                  <a:ext cx="3724274"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9" name="Google Shape;549;g1223d392468_0_0"/>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0" name="Google Shape;550;g1223d392468_0_0"/>
                <p:cNvSpPr/>
                <p:nvPr/>
              </p:nvSpPr>
              <p:spPr>
                <a:xfrm>
                  <a:off x="15849600" y="24485601"/>
                  <a:ext cx="3049587"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1" name="Google Shape;551;g1223d392468_0_0"/>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2" name="Google Shape;552;g1223d392468_0_0"/>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3" name="Google Shape;553;g1223d392468_0_0"/>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4" name="Google Shape;554;g1223d392468_0_0"/>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5" name="Google Shape;555;g1223d392468_0_0"/>
                <p:cNvSpPr/>
                <p:nvPr/>
              </p:nvSpPr>
              <p:spPr>
                <a:xfrm>
                  <a:off x="18246725" y="5499101"/>
                  <a:ext cx="2940051" cy="4291012"/>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6" name="Google Shape;556;g1223d392468_0_0"/>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7" name="Google Shape;557;g1223d392468_0_0"/>
                <p:cNvSpPr/>
                <p:nvPr/>
              </p:nvSpPr>
              <p:spPr>
                <a:xfrm>
                  <a:off x="18265775" y="7123113"/>
                  <a:ext cx="2208213" cy="4467224"/>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8" name="Google Shape;558;g1223d392468_0_0"/>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9" name="Google Shape;559;g1223d392468_0_0"/>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0" name="Google Shape;560;g1223d392468_0_0"/>
                <p:cNvSpPr/>
                <p:nvPr/>
              </p:nvSpPr>
              <p:spPr>
                <a:xfrm>
                  <a:off x="16495712" y="8416926"/>
                  <a:ext cx="4832351"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1" name="Google Shape;561;g1223d392468_0_0"/>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2" name="Google Shape;562;g1223d392468_0_0"/>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3" name="Google Shape;563;g1223d392468_0_0"/>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4" name="Google Shape;564;g1223d392468_0_0"/>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5" name="Google Shape;565;g1223d392468_0_0"/>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6" name="Google Shape;566;g1223d392468_0_0"/>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7" name="Google Shape;567;g1223d392468_0_0"/>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8" name="Google Shape;568;g1223d392468_0_0"/>
                <p:cNvSpPr/>
                <p:nvPr/>
              </p:nvSpPr>
              <p:spPr>
                <a:xfrm>
                  <a:off x="18348325" y="8818563"/>
                  <a:ext cx="2203451"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9" name="Google Shape;569;g1223d392468_0_0"/>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0" name="Google Shape;570;g1223d392468_0_0"/>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1" name="Google Shape;571;g1223d392468_0_0"/>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2" name="Google Shape;572;g1223d392468_0_0"/>
                <p:cNvSpPr/>
                <p:nvPr/>
              </p:nvSpPr>
              <p:spPr>
                <a:xfrm>
                  <a:off x="17638712" y="12309476"/>
                  <a:ext cx="1725613" cy="1654174"/>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3" name="Google Shape;573;g1223d392468_0_0"/>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4" name="Google Shape;574;g1223d392468_0_0"/>
                <p:cNvSpPr/>
                <p:nvPr/>
              </p:nvSpPr>
              <p:spPr>
                <a:xfrm>
                  <a:off x="16694150" y="11784013"/>
                  <a:ext cx="2913062"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5" name="Google Shape;575;g1223d392468_0_0"/>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6" name="Google Shape;576;g1223d392468_0_0"/>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7" name="Google Shape;577;g1223d392468_0_0"/>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8" name="Google Shape;578;g1223d392468_0_0"/>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9" name="Google Shape;579;g1223d392468_0_0"/>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0" name="Google Shape;580;g1223d392468_0_0"/>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1" name="Google Shape;581;g1223d392468_0_0"/>
                <p:cNvSpPr/>
                <p:nvPr/>
              </p:nvSpPr>
              <p:spPr>
                <a:xfrm>
                  <a:off x="18519775" y="6126163"/>
                  <a:ext cx="685800" cy="2943224"/>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2" name="Google Shape;582;g1223d392468_0_0"/>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3" name="Google Shape;583;g1223d392468_0_0"/>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84" name="Google Shape;584;g1223d392468_0_0"/>
              <p:cNvGrpSpPr/>
              <p:nvPr/>
            </p:nvGrpSpPr>
            <p:grpSpPr>
              <a:xfrm>
                <a:off x="7098728" y="2092755"/>
                <a:ext cx="601825" cy="1713470"/>
                <a:chOff x="6131286" y="1590582"/>
                <a:chExt cx="1477597" cy="4206900"/>
              </a:xfrm>
            </p:grpSpPr>
            <p:sp>
              <p:nvSpPr>
                <p:cNvPr id="585" name="Google Shape;585;g1223d392468_0_0"/>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6" name="Google Shape;586;g1223d392468_0_0"/>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7" name="Google Shape;587;g1223d392468_0_0"/>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8" name="Google Shape;588;g1223d392468_0_0"/>
                <p:cNvSpPr/>
                <p:nvPr/>
              </p:nvSpPr>
              <p:spPr>
                <a:xfrm>
                  <a:off x="7044386" y="5413363"/>
                  <a:ext cx="564497"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9" name="Google Shape;589;g1223d392468_0_0"/>
                <p:cNvSpPr/>
                <p:nvPr/>
              </p:nvSpPr>
              <p:spPr>
                <a:xfrm>
                  <a:off x="6384561" y="3357253"/>
                  <a:ext cx="1037400" cy="2195985"/>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0" name="Google Shape;590;g1223d392468_0_0"/>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1" name="Google Shape;591;g1223d392468_0_0"/>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2" name="Google Shape;592;g1223d392468_0_0"/>
                <p:cNvSpPr/>
                <p:nvPr/>
              </p:nvSpPr>
              <p:spPr>
                <a:xfrm>
                  <a:off x="6413845" y="2264711"/>
                  <a:ext cx="800637" cy="1236157"/>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3" name="Google Shape;593;g1223d392468_0_0"/>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4" name="Google Shape;594;g1223d392468_0_0"/>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5" name="Google Shape;595;g1223d392468_0_0"/>
                <p:cNvSpPr/>
                <p:nvPr/>
              </p:nvSpPr>
              <p:spPr>
                <a:xfrm>
                  <a:off x="6502944" y="1724515"/>
                  <a:ext cx="478202" cy="593781"/>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6" name="Google Shape;596;g1223d392468_0_0"/>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7" name="Google Shape;597;g1223d392468_0_0"/>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8" name="Google Shape;598;g1223d392468_0_0"/>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9" name="Google Shape;599;g1223d392468_0_0"/>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0" name="Google Shape;600;g1223d392468_0_0"/>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1" name="Google Shape;601;g1223d392468_0_0"/>
                <p:cNvSpPr/>
                <p:nvPr/>
              </p:nvSpPr>
              <p:spPr>
                <a:xfrm>
                  <a:off x="6131286" y="2316737"/>
                  <a:ext cx="522439" cy="1497536"/>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2" name="Google Shape;602;g1223d392468_0_0"/>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3" name="Google Shape;603;g1223d392468_0_0"/>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4" name="Google Shape;604;g1223d392468_0_0"/>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5" name="Google Shape;605;g1223d392468_0_0"/>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6" name="Google Shape;606;g1223d392468_0_0"/>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7" name="Google Shape;607;g1223d392468_0_0"/>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8" name="Google Shape;608;g1223d392468_0_0"/>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9" name="Google Shape;609;g1223d392468_0_0"/>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0" name="Google Shape;610;g1223d392468_0_0"/>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1" name="Google Shape;611;g1223d392468_0_0"/>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2" name="Google Shape;612;g1223d392468_0_0"/>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3" name="Google Shape;613;g1223d392468_0_0"/>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4" name="Google Shape;614;g1223d392468_0_0"/>
                <p:cNvSpPr/>
                <p:nvPr/>
              </p:nvSpPr>
              <p:spPr>
                <a:xfrm>
                  <a:off x="6998902" y="2492129"/>
                  <a:ext cx="172900" cy="1040517"/>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5" name="Google Shape;615;g1223d392468_0_0"/>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6" name="Google Shape;616;g1223d392468_0_0"/>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7" name="Google Shape;617;g1223d392468_0_0"/>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8" name="Google Shape;618;g1223d392468_0_0"/>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9" name="Google Shape;619;g1223d392468_0_0"/>
                <p:cNvSpPr/>
                <p:nvPr/>
              </p:nvSpPr>
              <p:spPr>
                <a:xfrm>
                  <a:off x="6162128" y="2513314"/>
                  <a:ext cx="292840" cy="1079459"/>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0" name="Google Shape;620;g1223d392468_0_0"/>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1" name="Google Shape;621;g1223d392468_0_0"/>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2" name="Google Shape;622;g1223d392468_0_0"/>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3" name="Google Shape;623;g1223d392468_0_0"/>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4" name="Google Shape;624;g1223d392468_0_0"/>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5" name="Google Shape;625;g1223d392468_0_0"/>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6" name="Google Shape;626;g1223d392468_0_0"/>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7" name="Google Shape;627;g1223d392468_0_0"/>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8" name="Google Shape;628;g1223d392468_0_0"/>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9" name="Google Shape;629;g1223d392468_0_0"/>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0" name="Google Shape;630;g1223d392468_0_0"/>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1" name="Google Shape;631;g1223d392468_0_0"/>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2" name="Google Shape;632;g1223d392468_0_0"/>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3" name="Google Shape;633;g1223d392468_0_0"/>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4" name="Google Shape;634;g1223d392468_0_0"/>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5" name="Google Shape;635;g1223d392468_0_0"/>
                <p:cNvSpPr/>
                <p:nvPr/>
              </p:nvSpPr>
              <p:spPr>
                <a:xfrm>
                  <a:off x="6953727" y="1590582"/>
                  <a:ext cx="146100" cy="119100"/>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636" name="Google Shape;636;g1223d392468_0_0"/>
              <p:cNvGrpSpPr/>
              <p:nvPr/>
            </p:nvGrpSpPr>
            <p:grpSpPr>
              <a:xfrm>
                <a:off x="7851985" y="1620653"/>
                <a:ext cx="422168" cy="1666146"/>
                <a:chOff x="-12514263" y="5757863"/>
                <a:chExt cx="5384800" cy="21251862"/>
              </a:xfrm>
            </p:grpSpPr>
            <p:sp>
              <p:nvSpPr>
                <p:cNvPr id="637" name="Google Shape;637;g1223d392468_0_0"/>
                <p:cNvSpPr/>
                <p:nvPr/>
              </p:nvSpPr>
              <p:spPr>
                <a:xfrm>
                  <a:off x="-11737975" y="23155276"/>
                  <a:ext cx="2659064"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8" name="Google Shape;638;g1223d392468_0_0"/>
                <p:cNvSpPr/>
                <p:nvPr/>
              </p:nvSpPr>
              <p:spPr>
                <a:xfrm>
                  <a:off x="-10729913" y="24560213"/>
                  <a:ext cx="1092200" cy="2449512"/>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9" name="Google Shape;639;g1223d392468_0_0"/>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0" name="Google Shape;640;g1223d392468_0_0"/>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1" name="Google Shape;641;g1223d392468_0_0"/>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2" name="Google Shape;642;g1223d392468_0_0"/>
                <p:cNvSpPr/>
                <p:nvPr/>
              </p:nvSpPr>
              <p:spPr>
                <a:xfrm>
                  <a:off x="-11891963" y="14690726"/>
                  <a:ext cx="3630612" cy="6772274"/>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3" name="Google Shape;643;g1223d392468_0_0"/>
                <p:cNvSpPr/>
                <p:nvPr/>
              </p:nvSpPr>
              <p:spPr>
                <a:xfrm>
                  <a:off x="-12514263" y="9583738"/>
                  <a:ext cx="4768849" cy="6877051"/>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4" name="Google Shape;644;g1223d392468_0_0"/>
                <p:cNvSpPr/>
                <p:nvPr/>
              </p:nvSpPr>
              <p:spPr>
                <a:xfrm>
                  <a:off x="-8805863" y="10167938"/>
                  <a:ext cx="1676400" cy="5910264"/>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5" name="Google Shape;645;g1223d392468_0_0"/>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6" name="Google Shape;646;g1223d392468_0_0"/>
                <p:cNvSpPr/>
                <p:nvPr/>
              </p:nvSpPr>
              <p:spPr>
                <a:xfrm>
                  <a:off x="-10691813" y="10321926"/>
                  <a:ext cx="1900239"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7" name="Google Shape;647;g1223d392468_0_0"/>
                <p:cNvSpPr/>
                <p:nvPr/>
              </p:nvSpPr>
              <p:spPr>
                <a:xfrm>
                  <a:off x="-12109450" y="8926513"/>
                  <a:ext cx="3465513" cy="3694112"/>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8" name="Google Shape;648;g1223d392468_0_0"/>
                <p:cNvSpPr/>
                <p:nvPr/>
              </p:nvSpPr>
              <p:spPr>
                <a:xfrm>
                  <a:off x="-10977563" y="7891463"/>
                  <a:ext cx="1387475" cy="3170237"/>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9" name="Google Shape;649;g1223d392468_0_0"/>
                <p:cNvSpPr/>
                <p:nvPr/>
              </p:nvSpPr>
              <p:spPr>
                <a:xfrm>
                  <a:off x="-11336338" y="6861176"/>
                  <a:ext cx="1660525" cy="2741614"/>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0" name="Google Shape;650;g1223d392468_0_0"/>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1" name="Google Shape;651;g1223d392468_0_0"/>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2" name="Google Shape;652;g1223d392468_0_0"/>
                <p:cNvSpPr/>
                <p:nvPr/>
              </p:nvSpPr>
              <p:spPr>
                <a:xfrm>
                  <a:off x="-11415713" y="5799138"/>
                  <a:ext cx="1690689"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3" name="Google Shape;653;g1223d392468_0_0"/>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4" name="Google Shape;654;g1223d392468_0_0"/>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5" name="Google Shape;655;g1223d392468_0_0"/>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6" name="Google Shape;656;g1223d392468_0_0"/>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657" name="Google Shape;657;g1223d392468_0_0"/>
            <p:cNvGrpSpPr/>
            <p:nvPr/>
          </p:nvGrpSpPr>
          <p:grpSpPr>
            <a:xfrm>
              <a:off x="477119" y="4716006"/>
              <a:ext cx="585568" cy="2142222"/>
              <a:chOff x="6624829" y="1549097"/>
              <a:chExt cx="844244" cy="3088555"/>
            </a:xfrm>
          </p:grpSpPr>
          <p:sp>
            <p:nvSpPr>
              <p:cNvPr id="658" name="Google Shape;658;g1223d392468_0_0"/>
              <p:cNvSpPr/>
              <p:nvPr/>
            </p:nvSpPr>
            <p:spPr>
              <a:xfrm>
                <a:off x="6739101" y="4289578"/>
                <a:ext cx="497772"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59" name="Google Shape;659;g1223d392468_0_0"/>
              <p:cNvSpPr/>
              <p:nvPr/>
            </p:nvSpPr>
            <p:spPr>
              <a:xfrm>
                <a:off x="7167395" y="4311747"/>
                <a:ext cx="301678"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0" name="Google Shape;660;g1223d392468_0_0"/>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1" name="Google Shape;661;g1223d392468_0_0"/>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2" name="Google Shape;662;g1223d392468_0_0"/>
              <p:cNvSpPr/>
              <p:nvPr/>
            </p:nvSpPr>
            <p:spPr>
              <a:xfrm>
                <a:off x="6743444" y="2721303"/>
                <a:ext cx="636040" cy="1733966"/>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3" name="Google Shape;663;g1223d392468_0_0"/>
              <p:cNvSpPr/>
              <p:nvPr/>
            </p:nvSpPr>
            <p:spPr>
              <a:xfrm>
                <a:off x="6886056" y="1776956"/>
                <a:ext cx="276996" cy="381214"/>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4" name="Google Shape;664;g1223d392468_0_0"/>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5" name="Google Shape;665;g1223d392468_0_0"/>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6" name="Google Shape;666;g1223d392468_0_0"/>
              <p:cNvSpPr/>
              <p:nvPr/>
            </p:nvSpPr>
            <p:spPr>
              <a:xfrm>
                <a:off x="6886056" y="1560981"/>
                <a:ext cx="294824"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7" name="Google Shape;667;g1223d392468_0_0"/>
              <p:cNvSpPr/>
              <p:nvPr/>
            </p:nvSpPr>
            <p:spPr>
              <a:xfrm>
                <a:off x="6624829" y="1958878"/>
                <a:ext cx="819333" cy="915781"/>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8" name="Google Shape;668;g1223d392468_0_0"/>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69" name="Google Shape;669;g1223d392468_0_0"/>
              <p:cNvSpPr/>
              <p:nvPr/>
            </p:nvSpPr>
            <p:spPr>
              <a:xfrm>
                <a:off x="6777954" y="2808150"/>
                <a:ext cx="545309"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0" name="Google Shape;670;g1223d392468_0_0"/>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1" name="Google Shape;671;g1223d392468_0_0"/>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2" name="Google Shape;672;g1223d392468_0_0"/>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3" name="Google Shape;673;g1223d392468_0_0"/>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4" name="Google Shape;674;g1223d392468_0_0"/>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5" name="Google Shape;675;g1223d392468_0_0"/>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6" name="Google Shape;676;g1223d392468_0_0"/>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7" name="Google Shape;677;g1223d392468_0_0"/>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8" name="Google Shape;678;g1223d392468_0_0"/>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79" name="Google Shape;679;g1223d392468_0_0"/>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0" name="Google Shape;680;g1223d392468_0_0"/>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1" name="Google Shape;681;g1223d392468_0_0"/>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2" name="Google Shape;682;g1223d392468_0_0"/>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3" name="Google Shape;683;g1223d392468_0_0"/>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4" name="Google Shape;684;g1223d392468_0_0"/>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5" name="Google Shape;685;g1223d392468_0_0"/>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6" name="Google Shape;686;g1223d392468_0_0"/>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7" name="Google Shape;687;g1223d392468_0_0"/>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8" name="Google Shape;688;g1223d392468_0_0"/>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89" name="Google Shape;689;g1223d392468_0_0"/>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0" name="Google Shape;690;g1223d392468_0_0"/>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1" name="Google Shape;691;g1223d392468_0_0"/>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2" name="Google Shape;692;g1223d392468_0_0"/>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3" name="Google Shape;693;g1223d392468_0_0"/>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4" name="Google Shape;694;g1223d392468_0_0"/>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95" name="Google Shape;695;g1223d392468_0_0"/>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696" name="Google Shape;696;g1223d392468_0_0"/>
          <p:cNvSpPr/>
          <p:nvPr/>
        </p:nvSpPr>
        <p:spPr>
          <a:xfrm>
            <a:off x="212575" y="750150"/>
            <a:ext cx="6401400" cy="55245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Stage of moral development</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preconventional level (1):</a:t>
            </a:r>
            <a:r>
              <a:rPr lang="en-US" sz="2400">
                <a:solidFill>
                  <a:schemeClr val="dk1"/>
                </a:solidFill>
                <a:latin typeface="Calibri"/>
                <a:ea typeface="Calibri"/>
                <a:cs typeface="Calibri"/>
                <a:sym typeface="Calibri"/>
              </a:rPr>
              <a:t> a person’s choice between right or wrong is based on personal consequences from outside sources (e.g. physical punishment, reward, etc.)</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conventional level (2):</a:t>
            </a:r>
            <a:r>
              <a:rPr lang="en-US" sz="2400">
                <a:solidFill>
                  <a:schemeClr val="dk1"/>
                </a:solidFill>
                <a:latin typeface="Calibri"/>
                <a:ea typeface="Calibri"/>
                <a:cs typeface="Calibri"/>
                <a:sym typeface="Calibri"/>
              </a:rPr>
              <a:t> ethical decisions rely on maintaining expected standards and living upto the expectations of others.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Principled level (3):</a:t>
            </a:r>
            <a:r>
              <a:rPr lang="en-US" sz="2400">
                <a:solidFill>
                  <a:schemeClr val="dk1"/>
                </a:solidFill>
                <a:latin typeface="Calibri"/>
                <a:ea typeface="Calibri"/>
                <a:cs typeface="Calibri"/>
                <a:sym typeface="Calibri"/>
              </a:rPr>
              <a:t> individuals define moral values apart from the authority of the groups in which they belong or society in general.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pic>
        <p:nvPicPr>
          <p:cNvPr id="697" name="Google Shape;697;g1223d392468_0_0"/>
          <p:cNvPicPr preferRelativeResize="0"/>
          <p:nvPr/>
        </p:nvPicPr>
        <p:blipFill>
          <a:blip r:embed="rId3">
            <a:alphaModFix/>
          </a:blip>
          <a:stretch>
            <a:fillRect/>
          </a:stretch>
        </p:blipFill>
        <p:spPr>
          <a:xfrm>
            <a:off x="6806252" y="4352"/>
            <a:ext cx="5358862" cy="6858000"/>
          </a:xfrm>
          <a:prstGeom prst="rect">
            <a:avLst/>
          </a:prstGeom>
          <a:noFill/>
          <a:ln w="38100" cap="flat" cmpd="sng">
            <a:solidFill>
              <a:schemeClr val="accent6"/>
            </a:solidFill>
            <a:prstDash val="dash"/>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701"/>
        <p:cNvGrpSpPr/>
        <p:nvPr/>
      </p:nvGrpSpPr>
      <p:grpSpPr>
        <a:xfrm>
          <a:off x="0" y="0"/>
          <a:ext cx="0" cy="0"/>
          <a:chOff x="0" y="0"/>
          <a:chExt cx="0" cy="0"/>
        </a:xfrm>
      </p:grpSpPr>
      <p:grpSp>
        <p:nvGrpSpPr>
          <p:cNvPr id="702" name="Google Shape;702;g1223d392468_0_202"/>
          <p:cNvGrpSpPr/>
          <p:nvPr/>
        </p:nvGrpSpPr>
        <p:grpSpPr>
          <a:xfrm>
            <a:off x="-21474" y="4339"/>
            <a:ext cx="7686527" cy="745800"/>
            <a:chOff x="1295544" y="2683239"/>
            <a:chExt cx="6529500" cy="745800"/>
          </a:xfrm>
        </p:grpSpPr>
        <p:sp>
          <p:nvSpPr>
            <p:cNvPr id="703" name="Google Shape;703;g1223d392468_0_202"/>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4" name="Google Shape;704;g1223d392468_0_202"/>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latin typeface="Calibri"/>
                  <a:ea typeface="Calibri"/>
                  <a:cs typeface="Calibri"/>
                  <a:sym typeface="Calibri"/>
                </a:rPr>
                <a:t>Ethical Behaviour Factors</a:t>
              </a:r>
              <a:endParaRPr sz="3600" b="1">
                <a:solidFill>
                  <a:srgbClr val="000000"/>
                </a:solidFill>
                <a:latin typeface="Calibri"/>
                <a:ea typeface="Calibri"/>
                <a:cs typeface="Calibri"/>
                <a:sym typeface="Calibri"/>
              </a:endParaRPr>
            </a:p>
          </p:txBody>
        </p:sp>
      </p:grpSp>
      <p:grpSp>
        <p:nvGrpSpPr>
          <p:cNvPr id="705" name="Google Shape;705;g1223d392468_0_202"/>
          <p:cNvGrpSpPr/>
          <p:nvPr/>
        </p:nvGrpSpPr>
        <p:grpSpPr>
          <a:xfrm>
            <a:off x="10441848" y="3691823"/>
            <a:ext cx="1560179" cy="3050730"/>
            <a:chOff x="27248" y="3807497"/>
            <a:chExt cx="1560179" cy="3050730"/>
          </a:xfrm>
        </p:grpSpPr>
        <p:grpSp>
          <p:nvGrpSpPr>
            <p:cNvPr id="706" name="Google Shape;706;g1223d392468_0_202"/>
            <p:cNvGrpSpPr/>
            <p:nvPr/>
          </p:nvGrpSpPr>
          <p:grpSpPr>
            <a:xfrm>
              <a:off x="27248" y="3807497"/>
              <a:ext cx="1560179" cy="2234040"/>
              <a:chOff x="7098728" y="1572185"/>
              <a:chExt cx="1560179" cy="2234040"/>
            </a:xfrm>
          </p:grpSpPr>
          <p:grpSp>
            <p:nvGrpSpPr>
              <p:cNvPr id="707" name="Google Shape;707;g1223d392468_0_202"/>
              <p:cNvGrpSpPr/>
              <p:nvPr/>
            </p:nvGrpSpPr>
            <p:grpSpPr>
              <a:xfrm>
                <a:off x="8148127" y="2205223"/>
                <a:ext cx="510780" cy="1546903"/>
                <a:chOff x="5596731" y="1613488"/>
                <a:chExt cx="979819" cy="2967395"/>
              </a:xfrm>
            </p:grpSpPr>
            <p:sp>
              <p:nvSpPr>
                <p:cNvPr id="708" name="Google Shape;708;g1223d392468_0_202"/>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09" name="Google Shape;709;g1223d392468_0_202"/>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0" name="Google Shape;710;g1223d392468_0_202"/>
                <p:cNvSpPr/>
                <p:nvPr/>
              </p:nvSpPr>
              <p:spPr>
                <a:xfrm>
                  <a:off x="5785457" y="3032597"/>
                  <a:ext cx="420970" cy="1436289"/>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1" name="Google Shape;711;g1223d392468_0_202"/>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2" name="Google Shape;712;g1223d392468_0_202"/>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3" name="Google Shape;713;g1223d392468_0_202"/>
                <p:cNvSpPr/>
                <p:nvPr/>
              </p:nvSpPr>
              <p:spPr>
                <a:xfrm>
                  <a:off x="6170697" y="3046568"/>
                  <a:ext cx="254918" cy="1442927"/>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4" name="Google Shape;714;g1223d392468_0_202"/>
                <p:cNvSpPr/>
                <p:nvPr/>
              </p:nvSpPr>
              <p:spPr>
                <a:xfrm>
                  <a:off x="5910512" y="2167984"/>
                  <a:ext cx="610840" cy="824987"/>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5" name="Google Shape;715;g1223d392468_0_202"/>
                <p:cNvSpPr/>
                <p:nvPr/>
              </p:nvSpPr>
              <p:spPr>
                <a:xfrm>
                  <a:off x="5936393" y="2844100"/>
                  <a:ext cx="580150" cy="892323"/>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6" name="Google Shape;716;g1223d392468_0_202"/>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7" name="Google Shape;717;g1223d392468_0_202"/>
                <p:cNvSpPr/>
                <p:nvPr/>
              </p:nvSpPr>
              <p:spPr>
                <a:xfrm>
                  <a:off x="5916008" y="2015426"/>
                  <a:ext cx="440895" cy="899196"/>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8" name="Google Shape;718;g1223d392468_0_202"/>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9" name="Google Shape;719;g1223d392468_0_202"/>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0" name="Google Shape;720;g1223d392468_0_202"/>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1" name="Google Shape;721;g1223d392468_0_202"/>
                <p:cNvSpPr/>
                <p:nvPr/>
              </p:nvSpPr>
              <p:spPr>
                <a:xfrm>
                  <a:off x="6442335" y="2861507"/>
                  <a:ext cx="117954" cy="330040"/>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2" name="Google Shape;722;g1223d392468_0_202"/>
                <p:cNvSpPr/>
                <p:nvPr/>
              </p:nvSpPr>
              <p:spPr>
                <a:xfrm>
                  <a:off x="6063050" y="1741520"/>
                  <a:ext cx="228808" cy="324772"/>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3" name="Google Shape;723;g1223d392468_0_202"/>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4" name="Google Shape;724;g1223d392468_0_202"/>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5" name="Google Shape;725;g1223d392468_0_202"/>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6" name="Google Shape;726;g1223d392468_0_202"/>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7" name="Google Shape;727;g1223d392468_0_202"/>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8" name="Google Shape;728;g1223d392468_0_202"/>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29" name="Google Shape;729;g1223d392468_0_202"/>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0" name="Google Shape;730;g1223d392468_0_202"/>
                <p:cNvSpPr/>
                <p:nvPr/>
              </p:nvSpPr>
              <p:spPr>
                <a:xfrm>
                  <a:off x="5927231" y="2003995"/>
                  <a:ext cx="440895" cy="373788"/>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1" name="Google Shape;731;g1223d392468_0_202"/>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2" name="Google Shape;732;g1223d392468_0_202"/>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3" name="Google Shape;733;g1223d392468_0_202"/>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4" name="Google Shape;734;g1223d392468_0_202"/>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5" name="Google Shape;735;g1223d392468_0_202"/>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6" name="Google Shape;736;g1223d392468_0_202"/>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7" name="Google Shape;737;g1223d392468_0_202"/>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8" name="Google Shape;738;g1223d392468_0_202"/>
                <p:cNvSpPr/>
                <p:nvPr/>
              </p:nvSpPr>
              <p:spPr>
                <a:xfrm>
                  <a:off x="6385533" y="2287542"/>
                  <a:ext cx="52450" cy="503650"/>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39" name="Google Shape;739;g1223d392468_0_202"/>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0" name="Google Shape;740;g1223d392468_0_202"/>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1" name="Google Shape;741;g1223d392468_0_202"/>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2" name="Google Shape;742;g1223d392468_0_202"/>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3" name="Google Shape;743;g1223d392468_0_202"/>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4" name="Google Shape;744;g1223d392468_0_202"/>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5" name="Google Shape;745;g1223d392468_0_202"/>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6" name="Google Shape;746;g1223d392468_0_202"/>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47" name="Google Shape;747;g1223d392468_0_202"/>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48" name="Google Shape;748;g1223d392468_0_202"/>
              <p:cNvGrpSpPr/>
              <p:nvPr/>
            </p:nvGrpSpPr>
            <p:grpSpPr>
              <a:xfrm>
                <a:off x="7417367" y="1572185"/>
                <a:ext cx="378562" cy="1669382"/>
                <a:chOff x="15849600" y="5499101"/>
                <a:chExt cx="5478463" cy="21158200"/>
              </a:xfrm>
            </p:grpSpPr>
            <p:sp>
              <p:nvSpPr>
                <p:cNvPr id="749" name="Google Shape;749;g1223d392468_0_202"/>
                <p:cNvSpPr/>
                <p:nvPr/>
              </p:nvSpPr>
              <p:spPr>
                <a:xfrm>
                  <a:off x="17341850" y="15898813"/>
                  <a:ext cx="3443287" cy="4878389"/>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0" name="Google Shape;750;g1223d392468_0_202"/>
                <p:cNvSpPr/>
                <p:nvPr/>
              </p:nvSpPr>
              <p:spPr>
                <a:xfrm>
                  <a:off x="16719550" y="15301913"/>
                  <a:ext cx="2633664" cy="10912478"/>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1" name="Google Shape;751;g1223d392468_0_202"/>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2" name="Google Shape;752;g1223d392468_0_202"/>
                <p:cNvSpPr/>
                <p:nvPr/>
              </p:nvSpPr>
              <p:spPr>
                <a:xfrm>
                  <a:off x="17289462" y="13547726"/>
                  <a:ext cx="3724274"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3" name="Google Shape;753;g1223d392468_0_202"/>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4" name="Google Shape;754;g1223d392468_0_202"/>
                <p:cNvSpPr/>
                <p:nvPr/>
              </p:nvSpPr>
              <p:spPr>
                <a:xfrm>
                  <a:off x="15849600" y="24485601"/>
                  <a:ext cx="3049587"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5" name="Google Shape;755;g1223d392468_0_202"/>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6" name="Google Shape;756;g1223d392468_0_202"/>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7" name="Google Shape;757;g1223d392468_0_202"/>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8" name="Google Shape;758;g1223d392468_0_202"/>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59" name="Google Shape;759;g1223d392468_0_202"/>
                <p:cNvSpPr/>
                <p:nvPr/>
              </p:nvSpPr>
              <p:spPr>
                <a:xfrm>
                  <a:off x="18246725" y="5499101"/>
                  <a:ext cx="2940051" cy="4291012"/>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0" name="Google Shape;760;g1223d392468_0_202"/>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1" name="Google Shape;761;g1223d392468_0_202"/>
                <p:cNvSpPr/>
                <p:nvPr/>
              </p:nvSpPr>
              <p:spPr>
                <a:xfrm>
                  <a:off x="18265775" y="7123113"/>
                  <a:ext cx="2208213" cy="4467224"/>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2" name="Google Shape;762;g1223d392468_0_202"/>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3" name="Google Shape;763;g1223d392468_0_202"/>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4" name="Google Shape;764;g1223d392468_0_202"/>
                <p:cNvSpPr/>
                <p:nvPr/>
              </p:nvSpPr>
              <p:spPr>
                <a:xfrm>
                  <a:off x="16495712" y="8416926"/>
                  <a:ext cx="4832351"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5" name="Google Shape;765;g1223d392468_0_202"/>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6" name="Google Shape;766;g1223d392468_0_202"/>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7" name="Google Shape;767;g1223d392468_0_202"/>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8" name="Google Shape;768;g1223d392468_0_202"/>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69" name="Google Shape;769;g1223d392468_0_202"/>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0" name="Google Shape;770;g1223d392468_0_202"/>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1" name="Google Shape;771;g1223d392468_0_202"/>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2" name="Google Shape;772;g1223d392468_0_202"/>
                <p:cNvSpPr/>
                <p:nvPr/>
              </p:nvSpPr>
              <p:spPr>
                <a:xfrm>
                  <a:off x="18348325" y="8818563"/>
                  <a:ext cx="2203451"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3" name="Google Shape;773;g1223d392468_0_202"/>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4" name="Google Shape;774;g1223d392468_0_202"/>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5" name="Google Shape;775;g1223d392468_0_202"/>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6" name="Google Shape;776;g1223d392468_0_202"/>
                <p:cNvSpPr/>
                <p:nvPr/>
              </p:nvSpPr>
              <p:spPr>
                <a:xfrm>
                  <a:off x="17638712" y="12309476"/>
                  <a:ext cx="1725613" cy="1654174"/>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7" name="Google Shape;777;g1223d392468_0_202"/>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8" name="Google Shape;778;g1223d392468_0_202"/>
                <p:cNvSpPr/>
                <p:nvPr/>
              </p:nvSpPr>
              <p:spPr>
                <a:xfrm>
                  <a:off x="16694150" y="11784013"/>
                  <a:ext cx="2913062"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9" name="Google Shape;779;g1223d392468_0_202"/>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0" name="Google Shape;780;g1223d392468_0_202"/>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1" name="Google Shape;781;g1223d392468_0_202"/>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2" name="Google Shape;782;g1223d392468_0_202"/>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3" name="Google Shape;783;g1223d392468_0_202"/>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4" name="Google Shape;784;g1223d392468_0_202"/>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5" name="Google Shape;785;g1223d392468_0_202"/>
                <p:cNvSpPr/>
                <p:nvPr/>
              </p:nvSpPr>
              <p:spPr>
                <a:xfrm>
                  <a:off x="18519775" y="6126163"/>
                  <a:ext cx="685800" cy="2943224"/>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6" name="Google Shape;786;g1223d392468_0_202"/>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87" name="Google Shape;787;g1223d392468_0_202"/>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88" name="Google Shape;788;g1223d392468_0_202"/>
              <p:cNvGrpSpPr/>
              <p:nvPr/>
            </p:nvGrpSpPr>
            <p:grpSpPr>
              <a:xfrm>
                <a:off x="7098728" y="2092755"/>
                <a:ext cx="601825" cy="1713470"/>
                <a:chOff x="6131286" y="1590582"/>
                <a:chExt cx="1477597" cy="4206900"/>
              </a:xfrm>
            </p:grpSpPr>
            <p:sp>
              <p:nvSpPr>
                <p:cNvPr id="789" name="Google Shape;789;g1223d392468_0_202"/>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0" name="Google Shape;790;g1223d392468_0_202"/>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1" name="Google Shape;791;g1223d392468_0_202"/>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2" name="Google Shape;792;g1223d392468_0_202"/>
                <p:cNvSpPr/>
                <p:nvPr/>
              </p:nvSpPr>
              <p:spPr>
                <a:xfrm>
                  <a:off x="7044386" y="5413363"/>
                  <a:ext cx="564497"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3" name="Google Shape;793;g1223d392468_0_202"/>
                <p:cNvSpPr/>
                <p:nvPr/>
              </p:nvSpPr>
              <p:spPr>
                <a:xfrm>
                  <a:off x="6384561" y="3357253"/>
                  <a:ext cx="1037400" cy="2195985"/>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4" name="Google Shape;794;g1223d392468_0_202"/>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5" name="Google Shape;795;g1223d392468_0_202"/>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6" name="Google Shape;796;g1223d392468_0_202"/>
                <p:cNvSpPr/>
                <p:nvPr/>
              </p:nvSpPr>
              <p:spPr>
                <a:xfrm>
                  <a:off x="6413845" y="2264711"/>
                  <a:ext cx="800637" cy="1236157"/>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7" name="Google Shape;797;g1223d392468_0_202"/>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8" name="Google Shape;798;g1223d392468_0_202"/>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99" name="Google Shape;799;g1223d392468_0_202"/>
                <p:cNvSpPr/>
                <p:nvPr/>
              </p:nvSpPr>
              <p:spPr>
                <a:xfrm>
                  <a:off x="6502944" y="1724515"/>
                  <a:ext cx="478202" cy="593781"/>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0" name="Google Shape;800;g1223d392468_0_202"/>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1" name="Google Shape;801;g1223d392468_0_202"/>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2" name="Google Shape;802;g1223d392468_0_202"/>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3" name="Google Shape;803;g1223d392468_0_202"/>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4" name="Google Shape;804;g1223d392468_0_202"/>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5" name="Google Shape;805;g1223d392468_0_202"/>
                <p:cNvSpPr/>
                <p:nvPr/>
              </p:nvSpPr>
              <p:spPr>
                <a:xfrm>
                  <a:off x="6131286" y="2316737"/>
                  <a:ext cx="522439" cy="1497536"/>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6" name="Google Shape;806;g1223d392468_0_202"/>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7" name="Google Shape;807;g1223d392468_0_202"/>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8" name="Google Shape;808;g1223d392468_0_202"/>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9" name="Google Shape;809;g1223d392468_0_202"/>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0" name="Google Shape;810;g1223d392468_0_202"/>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1" name="Google Shape;811;g1223d392468_0_202"/>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2" name="Google Shape;812;g1223d392468_0_202"/>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3" name="Google Shape;813;g1223d392468_0_202"/>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4" name="Google Shape;814;g1223d392468_0_202"/>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5" name="Google Shape;815;g1223d392468_0_202"/>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6" name="Google Shape;816;g1223d392468_0_202"/>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7" name="Google Shape;817;g1223d392468_0_202"/>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8" name="Google Shape;818;g1223d392468_0_202"/>
                <p:cNvSpPr/>
                <p:nvPr/>
              </p:nvSpPr>
              <p:spPr>
                <a:xfrm>
                  <a:off x="6998902" y="2492129"/>
                  <a:ext cx="172900" cy="1040517"/>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19" name="Google Shape;819;g1223d392468_0_202"/>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0" name="Google Shape;820;g1223d392468_0_202"/>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1" name="Google Shape;821;g1223d392468_0_202"/>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2" name="Google Shape;822;g1223d392468_0_202"/>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3" name="Google Shape;823;g1223d392468_0_202"/>
                <p:cNvSpPr/>
                <p:nvPr/>
              </p:nvSpPr>
              <p:spPr>
                <a:xfrm>
                  <a:off x="6162128" y="2513314"/>
                  <a:ext cx="292840" cy="1079459"/>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4" name="Google Shape;824;g1223d392468_0_202"/>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5" name="Google Shape;825;g1223d392468_0_202"/>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6" name="Google Shape;826;g1223d392468_0_202"/>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7" name="Google Shape;827;g1223d392468_0_202"/>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8" name="Google Shape;828;g1223d392468_0_202"/>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29" name="Google Shape;829;g1223d392468_0_202"/>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0" name="Google Shape;830;g1223d392468_0_202"/>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1" name="Google Shape;831;g1223d392468_0_202"/>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2" name="Google Shape;832;g1223d392468_0_202"/>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3" name="Google Shape;833;g1223d392468_0_202"/>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4" name="Google Shape;834;g1223d392468_0_202"/>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5" name="Google Shape;835;g1223d392468_0_202"/>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6" name="Google Shape;836;g1223d392468_0_202"/>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7" name="Google Shape;837;g1223d392468_0_202"/>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8" name="Google Shape;838;g1223d392468_0_202"/>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39" name="Google Shape;839;g1223d392468_0_202"/>
                <p:cNvSpPr/>
                <p:nvPr/>
              </p:nvSpPr>
              <p:spPr>
                <a:xfrm>
                  <a:off x="6953727" y="1590582"/>
                  <a:ext cx="146100" cy="119100"/>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840" name="Google Shape;840;g1223d392468_0_202"/>
              <p:cNvGrpSpPr/>
              <p:nvPr/>
            </p:nvGrpSpPr>
            <p:grpSpPr>
              <a:xfrm>
                <a:off x="7851985" y="1620653"/>
                <a:ext cx="422168" cy="1666146"/>
                <a:chOff x="-12514263" y="5757863"/>
                <a:chExt cx="5384800" cy="21251862"/>
              </a:xfrm>
            </p:grpSpPr>
            <p:sp>
              <p:nvSpPr>
                <p:cNvPr id="841" name="Google Shape;841;g1223d392468_0_202"/>
                <p:cNvSpPr/>
                <p:nvPr/>
              </p:nvSpPr>
              <p:spPr>
                <a:xfrm>
                  <a:off x="-11737975" y="23155276"/>
                  <a:ext cx="2659064"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2" name="Google Shape;842;g1223d392468_0_202"/>
                <p:cNvSpPr/>
                <p:nvPr/>
              </p:nvSpPr>
              <p:spPr>
                <a:xfrm>
                  <a:off x="-10729913" y="24560213"/>
                  <a:ext cx="1092200" cy="2449512"/>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3" name="Google Shape;843;g1223d392468_0_202"/>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4" name="Google Shape;844;g1223d392468_0_202"/>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5" name="Google Shape;845;g1223d392468_0_202"/>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6" name="Google Shape;846;g1223d392468_0_202"/>
                <p:cNvSpPr/>
                <p:nvPr/>
              </p:nvSpPr>
              <p:spPr>
                <a:xfrm>
                  <a:off x="-11891963" y="14690726"/>
                  <a:ext cx="3630612" cy="6772274"/>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7" name="Google Shape;847;g1223d392468_0_202"/>
                <p:cNvSpPr/>
                <p:nvPr/>
              </p:nvSpPr>
              <p:spPr>
                <a:xfrm>
                  <a:off x="-12514263" y="9583738"/>
                  <a:ext cx="4768849" cy="6877051"/>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8" name="Google Shape;848;g1223d392468_0_202"/>
                <p:cNvSpPr/>
                <p:nvPr/>
              </p:nvSpPr>
              <p:spPr>
                <a:xfrm>
                  <a:off x="-8805863" y="10167938"/>
                  <a:ext cx="1676400" cy="5910264"/>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49" name="Google Shape;849;g1223d392468_0_202"/>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0" name="Google Shape;850;g1223d392468_0_202"/>
                <p:cNvSpPr/>
                <p:nvPr/>
              </p:nvSpPr>
              <p:spPr>
                <a:xfrm>
                  <a:off x="-10691813" y="10321926"/>
                  <a:ext cx="1900239"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1" name="Google Shape;851;g1223d392468_0_202"/>
                <p:cNvSpPr/>
                <p:nvPr/>
              </p:nvSpPr>
              <p:spPr>
                <a:xfrm>
                  <a:off x="-12109450" y="8926513"/>
                  <a:ext cx="3465513" cy="3694112"/>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2" name="Google Shape;852;g1223d392468_0_202"/>
                <p:cNvSpPr/>
                <p:nvPr/>
              </p:nvSpPr>
              <p:spPr>
                <a:xfrm>
                  <a:off x="-10977563" y="7891463"/>
                  <a:ext cx="1387475" cy="3170237"/>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3" name="Google Shape;853;g1223d392468_0_202"/>
                <p:cNvSpPr/>
                <p:nvPr/>
              </p:nvSpPr>
              <p:spPr>
                <a:xfrm>
                  <a:off x="-11336338" y="6861176"/>
                  <a:ext cx="1660525" cy="2741614"/>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4" name="Google Shape;854;g1223d392468_0_202"/>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5" name="Google Shape;855;g1223d392468_0_202"/>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6" name="Google Shape;856;g1223d392468_0_202"/>
                <p:cNvSpPr/>
                <p:nvPr/>
              </p:nvSpPr>
              <p:spPr>
                <a:xfrm>
                  <a:off x="-11415713" y="5799138"/>
                  <a:ext cx="1690689"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7" name="Google Shape;857;g1223d392468_0_202"/>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8" name="Google Shape;858;g1223d392468_0_202"/>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59" name="Google Shape;859;g1223d392468_0_202"/>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0" name="Google Shape;860;g1223d392468_0_202"/>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861" name="Google Shape;861;g1223d392468_0_202"/>
            <p:cNvGrpSpPr/>
            <p:nvPr/>
          </p:nvGrpSpPr>
          <p:grpSpPr>
            <a:xfrm>
              <a:off x="477119" y="4716006"/>
              <a:ext cx="585568" cy="2142222"/>
              <a:chOff x="6624829" y="1549097"/>
              <a:chExt cx="844244" cy="3088555"/>
            </a:xfrm>
          </p:grpSpPr>
          <p:sp>
            <p:nvSpPr>
              <p:cNvPr id="862" name="Google Shape;862;g1223d392468_0_202"/>
              <p:cNvSpPr/>
              <p:nvPr/>
            </p:nvSpPr>
            <p:spPr>
              <a:xfrm>
                <a:off x="6739101" y="4289578"/>
                <a:ext cx="497772"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3" name="Google Shape;863;g1223d392468_0_202"/>
              <p:cNvSpPr/>
              <p:nvPr/>
            </p:nvSpPr>
            <p:spPr>
              <a:xfrm>
                <a:off x="7167395" y="4311747"/>
                <a:ext cx="301678"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4" name="Google Shape;864;g1223d392468_0_202"/>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5" name="Google Shape;865;g1223d392468_0_202"/>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6" name="Google Shape;866;g1223d392468_0_202"/>
              <p:cNvSpPr/>
              <p:nvPr/>
            </p:nvSpPr>
            <p:spPr>
              <a:xfrm>
                <a:off x="6743444" y="2721303"/>
                <a:ext cx="636040" cy="1733966"/>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7" name="Google Shape;867;g1223d392468_0_202"/>
              <p:cNvSpPr/>
              <p:nvPr/>
            </p:nvSpPr>
            <p:spPr>
              <a:xfrm>
                <a:off x="6886056" y="1776956"/>
                <a:ext cx="276996" cy="381214"/>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8" name="Google Shape;868;g1223d392468_0_202"/>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69" name="Google Shape;869;g1223d392468_0_202"/>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0" name="Google Shape;870;g1223d392468_0_202"/>
              <p:cNvSpPr/>
              <p:nvPr/>
            </p:nvSpPr>
            <p:spPr>
              <a:xfrm>
                <a:off x="6886056" y="1560981"/>
                <a:ext cx="294824"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1" name="Google Shape;871;g1223d392468_0_202"/>
              <p:cNvSpPr/>
              <p:nvPr/>
            </p:nvSpPr>
            <p:spPr>
              <a:xfrm>
                <a:off x="6624829" y="1958878"/>
                <a:ext cx="819333" cy="915781"/>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2" name="Google Shape;872;g1223d392468_0_202"/>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3" name="Google Shape;873;g1223d392468_0_202"/>
              <p:cNvSpPr/>
              <p:nvPr/>
            </p:nvSpPr>
            <p:spPr>
              <a:xfrm>
                <a:off x="6777954" y="2808150"/>
                <a:ext cx="545309"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4" name="Google Shape;874;g1223d392468_0_202"/>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5" name="Google Shape;875;g1223d392468_0_202"/>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6" name="Google Shape;876;g1223d392468_0_202"/>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7" name="Google Shape;877;g1223d392468_0_202"/>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8" name="Google Shape;878;g1223d392468_0_202"/>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79" name="Google Shape;879;g1223d392468_0_202"/>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0" name="Google Shape;880;g1223d392468_0_202"/>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1" name="Google Shape;881;g1223d392468_0_202"/>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2" name="Google Shape;882;g1223d392468_0_202"/>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3" name="Google Shape;883;g1223d392468_0_202"/>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4" name="Google Shape;884;g1223d392468_0_202"/>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5" name="Google Shape;885;g1223d392468_0_202"/>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6" name="Google Shape;886;g1223d392468_0_202"/>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7" name="Google Shape;887;g1223d392468_0_202"/>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8" name="Google Shape;888;g1223d392468_0_202"/>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89" name="Google Shape;889;g1223d392468_0_202"/>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0" name="Google Shape;890;g1223d392468_0_202"/>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1" name="Google Shape;891;g1223d392468_0_202"/>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2" name="Google Shape;892;g1223d392468_0_202"/>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3" name="Google Shape;893;g1223d392468_0_202"/>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4" name="Google Shape;894;g1223d392468_0_202"/>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5" name="Google Shape;895;g1223d392468_0_202"/>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6" name="Google Shape;896;g1223d392468_0_202"/>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7" name="Google Shape;897;g1223d392468_0_202"/>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8" name="Google Shape;898;g1223d392468_0_202"/>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9" name="Google Shape;899;g1223d392468_0_202"/>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900" name="Google Shape;900;g1223d392468_0_202"/>
          <p:cNvSpPr/>
          <p:nvPr/>
        </p:nvSpPr>
        <p:spPr>
          <a:xfrm>
            <a:off x="212575" y="750150"/>
            <a:ext cx="11789400" cy="55245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Individual Characteristics: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values</a:t>
            </a:r>
            <a:r>
              <a:rPr lang="en-US" sz="2400">
                <a:solidFill>
                  <a:schemeClr val="dk1"/>
                </a:solidFill>
                <a:latin typeface="Calibri"/>
                <a:ea typeface="Calibri"/>
                <a:cs typeface="Calibri"/>
                <a:sym typeface="Calibri"/>
              </a:rPr>
              <a:t>: each person has a relatively entrenched set of personal values, which represent basic convictions about what is right and what is wrong. Develop at a young age based on what is seen or heard from parents, teachers, friends and others. This means that employees in the same organization possess different values.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personality:</a:t>
            </a:r>
            <a:r>
              <a:rPr lang="en-US" sz="2400">
                <a:solidFill>
                  <a:schemeClr val="dk1"/>
                </a:solidFill>
                <a:latin typeface="Calibri"/>
                <a:ea typeface="Calibri"/>
                <a:cs typeface="Calibri"/>
                <a:sym typeface="Calibri"/>
              </a:rPr>
              <a:t> Two personality variables have been found to influence an individual’s actions according to his or her beliefs about what is right or wrong:</a:t>
            </a:r>
            <a:endParaRPr sz="2400">
              <a:solidFill>
                <a:schemeClr val="dk1"/>
              </a:solidFill>
              <a:latin typeface="Calibri"/>
              <a:ea typeface="Calibri"/>
              <a:cs typeface="Calibri"/>
              <a:sym typeface="Calibri"/>
            </a:endParaRPr>
          </a:p>
          <a:p>
            <a:pPr marL="1371600" marR="0" lvl="2" indent="-381000" algn="l" rtl="0">
              <a:spcBef>
                <a:spcPts val="0"/>
              </a:spcBef>
              <a:spcAft>
                <a:spcPts val="0"/>
              </a:spcAft>
              <a:buClr>
                <a:schemeClr val="dk1"/>
              </a:buClr>
              <a:buSzPts val="2400"/>
              <a:buFont typeface="Calibri"/>
              <a:buChar char="■"/>
            </a:pPr>
            <a:r>
              <a:rPr lang="en-US" sz="2400" u="sng">
                <a:solidFill>
                  <a:schemeClr val="dk1"/>
                </a:solidFill>
                <a:latin typeface="Calibri"/>
                <a:ea typeface="Calibri"/>
                <a:cs typeface="Calibri"/>
                <a:sym typeface="Calibri"/>
              </a:rPr>
              <a:t>ego strength: </a:t>
            </a:r>
            <a:r>
              <a:rPr lang="en-US" sz="2400">
                <a:solidFill>
                  <a:schemeClr val="dk1"/>
                </a:solidFill>
                <a:latin typeface="Calibri"/>
                <a:ea typeface="Calibri"/>
                <a:cs typeface="Calibri"/>
                <a:sym typeface="Calibri"/>
              </a:rPr>
              <a:t>measures the strength of a person’s convictions.</a:t>
            </a:r>
            <a:endParaRPr sz="2400">
              <a:solidFill>
                <a:schemeClr val="dk1"/>
              </a:solidFill>
              <a:latin typeface="Calibri"/>
              <a:ea typeface="Calibri"/>
              <a:cs typeface="Calibri"/>
              <a:sym typeface="Calibri"/>
            </a:endParaRPr>
          </a:p>
          <a:p>
            <a:pPr marL="1371600" marR="0" lvl="2" indent="-381000" algn="l" rtl="0">
              <a:spcBef>
                <a:spcPts val="0"/>
              </a:spcBef>
              <a:spcAft>
                <a:spcPts val="0"/>
              </a:spcAft>
              <a:buClr>
                <a:schemeClr val="dk1"/>
              </a:buClr>
              <a:buSzPts val="2400"/>
              <a:buFont typeface="Calibri"/>
              <a:buChar char="■"/>
            </a:pPr>
            <a:r>
              <a:rPr lang="en-US" sz="2400" u="sng">
                <a:solidFill>
                  <a:schemeClr val="dk1"/>
                </a:solidFill>
                <a:latin typeface="Calibri"/>
                <a:ea typeface="Calibri"/>
                <a:cs typeface="Calibri"/>
                <a:sym typeface="Calibri"/>
              </a:rPr>
              <a:t>locus of control:</a:t>
            </a:r>
            <a:r>
              <a:rPr lang="en-US" sz="2400">
                <a:solidFill>
                  <a:schemeClr val="dk1"/>
                </a:solidFill>
                <a:latin typeface="Calibri"/>
                <a:ea typeface="Calibri"/>
                <a:cs typeface="Calibri"/>
                <a:sym typeface="Calibri"/>
              </a:rPr>
              <a:t> degree to which people believe they control their own fate. </a:t>
            </a:r>
            <a:endParaRPr sz="2400">
              <a:solidFill>
                <a:schemeClr val="dk1"/>
              </a:solidFill>
              <a:latin typeface="Calibri"/>
              <a:ea typeface="Calibri"/>
              <a:cs typeface="Calibri"/>
              <a:sym typeface="Calibri"/>
            </a:endParaRPr>
          </a:p>
          <a:p>
            <a:pPr marL="1828800" marR="0" lvl="3" indent="-381000" algn="l" rtl="0">
              <a:spcBef>
                <a:spcPts val="0"/>
              </a:spcBef>
              <a:spcAft>
                <a:spcPts val="0"/>
              </a:spcAft>
              <a:buClr>
                <a:schemeClr val="dk1"/>
              </a:buClr>
              <a:buSzPts val="2400"/>
              <a:buFont typeface="Calibri"/>
              <a:buChar char="●"/>
            </a:pPr>
            <a:r>
              <a:rPr lang="en-US" sz="2400" i="1">
                <a:solidFill>
                  <a:schemeClr val="dk1"/>
                </a:solidFill>
                <a:latin typeface="Calibri"/>
                <a:ea typeface="Calibri"/>
                <a:cs typeface="Calibri"/>
                <a:sym typeface="Calibri"/>
              </a:rPr>
              <a:t>internal: </a:t>
            </a:r>
            <a:r>
              <a:rPr lang="en-US" sz="2400">
                <a:solidFill>
                  <a:schemeClr val="dk1"/>
                </a:solidFill>
                <a:latin typeface="Calibri"/>
                <a:ea typeface="Calibri"/>
                <a:cs typeface="Calibri"/>
                <a:sym typeface="Calibri"/>
              </a:rPr>
              <a:t>believe they control their own destinies, therefore take responsibility for consequences and rely on internal standards of right and wrong to guide behaviour</a:t>
            </a:r>
            <a:endParaRPr sz="2400">
              <a:solidFill>
                <a:schemeClr val="dk1"/>
              </a:solidFill>
              <a:latin typeface="Calibri"/>
              <a:ea typeface="Calibri"/>
              <a:cs typeface="Calibri"/>
              <a:sym typeface="Calibri"/>
            </a:endParaRPr>
          </a:p>
          <a:p>
            <a:pPr marL="1828800" marR="0" lvl="3" indent="-381000" algn="l" rtl="0">
              <a:spcBef>
                <a:spcPts val="0"/>
              </a:spcBef>
              <a:spcAft>
                <a:spcPts val="0"/>
              </a:spcAft>
              <a:buClr>
                <a:schemeClr val="dk1"/>
              </a:buClr>
              <a:buSzPts val="2400"/>
              <a:buFont typeface="Calibri"/>
              <a:buChar char="●"/>
            </a:pPr>
            <a:r>
              <a:rPr lang="en-US" sz="2400" i="1">
                <a:solidFill>
                  <a:schemeClr val="dk1"/>
                </a:solidFill>
                <a:latin typeface="Calibri"/>
                <a:ea typeface="Calibri"/>
                <a:cs typeface="Calibri"/>
                <a:sym typeface="Calibri"/>
              </a:rPr>
              <a:t>external:</a:t>
            </a:r>
            <a:r>
              <a:rPr lang="en-US" sz="2400">
                <a:solidFill>
                  <a:schemeClr val="dk1"/>
                </a:solidFill>
                <a:latin typeface="Calibri"/>
                <a:ea typeface="Calibri"/>
                <a:cs typeface="Calibri"/>
                <a:sym typeface="Calibri"/>
              </a:rPr>
              <a:t> what happens to them is due to luck or chance, therefore less likely to take responsibility for consequences of their behaviour and rely on external forces. </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904"/>
        <p:cNvGrpSpPr/>
        <p:nvPr/>
      </p:nvGrpSpPr>
      <p:grpSpPr>
        <a:xfrm>
          <a:off x="0" y="0"/>
          <a:ext cx="0" cy="0"/>
          <a:chOff x="0" y="0"/>
          <a:chExt cx="0" cy="0"/>
        </a:xfrm>
      </p:grpSpPr>
      <p:grpSp>
        <p:nvGrpSpPr>
          <p:cNvPr id="905" name="Google Shape;905;g1223d392468_0_405"/>
          <p:cNvGrpSpPr/>
          <p:nvPr/>
        </p:nvGrpSpPr>
        <p:grpSpPr>
          <a:xfrm>
            <a:off x="-21474" y="4339"/>
            <a:ext cx="7686527" cy="745800"/>
            <a:chOff x="1295544" y="2683239"/>
            <a:chExt cx="6529500" cy="745800"/>
          </a:xfrm>
        </p:grpSpPr>
        <p:sp>
          <p:nvSpPr>
            <p:cNvPr id="906" name="Google Shape;906;g1223d392468_0_405"/>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7" name="Google Shape;907;g1223d392468_0_405"/>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latin typeface="Calibri"/>
                  <a:ea typeface="Calibri"/>
                  <a:cs typeface="Calibri"/>
                  <a:sym typeface="Calibri"/>
                </a:rPr>
                <a:t>Ethical Behaviour Factors</a:t>
              </a:r>
              <a:endParaRPr sz="3600" b="1">
                <a:solidFill>
                  <a:srgbClr val="000000"/>
                </a:solidFill>
                <a:latin typeface="Calibri"/>
                <a:ea typeface="Calibri"/>
                <a:cs typeface="Calibri"/>
                <a:sym typeface="Calibri"/>
              </a:endParaRPr>
            </a:p>
          </p:txBody>
        </p:sp>
      </p:grpSp>
      <p:grpSp>
        <p:nvGrpSpPr>
          <p:cNvPr id="908" name="Google Shape;908;g1223d392468_0_405"/>
          <p:cNvGrpSpPr/>
          <p:nvPr/>
        </p:nvGrpSpPr>
        <p:grpSpPr>
          <a:xfrm>
            <a:off x="10441848" y="3691823"/>
            <a:ext cx="1560179" cy="3050730"/>
            <a:chOff x="27248" y="3807497"/>
            <a:chExt cx="1560179" cy="3050730"/>
          </a:xfrm>
        </p:grpSpPr>
        <p:grpSp>
          <p:nvGrpSpPr>
            <p:cNvPr id="909" name="Google Shape;909;g1223d392468_0_405"/>
            <p:cNvGrpSpPr/>
            <p:nvPr/>
          </p:nvGrpSpPr>
          <p:grpSpPr>
            <a:xfrm>
              <a:off x="27248" y="3807497"/>
              <a:ext cx="1560179" cy="2234040"/>
              <a:chOff x="7098728" y="1572185"/>
              <a:chExt cx="1560179" cy="2234040"/>
            </a:xfrm>
          </p:grpSpPr>
          <p:grpSp>
            <p:nvGrpSpPr>
              <p:cNvPr id="910" name="Google Shape;910;g1223d392468_0_405"/>
              <p:cNvGrpSpPr/>
              <p:nvPr/>
            </p:nvGrpSpPr>
            <p:grpSpPr>
              <a:xfrm>
                <a:off x="8148127" y="2205223"/>
                <a:ext cx="510780" cy="1546903"/>
                <a:chOff x="5596731" y="1613488"/>
                <a:chExt cx="979819" cy="2967395"/>
              </a:xfrm>
            </p:grpSpPr>
            <p:sp>
              <p:nvSpPr>
                <p:cNvPr id="911" name="Google Shape;911;g1223d392468_0_405"/>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2" name="Google Shape;912;g1223d392468_0_405"/>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3" name="Google Shape;913;g1223d392468_0_405"/>
                <p:cNvSpPr/>
                <p:nvPr/>
              </p:nvSpPr>
              <p:spPr>
                <a:xfrm>
                  <a:off x="5785457" y="3032597"/>
                  <a:ext cx="420970" cy="1436289"/>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4" name="Google Shape;914;g1223d392468_0_405"/>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5" name="Google Shape;915;g1223d392468_0_405"/>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6" name="Google Shape;916;g1223d392468_0_405"/>
                <p:cNvSpPr/>
                <p:nvPr/>
              </p:nvSpPr>
              <p:spPr>
                <a:xfrm>
                  <a:off x="6170697" y="3046568"/>
                  <a:ext cx="254918" cy="1442927"/>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7" name="Google Shape;917;g1223d392468_0_405"/>
                <p:cNvSpPr/>
                <p:nvPr/>
              </p:nvSpPr>
              <p:spPr>
                <a:xfrm>
                  <a:off x="5910512" y="2167984"/>
                  <a:ext cx="610840" cy="824987"/>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8" name="Google Shape;918;g1223d392468_0_405"/>
                <p:cNvSpPr/>
                <p:nvPr/>
              </p:nvSpPr>
              <p:spPr>
                <a:xfrm>
                  <a:off x="5936393" y="2844100"/>
                  <a:ext cx="580150" cy="892323"/>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19" name="Google Shape;919;g1223d392468_0_405"/>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0" name="Google Shape;920;g1223d392468_0_405"/>
                <p:cNvSpPr/>
                <p:nvPr/>
              </p:nvSpPr>
              <p:spPr>
                <a:xfrm>
                  <a:off x="5916008" y="2015426"/>
                  <a:ext cx="440895" cy="899196"/>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1" name="Google Shape;921;g1223d392468_0_405"/>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2" name="Google Shape;922;g1223d392468_0_405"/>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3" name="Google Shape;923;g1223d392468_0_405"/>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4" name="Google Shape;924;g1223d392468_0_405"/>
                <p:cNvSpPr/>
                <p:nvPr/>
              </p:nvSpPr>
              <p:spPr>
                <a:xfrm>
                  <a:off x="6442335" y="2861507"/>
                  <a:ext cx="117954" cy="330040"/>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5" name="Google Shape;925;g1223d392468_0_405"/>
                <p:cNvSpPr/>
                <p:nvPr/>
              </p:nvSpPr>
              <p:spPr>
                <a:xfrm>
                  <a:off x="6063050" y="1741520"/>
                  <a:ext cx="228808" cy="324772"/>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6" name="Google Shape;926;g1223d392468_0_405"/>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7" name="Google Shape;927;g1223d392468_0_405"/>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8" name="Google Shape;928;g1223d392468_0_405"/>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9" name="Google Shape;929;g1223d392468_0_405"/>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0" name="Google Shape;930;g1223d392468_0_405"/>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1" name="Google Shape;931;g1223d392468_0_405"/>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2" name="Google Shape;932;g1223d392468_0_405"/>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3" name="Google Shape;933;g1223d392468_0_405"/>
                <p:cNvSpPr/>
                <p:nvPr/>
              </p:nvSpPr>
              <p:spPr>
                <a:xfrm>
                  <a:off x="5927231" y="2003995"/>
                  <a:ext cx="440895" cy="373788"/>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4" name="Google Shape;934;g1223d392468_0_405"/>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5" name="Google Shape;935;g1223d392468_0_405"/>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6" name="Google Shape;936;g1223d392468_0_405"/>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7" name="Google Shape;937;g1223d392468_0_405"/>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8" name="Google Shape;938;g1223d392468_0_405"/>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39" name="Google Shape;939;g1223d392468_0_405"/>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0" name="Google Shape;940;g1223d392468_0_405"/>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1" name="Google Shape;941;g1223d392468_0_405"/>
                <p:cNvSpPr/>
                <p:nvPr/>
              </p:nvSpPr>
              <p:spPr>
                <a:xfrm>
                  <a:off x="6385533" y="2287542"/>
                  <a:ext cx="52450" cy="503650"/>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2" name="Google Shape;942;g1223d392468_0_405"/>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3" name="Google Shape;943;g1223d392468_0_405"/>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4" name="Google Shape;944;g1223d392468_0_405"/>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5" name="Google Shape;945;g1223d392468_0_405"/>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6" name="Google Shape;946;g1223d392468_0_405"/>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7" name="Google Shape;947;g1223d392468_0_405"/>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8" name="Google Shape;948;g1223d392468_0_405"/>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49" name="Google Shape;949;g1223d392468_0_405"/>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0" name="Google Shape;950;g1223d392468_0_405"/>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51" name="Google Shape;951;g1223d392468_0_405"/>
              <p:cNvGrpSpPr/>
              <p:nvPr/>
            </p:nvGrpSpPr>
            <p:grpSpPr>
              <a:xfrm>
                <a:off x="7417367" y="1572185"/>
                <a:ext cx="378562" cy="1669382"/>
                <a:chOff x="15849600" y="5499101"/>
                <a:chExt cx="5478463" cy="21158200"/>
              </a:xfrm>
            </p:grpSpPr>
            <p:sp>
              <p:nvSpPr>
                <p:cNvPr id="952" name="Google Shape;952;g1223d392468_0_405"/>
                <p:cNvSpPr/>
                <p:nvPr/>
              </p:nvSpPr>
              <p:spPr>
                <a:xfrm>
                  <a:off x="17341850" y="15898813"/>
                  <a:ext cx="3443287" cy="4878389"/>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3" name="Google Shape;953;g1223d392468_0_405"/>
                <p:cNvSpPr/>
                <p:nvPr/>
              </p:nvSpPr>
              <p:spPr>
                <a:xfrm>
                  <a:off x="16719550" y="15301913"/>
                  <a:ext cx="2633664" cy="10912478"/>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4" name="Google Shape;954;g1223d392468_0_405"/>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5" name="Google Shape;955;g1223d392468_0_405"/>
                <p:cNvSpPr/>
                <p:nvPr/>
              </p:nvSpPr>
              <p:spPr>
                <a:xfrm>
                  <a:off x="17289462" y="13547726"/>
                  <a:ext cx="3724274"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6" name="Google Shape;956;g1223d392468_0_405"/>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7" name="Google Shape;957;g1223d392468_0_405"/>
                <p:cNvSpPr/>
                <p:nvPr/>
              </p:nvSpPr>
              <p:spPr>
                <a:xfrm>
                  <a:off x="15849600" y="24485601"/>
                  <a:ext cx="3049587"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8" name="Google Shape;958;g1223d392468_0_405"/>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59" name="Google Shape;959;g1223d392468_0_405"/>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0" name="Google Shape;960;g1223d392468_0_405"/>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1" name="Google Shape;961;g1223d392468_0_405"/>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2" name="Google Shape;962;g1223d392468_0_405"/>
                <p:cNvSpPr/>
                <p:nvPr/>
              </p:nvSpPr>
              <p:spPr>
                <a:xfrm>
                  <a:off x="18246725" y="5499101"/>
                  <a:ext cx="2940051" cy="4291012"/>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3" name="Google Shape;963;g1223d392468_0_405"/>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4" name="Google Shape;964;g1223d392468_0_405"/>
                <p:cNvSpPr/>
                <p:nvPr/>
              </p:nvSpPr>
              <p:spPr>
                <a:xfrm>
                  <a:off x="18265775" y="7123113"/>
                  <a:ext cx="2208213" cy="4467224"/>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5" name="Google Shape;965;g1223d392468_0_405"/>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6" name="Google Shape;966;g1223d392468_0_405"/>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7" name="Google Shape;967;g1223d392468_0_405"/>
                <p:cNvSpPr/>
                <p:nvPr/>
              </p:nvSpPr>
              <p:spPr>
                <a:xfrm>
                  <a:off x="16495712" y="8416926"/>
                  <a:ext cx="4832351"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8" name="Google Shape;968;g1223d392468_0_405"/>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69" name="Google Shape;969;g1223d392468_0_405"/>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0" name="Google Shape;970;g1223d392468_0_405"/>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1" name="Google Shape;971;g1223d392468_0_405"/>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2" name="Google Shape;972;g1223d392468_0_405"/>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3" name="Google Shape;973;g1223d392468_0_405"/>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4" name="Google Shape;974;g1223d392468_0_405"/>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5" name="Google Shape;975;g1223d392468_0_405"/>
                <p:cNvSpPr/>
                <p:nvPr/>
              </p:nvSpPr>
              <p:spPr>
                <a:xfrm>
                  <a:off x="18348325" y="8818563"/>
                  <a:ext cx="2203451"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6" name="Google Shape;976;g1223d392468_0_405"/>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7" name="Google Shape;977;g1223d392468_0_405"/>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8" name="Google Shape;978;g1223d392468_0_405"/>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79" name="Google Shape;979;g1223d392468_0_405"/>
                <p:cNvSpPr/>
                <p:nvPr/>
              </p:nvSpPr>
              <p:spPr>
                <a:xfrm>
                  <a:off x="17638712" y="12309476"/>
                  <a:ext cx="1725613" cy="1654174"/>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0" name="Google Shape;980;g1223d392468_0_405"/>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1" name="Google Shape;981;g1223d392468_0_405"/>
                <p:cNvSpPr/>
                <p:nvPr/>
              </p:nvSpPr>
              <p:spPr>
                <a:xfrm>
                  <a:off x="16694150" y="11784013"/>
                  <a:ext cx="2913062"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2" name="Google Shape;982;g1223d392468_0_405"/>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3" name="Google Shape;983;g1223d392468_0_405"/>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4" name="Google Shape;984;g1223d392468_0_405"/>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5" name="Google Shape;985;g1223d392468_0_405"/>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6" name="Google Shape;986;g1223d392468_0_405"/>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7" name="Google Shape;987;g1223d392468_0_405"/>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8" name="Google Shape;988;g1223d392468_0_405"/>
                <p:cNvSpPr/>
                <p:nvPr/>
              </p:nvSpPr>
              <p:spPr>
                <a:xfrm>
                  <a:off x="18519775" y="6126163"/>
                  <a:ext cx="685800" cy="2943224"/>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89" name="Google Shape;989;g1223d392468_0_405"/>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0" name="Google Shape;990;g1223d392468_0_405"/>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91" name="Google Shape;991;g1223d392468_0_405"/>
              <p:cNvGrpSpPr/>
              <p:nvPr/>
            </p:nvGrpSpPr>
            <p:grpSpPr>
              <a:xfrm>
                <a:off x="7098728" y="2092755"/>
                <a:ext cx="601825" cy="1713470"/>
                <a:chOff x="6131286" y="1590582"/>
                <a:chExt cx="1477597" cy="4206900"/>
              </a:xfrm>
            </p:grpSpPr>
            <p:sp>
              <p:nvSpPr>
                <p:cNvPr id="992" name="Google Shape;992;g1223d392468_0_405"/>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3" name="Google Shape;993;g1223d392468_0_405"/>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4" name="Google Shape;994;g1223d392468_0_405"/>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5" name="Google Shape;995;g1223d392468_0_405"/>
                <p:cNvSpPr/>
                <p:nvPr/>
              </p:nvSpPr>
              <p:spPr>
                <a:xfrm>
                  <a:off x="7044386" y="5413363"/>
                  <a:ext cx="564497"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6" name="Google Shape;996;g1223d392468_0_405"/>
                <p:cNvSpPr/>
                <p:nvPr/>
              </p:nvSpPr>
              <p:spPr>
                <a:xfrm>
                  <a:off x="6384561" y="3357253"/>
                  <a:ext cx="1037400" cy="2195985"/>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7" name="Google Shape;997;g1223d392468_0_405"/>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8" name="Google Shape;998;g1223d392468_0_405"/>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99" name="Google Shape;999;g1223d392468_0_405"/>
                <p:cNvSpPr/>
                <p:nvPr/>
              </p:nvSpPr>
              <p:spPr>
                <a:xfrm>
                  <a:off x="6413845" y="2264711"/>
                  <a:ext cx="800637" cy="1236157"/>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0" name="Google Shape;1000;g1223d392468_0_405"/>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1" name="Google Shape;1001;g1223d392468_0_405"/>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2" name="Google Shape;1002;g1223d392468_0_405"/>
                <p:cNvSpPr/>
                <p:nvPr/>
              </p:nvSpPr>
              <p:spPr>
                <a:xfrm>
                  <a:off x="6502944" y="1724515"/>
                  <a:ext cx="478202" cy="593781"/>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3" name="Google Shape;1003;g1223d392468_0_405"/>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4" name="Google Shape;1004;g1223d392468_0_405"/>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5" name="Google Shape;1005;g1223d392468_0_405"/>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6" name="Google Shape;1006;g1223d392468_0_405"/>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7" name="Google Shape;1007;g1223d392468_0_405"/>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8" name="Google Shape;1008;g1223d392468_0_405"/>
                <p:cNvSpPr/>
                <p:nvPr/>
              </p:nvSpPr>
              <p:spPr>
                <a:xfrm>
                  <a:off x="6131286" y="2316737"/>
                  <a:ext cx="522439" cy="1497536"/>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09" name="Google Shape;1009;g1223d392468_0_405"/>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0" name="Google Shape;1010;g1223d392468_0_405"/>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1" name="Google Shape;1011;g1223d392468_0_405"/>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2" name="Google Shape;1012;g1223d392468_0_405"/>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3" name="Google Shape;1013;g1223d392468_0_405"/>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4" name="Google Shape;1014;g1223d392468_0_405"/>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5" name="Google Shape;1015;g1223d392468_0_405"/>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6" name="Google Shape;1016;g1223d392468_0_405"/>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7" name="Google Shape;1017;g1223d392468_0_405"/>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8" name="Google Shape;1018;g1223d392468_0_405"/>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19" name="Google Shape;1019;g1223d392468_0_405"/>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0" name="Google Shape;1020;g1223d392468_0_405"/>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1" name="Google Shape;1021;g1223d392468_0_405"/>
                <p:cNvSpPr/>
                <p:nvPr/>
              </p:nvSpPr>
              <p:spPr>
                <a:xfrm>
                  <a:off x="6998902" y="2492129"/>
                  <a:ext cx="172900" cy="1040517"/>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2" name="Google Shape;1022;g1223d392468_0_405"/>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3" name="Google Shape;1023;g1223d392468_0_405"/>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4" name="Google Shape;1024;g1223d392468_0_405"/>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5" name="Google Shape;1025;g1223d392468_0_405"/>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6" name="Google Shape;1026;g1223d392468_0_405"/>
                <p:cNvSpPr/>
                <p:nvPr/>
              </p:nvSpPr>
              <p:spPr>
                <a:xfrm>
                  <a:off x="6162128" y="2513314"/>
                  <a:ext cx="292840" cy="1079459"/>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7" name="Google Shape;1027;g1223d392468_0_405"/>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8" name="Google Shape;1028;g1223d392468_0_405"/>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29" name="Google Shape;1029;g1223d392468_0_405"/>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0" name="Google Shape;1030;g1223d392468_0_405"/>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1" name="Google Shape;1031;g1223d392468_0_405"/>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2" name="Google Shape;1032;g1223d392468_0_405"/>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3" name="Google Shape;1033;g1223d392468_0_405"/>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4" name="Google Shape;1034;g1223d392468_0_405"/>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5" name="Google Shape;1035;g1223d392468_0_405"/>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6" name="Google Shape;1036;g1223d392468_0_405"/>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7" name="Google Shape;1037;g1223d392468_0_405"/>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8" name="Google Shape;1038;g1223d392468_0_405"/>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39" name="Google Shape;1039;g1223d392468_0_405"/>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0" name="Google Shape;1040;g1223d392468_0_405"/>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1" name="Google Shape;1041;g1223d392468_0_405"/>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2" name="Google Shape;1042;g1223d392468_0_405"/>
                <p:cNvSpPr/>
                <p:nvPr/>
              </p:nvSpPr>
              <p:spPr>
                <a:xfrm>
                  <a:off x="6953727" y="1590582"/>
                  <a:ext cx="146100" cy="119100"/>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1043" name="Google Shape;1043;g1223d392468_0_405"/>
              <p:cNvGrpSpPr/>
              <p:nvPr/>
            </p:nvGrpSpPr>
            <p:grpSpPr>
              <a:xfrm>
                <a:off x="7851985" y="1620653"/>
                <a:ext cx="422168" cy="1666146"/>
                <a:chOff x="-12514263" y="5757863"/>
                <a:chExt cx="5384800" cy="21251862"/>
              </a:xfrm>
            </p:grpSpPr>
            <p:sp>
              <p:nvSpPr>
                <p:cNvPr id="1044" name="Google Shape;1044;g1223d392468_0_405"/>
                <p:cNvSpPr/>
                <p:nvPr/>
              </p:nvSpPr>
              <p:spPr>
                <a:xfrm>
                  <a:off x="-11737975" y="23155276"/>
                  <a:ext cx="2659064"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5" name="Google Shape;1045;g1223d392468_0_405"/>
                <p:cNvSpPr/>
                <p:nvPr/>
              </p:nvSpPr>
              <p:spPr>
                <a:xfrm>
                  <a:off x="-10729913" y="24560213"/>
                  <a:ext cx="1092200" cy="2449512"/>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6" name="Google Shape;1046;g1223d392468_0_405"/>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7" name="Google Shape;1047;g1223d392468_0_405"/>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8" name="Google Shape;1048;g1223d392468_0_405"/>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9" name="Google Shape;1049;g1223d392468_0_405"/>
                <p:cNvSpPr/>
                <p:nvPr/>
              </p:nvSpPr>
              <p:spPr>
                <a:xfrm>
                  <a:off x="-11891963" y="14690726"/>
                  <a:ext cx="3630612" cy="6772274"/>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0" name="Google Shape;1050;g1223d392468_0_405"/>
                <p:cNvSpPr/>
                <p:nvPr/>
              </p:nvSpPr>
              <p:spPr>
                <a:xfrm>
                  <a:off x="-12514263" y="9583738"/>
                  <a:ext cx="4768849" cy="6877051"/>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1" name="Google Shape;1051;g1223d392468_0_405"/>
                <p:cNvSpPr/>
                <p:nvPr/>
              </p:nvSpPr>
              <p:spPr>
                <a:xfrm>
                  <a:off x="-8805863" y="10167938"/>
                  <a:ext cx="1676400" cy="5910264"/>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2" name="Google Shape;1052;g1223d392468_0_405"/>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3" name="Google Shape;1053;g1223d392468_0_405"/>
                <p:cNvSpPr/>
                <p:nvPr/>
              </p:nvSpPr>
              <p:spPr>
                <a:xfrm>
                  <a:off x="-10691813" y="10321926"/>
                  <a:ext cx="1900239"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4" name="Google Shape;1054;g1223d392468_0_405"/>
                <p:cNvSpPr/>
                <p:nvPr/>
              </p:nvSpPr>
              <p:spPr>
                <a:xfrm>
                  <a:off x="-12109450" y="8926513"/>
                  <a:ext cx="3465513" cy="3694112"/>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5" name="Google Shape;1055;g1223d392468_0_405"/>
                <p:cNvSpPr/>
                <p:nvPr/>
              </p:nvSpPr>
              <p:spPr>
                <a:xfrm>
                  <a:off x="-10977563" y="7891463"/>
                  <a:ext cx="1387475" cy="3170237"/>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6" name="Google Shape;1056;g1223d392468_0_405"/>
                <p:cNvSpPr/>
                <p:nvPr/>
              </p:nvSpPr>
              <p:spPr>
                <a:xfrm>
                  <a:off x="-11336338" y="6861176"/>
                  <a:ext cx="1660525" cy="2741614"/>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7" name="Google Shape;1057;g1223d392468_0_405"/>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8" name="Google Shape;1058;g1223d392468_0_405"/>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9" name="Google Shape;1059;g1223d392468_0_405"/>
                <p:cNvSpPr/>
                <p:nvPr/>
              </p:nvSpPr>
              <p:spPr>
                <a:xfrm>
                  <a:off x="-11415713" y="5799138"/>
                  <a:ext cx="1690689"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0" name="Google Shape;1060;g1223d392468_0_405"/>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1" name="Google Shape;1061;g1223d392468_0_405"/>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2" name="Google Shape;1062;g1223d392468_0_405"/>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3" name="Google Shape;1063;g1223d392468_0_405"/>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064" name="Google Shape;1064;g1223d392468_0_405"/>
            <p:cNvGrpSpPr/>
            <p:nvPr/>
          </p:nvGrpSpPr>
          <p:grpSpPr>
            <a:xfrm>
              <a:off x="477119" y="4716006"/>
              <a:ext cx="585568" cy="2142222"/>
              <a:chOff x="6624829" y="1549097"/>
              <a:chExt cx="844244" cy="3088555"/>
            </a:xfrm>
          </p:grpSpPr>
          <p:sp>
            <p:nvSpPr>
              <p:cNvPr id="1065" name="Google Shape;1065;g1223d392468_0_405"/>
              <p:cNvSpPr/>
              <p:nvPr/>
            </p:nvSpPr>
            <p:spPr>
              <a:xfrm>
                <a:off x="6739101" y="4289578"/>
                <a:ext cx="497772"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6" name="Google Shape;1066;g1223d392468_0_405"/>
              <p:cNvSpPr/>
              <p:nvPr/>
            </p:nvSpPr>
            <p:spPr>
              <a:xfrm>
                <a:off x="7167395" y="4311747"/>
                <a:ext cx="301678"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7" name="Google Shape;1067;g1223d392468_0_405"/>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8" name="Google Shape;1068;g1223d392468_0_405"/>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9" name="Google Shape;1069;g1223d392468_0_405"/>
              <p:cNvSpPr/>
              <p:nvPr/>
            </p:nvSpPr>
            <p:spPr>
              <a:xfrm>
                <a:off x="6743444" y="2721303"/>
                <a:ext cx="636040" cy="1733966"/>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0" name="Google Shape;1070;g1223d392468_0_405"/>
              <p:cNvSpPr/>
              <p:nvPr/>
            </p:nvSpPr>
            <p:spPr>
              <a:xfrm>
                <a:off x="6886056" y="1776956"/>
                <a:ext cx="276996" cy="381214"/>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1" name="Google Shape;1071;g1223d392468_0_405"/>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2" name="Google Shape;1072;g1223d392468_0_405"/>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3" name="Google Shape;1073;g1223d392468_0_405"/>
              <p:cNvSpPr/>
              <p:nvPr/>
            </p:nvSpPr>
            <p:spPr>
              <a:xfrm>
                <a:off x="6886056" y="1560981"/>
                <a:ext cx="294824"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4" name="Google Shape;1074;g1223d392468_0_405"/>
              <p:cNvSpPr/>
              <p:nvPr/>
            </p:nvSpPr>
            <p:spPr>
              <a:xfrm>
                <a:off x="6624829" y="1958878"/>
                <a:ext cx="819333" cy="915781"/>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5" name="Google Shape;1075;g1223d392468_0_405"/>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6" name="Google Shape;1076;g1223d392468_0_405"/>
              <p:cNvSpPr/>
              <p:nvPr/>
            </p:nvSpPr>
            <p:spPr>
              <a:xfrm>
                <a:off x="6777954" y="2808150"/>
                <a:ext cx="545309"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7" name="Google Shape;1077;g1223d392468_0_405"/>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8" name="Google Shape;1078;g1223d392468_0_405"/>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9" name="Google Shape;1079;g1223d392468_0_405"/>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0" name="Google Shape;1080;g1223d392468_0_405"/>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1" name="Google Shape;1081;g1223d392468_0_405"/>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2" name="Google Shape;1082;g1223d392468_0_405"/>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3" name="Google Shape;1083;g1223d392468_0_405"/>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4" name="Google Shape;1084;g1223d392468_0_405"/>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5" name="Google Shape;1085;g1223d392468_0_405"/>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6" name="Google Shape;1086;g1223d392468_0_405"/>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7" name="Google Shape;1087;g1223d392468_0_405"/>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8" name="Google Shape;1088;g1223d392468_0_405"/>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9" name="Google Shape;1089;g1223d392468_0_405"/>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0" name="Google Shape;1090;g1223d392468_0_405"/>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1" name="Google Shape;1091;g1223d392468_0_405"/>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2" name="Google Shape;1092;g1223d392468_0_405"/>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3" name="Google Shape;1093;g1223d392468_0_405"/>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4" name="Google Shape;1094;g1223d392468_0_405"/>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5" name="Google Shape;1095;g1223d392468_0_405"/>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6" name="Google Shape;1096;g1223d392468_0_405"/>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7" name="Google Shape;1097;g1223d392468_0_405"/>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8" name="Google Shape;1098;g1223d392468_0_405"/>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9" name="Google Shape;1099;g1223d392468_0_405"/>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0" name="Google Shape;1100;g1223d392468_0_405"/>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1" name="Google Shape;1101;g1223d392468_0_405"/>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2" name="Google Shape;1102;g1223d392468_0_405"/>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103" name="Google Shape;1103;g1223d392468_0_405"/>
          <p:cNvSpPr/>
          <p:nvPr/>
        </p:nvSpPr>
        <p:spPr>
          <a:xfrm>
            <a:off x="212575" y="750150"/>
            <a:ext cx="11789400" cy="55245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Structural variables: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organizational structures</a:t>
            </a:r>
            <a:r>
              <a:rPr lang="en-US" sz="2400">
                <a:solidFill>
                  <a:schemeClr val="dk1"/>
                </a:solidFill>
                <a:latin typeface="Calibri"/>
                <a:ea typeface="Calibri"/>
                <a:cs typeface="Calibri"/>
                <a:sym typeface="Calibri"/>
              </a:rPr>
              <a:t> that minimize ambiguity and uncertainty with formal rules and regulations, and those that continuously remind employees of what is ethical are more likely to encourage ethical behaviour.</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Use of goals</a:t>
            </a:r>
            <a:r>
              <a:rPr lang="en-US" sz="2400">
                <a:solidFill>
                  <a:schemeClr val="dk1"/>
                </a:solidFill>
                <a:latin typeface="Calibri"/>
                <a:ea typeface="Calibri"/>
                <a:cs typeface="Calibri"/>
                <a:sym typeface="Calibri"/>
              </a:rPr>
              <a:t> to guide and motivate can backfire, as employees who don’t reach goals are more likely to engage in unethical behaviour, with or without the benefit of economic incentives to do so.</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Performance appraisal system</a:t>
            </a:r>
            <a:r>
              <a:rPr lang="en-US" sz="2400">
                <a:solidFill>
                  <a:schemeClr val="dk1"/>
                </a:solidFill>
                <a:latin typeface="Calibri"/>
                <a:ea typeface="Calibri"/>
                <a:cs typeface="Calibri"/>
                <a:sym typeface="Calibri"/>
              </a:rPr>
              <a:t> design also has an influence, depending on the focus; is it exclusively on outcomes or both ‘means and ends’. Evaluation based on only outcomes will result in the pressure to look good on the outcomes and not ‘how’ the results were achieved.</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Reward allocation</a:t>
            </a:r>
            <a:r>
              <a:rPr lang="en-US" sz="2400">
                <a:solidFill>
                  <a:schemeClr val="dk1"/>
                </a:solidFill>
                <a:latin typeface="Calibri"/>
                <a:ea typeface="Calibri"/>
                <a:cs typeface="Calibri"/>
                <a:sym typeface="Calibri"/>
              </a:rPr>
              <a:t>, the more these depend on specific goal outcomes, the more employees are pressured to do whatever they must to reach those goals. This can lead to the compromise of ethical standards. </a:t>
            </a:r>
            <a:endParaRPr sz="2400">
              <a:solidFill>
                <a:schemeClr val="dk1"/>
              </a:solidFill>
              <a:latin typeface="Calibri"/>
              <a:ea typeface="Calibri"/>
              <a:cs typeface="Calibri"/>
              <a:sym typeface="Calibri"/>
            </a:endParaRPr>
          </a:p>
          <a:p>
            <a:pPr marL="91440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107"/>
        <p:cNvGrpSpPr/>
        <p:nvPr/>
      </p:nvGrpSpPr>
      <p:grpSpPr>
        <a:xfrm>
          <a:off x="0" y="0"/>
          <a:ext cx="0" cy="0"/>
          <a:chOff x="0" y="0"/>
          <a:chExt cx="0" cy="0"/>
        </a:xfrm>
      </p:grpSpPr>
      <p:grpSp>
        <p:nvGrpSpPr>
          <p:cNvPr id="1108" name="Google Shape;1108;g1226ae615d4_0_0"/>
          <p:cNvGrpSpPr/>
          <p:nvPr/>
        </p:nvGrpSpPr>
        <p:grpSpPr>
          <a:xfrm>
            <a:off x="-21474" y="4339"/>
            <a:ext cx="7686527" cy="745800"/>
            <a:chOff x="1295544" y="2683239"/>
            <a:chExt cx="6529500" cy="745800"/>
          </a:xfrm>
        </p:grpSpPr>
        <p:sp>
          <p:nvSpPr>
            <p:cNvPr id="1109" name="Google Shape;1109;g1226ae615d4_0_0"/>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10" name="Google Shape;1110;g1226ae615d4_0_0"/>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latin typeface="Calibri"/>
                  <a:ea typeface="Calibri"/>
                  <a:cs typeface="Calibri"/>
                  <a:sym typeface="Calibri"/>
                </a:rPr>
                <a:t>Ethical Behaviour Factors</a:t>
              </a:r>
              <a:endParaRPr sz="3600" b="1">
                <a:solidFill>
                  <a:srgbClr val="000000"/>
                </a:solidFill>
                <a:latin typeface="Calibri"/>
                <a:ea typeface="Calibri"/>
                <a:cs typeface="Calibri"/>
                <a:sym typeface="Calibri"/>
              </a:endParaRPr>
            </a:p>
          </p:txBody>
        </p:sp>
      </p:grpSp>
      <p:grpSp>
        <p:nvGrpSpPr>
          <p:cNvPr id="1111" name="Google Shape;1111;g1226ae615d4_0_0"/>
          <p:cNvGrpSpPr/>
          <p:nvPr/>
        </p:nvGrpSpPr>
        <p:grpSpPr>
          <a:xfrm>
            <a:off x="10441848" y="3691823"/>
            <a:ext cx="1560179" cy="3050730"/>
            <a:chOff x="27248" y="3807497"/>
            <a:chExt cx="1560179" cy="3050730"/>
          </a:xfrm>
        </p:grpSpPr>
        <p:grpSp>
          <p:nvGrpSpPr>
            <p:cNvPr id="1112" name="Google Shape;1112;g1226ae615d4_0_0"/>
            <p:cNvGrpSpPr/>
            <p:nvPr/>
          </p:nvGrpSpPr>
          <p:grpSpPr>
            <a:xfrm>
              <a:off x="27248" y="3807497"/>
              <a:ext cx="1560179" cy="2234040"/>
              <a:chOff x="7098728" y="1572185"/>
              <a:chExt cx="1560179" cy="2234040"/>
            </a:xfrm>
          </p:grpSpPr>
          <p:grpSp>
            <p:nvGrpSpPr>
              <p:cNvPr id="1113" name="Google Shape;1113;g1226ae615d4_0_0"/>
              <p:cNvGrpSpPr/>
              <p:nvPr/>
            </p:nvGrpSpPr>
            <p:grpSpPr>
              <a:xfrm>
                <a:off x="8148127" y="2205223"/>
                <a:ext cx="510780" cy="1546903"/>
                <a:chOff x="5596731" y="1613488"/>
                <a:chExt cx="979819" cy="2967395"/>
              </a:xfrm>
            </p:grpSpPr>
            <p:sp>
              <p:nvSpPr>
                <p:cNvPr id="1114" name="Google Shape;1114;g1226ae615d4_0_0"/>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15" name="Google Shape;1115;g1226ae615d4_0_0"/>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16" name="Google Shape;1116;g1226ae615d4_0_0"/>
                <p:cNvSpPr/>
                <p:nvPr/>
              </p:nvSpPr>
              <p:spPr>
                <a:xfrm>
                  <a:off x="5785457" y="3032597"/>
                  <a:ext cx="420970" cy="1436289"/>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17" name="Google Shape;1117;g1226ae615d4_0_0"/>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18" name="Google Shape;1118;g1226ae615d4_0_0"/>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19" name="Google Shape;1119;g1226ae615d4_0_0"/>
                <p:cNvSpPr/>
                <p:nvPr/>
              </p:nvSpPr>
              <p:spPr>
                <a:xfrm>
                  <a:off x="6170697" y="3046568"/>
                  <a:ext cx="254918" cy="1442927"/>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0" name="Google Shape;1120;g1226ae615d4_0_0"/>
                <p:cNvSpPr/>
                <p:nvPr/>
              </p:nvSpPr>
              <p:spPr>
                <a:xfrm>
                  <a:off x="5910512" y="2167984"/>
                  <a:ext cx="610840" cy="824987"/>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1" name="Google Shape;1121;g1226ae615d4_0_0"/>
                <p:cNvSpPr/>
                <p:nvPr/>
              </p:nvSpPr>
              <p:spPr>
                <a:xfrm>
                  <a:off x="5936393" y="2844100"/>
                  <a:ext cx="580150" cy="892323"/>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2" name="Google Shape;1122;g1226ae615d4_0_0"/>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3" name="Google Shape;1123;g1226ae615d4_0_0"/>
                <p:cNvSpPr/>
                <p:nvPr/>
              </p:nvSpPr>
              <p:spPr>
                <a:xfrm>
                  <a:off x="5916008" y="2015426"/>
                  <a:ext cx="440895" cy="899196"/>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4" name="Google Shape;1124;g1226ae615d4_0_0"/>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5" name="Google Shape;1125;g1226ae615d4_0_0"/>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6" name="Google Shape;1126;g1226ae615d4_0_0"/>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7" name="Google Shape;1127;g1226ae615d4_0_0"/>
                <p:cNvSpPr/>
                <p:nvPr/>
              </p:nvSpPr>
              <p:spPr>
                <a:xfrm>
                  <a:off x="6442335" y="2861507"/>
                  <a:ext cx="117954" cy="330040"/>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8" name="Google Shape;1128;g1226ae615d4_0_0"/>
                <p:cNvSpPr/>
                <p:nvPr/>
              </p:nvSpPr>
              <p:spPr>
                <a:xfrm>
                  <a:off x="6063050" y="1741520"/>
                  <a:ext cx="228808" cy="324772"/>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29" name="Google Shape;1129;g1226ae615d4_0_0"/>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0" name="Google Shape;1130;g1226ae615d4_0_0"/>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1" name="Google Shape;1131;g1226ae615d4_0_0"/>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2" name="Google Shape;1132;g1226ae615d4_0_0"/>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3" name="Google Shape;1133;g1226ae615d4_0_0"/>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4" name="Google Shape;1134;g1226ae615d4_0_0"/>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5" name="Google Shape;1135;g1226ae615d4_0_0"/>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6" name="Google Shape;1136;g1226ae615d4_0_0"/>
                <p:cNvSpPr/>
                <p:nvPr/>
              </p:nvSpPr>
              <p:spPr>
                <a:xfrm>
                  <a:off x="5927231" y="2003995"/>
                  <a:ext cx="440895" cy="373788"/>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7" name="Google Shape;1137;g1226ae615d4_0_0"/>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8" name="Google Shape;1138;g1226ae615d4_0_0"/>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9" name="Google Shape;1139;g1226ae615d4_0_0"/>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0" name="Google Shape;1140;g1226ae615d4_0_0"/>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1" name="Google Shape;1141;g1226ae615d4_0_0"/>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2" name="Google Shape;1142;g1226ae615d4_0_0"/>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3" name="Google Shape;1143;g1226ae615d4_0_0"/>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4" name="Google Shape;1144;g1226ae615d4_0_0"/>
                <p:cNvSpPr/>
                <p:nvPr/>
              </p:nvSpPr>
              <p:spPr>
                <a:xfrm>
                  <a:off x="6385533" y="2287542"/>
                  <a:ext cx="52450" cy="503650"/>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5" name="Google Shape;1145;g1226ae615d4_0_0"/>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6" name="Google Shape;1146;g1226ae615d4_0_0"/>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7" name="Google Shape;1147;g1226ae615d4_0_0"/>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8" name="Google Shape;1148;g1226ae615d4_0_0"/>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49" name="Google Shape;1149;g1226ae615d4_0_0"/>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0" name="Google Shape;1150;g1226ae615d4_0_0"/>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1" name="Google Shape;1151;g1226ae615d4_0_0"/>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2" name="Google Shape;1152;g1226ae615d4_0_0"/>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3" name="Google Shape;1153;g1226ae615d4_0_0"/>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54" name="Google Shape;1154;g1226ae615d4_0_0"/>
              <p:cNvGrpSpPr/>
              <p:nvPr/>
            </p:nvGrpSpPr>
            <p:grpSpPr>
              <a:xfrm>
                <a:off x="7417367" y="1572185"/>
                <a:ext cx="378562" cy="1669382"/>
                <a:chOff x="15849600" y="5499101"/>
                <a:chExt cx="5478463" cy="21158200"/>
              </a:xfrm>
            </p:grpSpPr>
            <p:sp>
              <p:nvSpPr>
                <p:cNvPr id="1155" name="Google Shape;1155;g1226ae615d4_0_0"/>
                <p:cNvSpPr/>
                <p:nvPr/>
              </p:nvSpPr>
              <p:spPr>
                <a:xfrm>
                  <a:off x="17341850" y="15898813"/>
                  <a:ext cx="3443287" cy="4878389"/>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6" name="Google Shape;1156;g1226ae615d4_0_0"/>
                <p:cNvSpPr/>
                <p:nvPr/>
              </p:nvSpPr>
              <p:spPr>
                <a:xfrm>
                  <a:off x="16719550" y="15301913"/>
                  <a:ext cx="2633664" cy="10912478"/>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7" name="Google Shape;1157;g1226ae615d4_0_0"/>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8" name="Google Shape;1158;g1226ae615d4_0_0"/>
                <p:cNvSpPr/>
                <p:nvPr/>
              </p:nvSpPr>
              <p:spPr>
                <a:xfrm>
                  <a:off x="17289462" y="13547726"/>
                  <a:ext cx="3724274"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59" name="Google Shape;1159;g1226ae615d4_0_0"/>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0" name="Google Shape;1160;g1226ae615d4_0_0"/>
                <p:cNvSpPr/>
                <p:nvPr/>
              </p:nvSpPr>
              <p:spPr>
                <a:xfrm>
                  <a:off x="15849600" y="24485601"/>
                  <a:ext cx="3049587"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1" name="Google Shape;1161;g1226ae615d4_0_0"/>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2" name="Google Shape;1162;g1226ae615d4_0_0"/>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3" name="Google Shape;1163;g1226ae615d4_0_0"/>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4" name="Google Shape;1164;g1226ae615d4_0_0"/>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5" name="Google Shape;1165;g1226ae615d4_0_0"/>
                <p:cNvSpPr/>
                <p:nvPr/>
              </p:nvSpPr>
              <p:spPr>
                <a:xfrm>
                  <a:off x="18246725" y="5499101"/>
                  <a:ext cx="2940051" cy="4291012"/>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6" name="Google Shape;1166;g1226ae615d4_0_0"/>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7" name="Google Shape;1167;g1226ae615d4_0_0"/>
                <p:cNvSpPr/>
                <p:nvPr/>
              </p:nvSpPr>
              <p:spPr>
                <a:xfrm>
                  <a:off x="18265775" y="7123113"/>
                  <a:ext cx="2208213" cy="4467224"/>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8" name="Google Shape;1168;g1226ae615d4_0_0"/>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69" name="Google Shape;1169;g1226ae615d4_0_0"/>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0" name="Google Shape;1170;g1226ae615d4_0_0"/>
                <p:cNvSpPr/>
                <p:nvPr/>
              </p:nvSpPr>
              <p:spPr>
                <a:xfrm>
                  <a:off x="16495712" y="8416926"/>
                  <a:ext cx="4832351"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1" name="Google Shape;1171;g1226ae615d4_0_0"/>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2" name="Google Shape;1172;g1226ae615d4_0_0"/>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3" name="Google Shape;1173;g1226ae615d4_0_0"/>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4" name="Google Shape;1174;g1226ae615d4_0_0"/>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5" name="Google Shape;1175;g1226ae615d4_0_0"/>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6" name="Google Shape;1176;g1226ae615d4_0_0"/>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7" name="Google Shape;1177;g1226ae615d4_0_0"/>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8" name="Google Shape;1178;g1226ae615d4_0_0"/>
                <p:cNvSpPr/>
                <p:nvPr/>
              </p:nvSpPr>
              <p:spPr>
                <a:xfrm>
                  <a:off x="18348325" y="8818563"/>
                  <a:ext cx="2203451"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79" name="Google Shape;1179;g1226ae615d4_0_0"/>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0" name="Google Shape;1180;g1226ae615d4_0_0"/>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1" name="Google Shape;1181;g1226ae615d4_0_0"/>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2" name="Google Shape;1182;g1226ae615d4_0_0"/>
                <p:cNvSpPr/>
                <p:nvPr/>
              </p:nvSpPr>
              <p:spPr>
                <a:xfrm>
                  <a:off x="17638712" y="12309476"/>
                  <a:ext cx="1725613" cy="1654174"/>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3" name="Google Shape;1183;g1226ae615d4_0_0"/>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4" name="Google Shape;1184;g1226ae615d4_0_0"/>
                <p:cNvSpPr/>
                <p:nvPr/>
              </p:nvSpPr>
              <p:spPr>
                <a:xfrm>
                  <a:off x="16694150" y="11784013"/>
                  <a:ext cx="2913062"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5" name="Google Shape;1185;g1226ae615d4_0_0"/>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6" name="Google Shape;1186;g1226ae615d4_0_0"/>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7" name="Google Shape;1187;g1226ae615d4_0_0"/>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8" name="Google Shape;1188;g1226ae615d4_0_0"/>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9" name="Google Shape;1189;g1226ae615d4_0_0"/>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0" name="Google Shape;1190;g1226ae615d4_0_0"/>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1" name="Google Shape;1191;g1226ae615d4_0_0"/>
                <p:cNvSpPr/>
                <p:nvPr/>
              </p:nvSpPr>
              <p:spPr>
                <a:xfrm>
                  <a:off x="18519775" y="6126163"/>
                  <a:ext cx="685800" cy="2943224"/>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2" name="Google Shape;1192;g1226ae615d4_0_0"/>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3" name="Google Shape;1193;g1226ae615d4_0_0"/>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94" name="Google Shape;1194;g1226ae615d4_0_0"/>
              <p:cNvGrpSpPr/>
              <p:nvPr/>
            </p:nvGrpSpPr>
            <p:grpSpPr>
              <a:xfrm>
                <a:off x="7098728" y="2092755"/>
                <a:ext cx="601825" cy="1713470"/>
                <a:chOff x="6131286" y="1590582"/>
                <a:chExt cx="1477597" cy="4206900"/>
              </a:xfrm>
            </p:grpSpPr>
            <p:sp>
              <p:nvSpPr>
                <p:cNvPr id="1195" name="Google Shape;1195;g1226ae615d4_0_0"/>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6" name="Google Shape;1196;g1226ae615d4_0_0"/>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7" name="Google Shape;1197;g1226ae615d4_0_0"/>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8" name="Google Shape;1198;g1226ae615d4_0_0"/>
                <p:cNvSpPr/>
                <p:nvPr/>
              </p:nvSpPr>
              <p:spPr>
                <a:xfrm>
                  <a:off x="7044386" y="5413363"/>
                  <a:ext cx="564497"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9" name="Google Shape;1199;g1226ae615d4_0_0"/>
                <p:cNvSpPr/>
                <p:nvPr/>
              </p:nvSpPr>
              <p:spPr>
                <a:xfrm>
                  <a:off x="6384561" y="3357253"/>
                  <a:ext cx="1037400" cy="2195985"/>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0" name="Google Shape;1200;g1226ae615d4_0_0"/>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1" name="Google Shape;1201;g1226ae615d4_0_0"/>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2" name="Google Shape;1202;g1226ae615d4_0_0"/>
                <p:cNvSpPr/>
                <p:nvPr/>
              </p:nvSpPr>
              <p:spPr>
                <a:xfrm>
                  <a:off x="6413845" y="2264711"/>
                  <a:ext cx="800637" cy="1236157"/>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3" name="Google Shape;1203;g1226ae615d4_0_0"/>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4" name="Google Shape;1204;g1226ae615d4_0_0"/>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5" name="Google Shape;1205;g1226ae615d4_0_0"/>
                <p:cNvSpPr/>
                <p:nvPr/>
              </p:nvSpPr>
              <p:spPr>
                <a:xfrm>
                  <a:off x="6502944" y="1724515"/>
                  <a:ext cx="478202" cy="593781"/>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6" name="Google Shape;1206;g1226ae615d4_0_0"/>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7" name="Google Shape;1207;g1226ae615d4_0_0"/>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8" name="Google Shape;1208;g1226ae615d4_0_0"/>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9" name="Google Shape;1209;g1226ae615d4_0_0"/>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0" name="Google Shape;1210;g1226ae615d4_0_0"/>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1" name="Google Shape;1211;g1226ae615d4_0_0"/>
                <p:cNvSpPr/>
                <p:nvPr/>
              </p:nvSpPr>
              <p:spPr>
                <a:xfrm>
                  <a:off x="6131286" y="2316737"/>
                  <a:ext cx="522439" cy="1497536"/>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2" name="Google Shape;1212;g1226ae615d4_0_0"/>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3" name="Google Shape;1213;g1226ae615d4_0_0"/>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4" name="Google Shape;1214;g1226ae615d4_0_0"/>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5" name="Google Shape;1215;g1226ae615d4_0_0"/>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6" name="Google Shape;1216;g1226ae615d4_0_0"/>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7" name="Google Shape;1217;g1226ae615d4_0_0"/>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8" name="Google Shape;1218;g1226ae615d4_0_0"/>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9" name="Google Shape;1219;g1226ae615d4_0_0"/>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0" name="Google Shape;1220;g1226ae615d4_0_0"/>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1" name="Google Shape;1221;g1226ae615d4_0_0"/>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2" name="Google Shape;1222;g1226ae615d4_0_0"/>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3" name="Google Shape;1223;g1226ae615d4_0_0"/>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4" name="Google Shape;1224;g1226ae615d4_0_0"/>
                <p:cNvSpPr/>
                <p:nvPr/>
              </p:nvSpPr>
              <p:spPr>
                <a:xfrm>
                  <a:off x="6998902" y="2492129"/>
                  <a:ext cx="172900" cy="1040517"/>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5" name="Google Shape;1225;g1226ae615d4_0_0"/>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6" name="Google Shape;1226;g1226ae615d4_0_0"/>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7" name="Google Shape;1227;g1226ae615d4_0_0"/>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8" name="Google Shape;1228;g1226ae615d4_0_0"/>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9" name="Google Shape;1229;g1226ae615d4_0_0"/>
                <p:cNvSpPr/>
                <p:nvPr/>
              </p:nvSpPr>
              <p:spPr>
                <a:xfrm>
                  <a:off x="6162128" y="2513314"/>
                  <a:ext cx="292840" cy="1079459"/>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0" name="Google Shape;1230;g1226ae615d4_0_0"/>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1" name="Google Shape;1231;g1226ae615d4_0_0"/>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2" name="Google Shape;1232;g1226ae615d4_0_0"/>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3" name="Google Shape;1233;g1226ae615d4_0_0"/>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4" name="Google Shape;1234;g1226ae615d4_0_0"/>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5" name="Google Shape;1235;g1226ae615d4_0_0"/>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6" name="Google Shape;1236;g1226ae615d4_0_0"/>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7" name="Google Shape;1237;g1226ae615d4_0_0"/>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8" name="Google Shape;1238;g1226ae615d4_0_0"/>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39" name="Google Shape;1239;g1226ae615d4_0_0"/>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0" name="Google Shape;1240;g1226ae615d4_0_0"/>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1" name="Google Shape;1241;g1226ae615d4_0_0"/>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2" name="Google Shape;1242;g1226ae615d4_0_0"/>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3" name="Google Shape;1243;g1226ae615d4_0_0"/>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4" name="Google Shape;1244;g1226ae615d4_0_0"/>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5" name="Google Shape;1245;g1226ae615d4_0_0"/>
                <p:cNvSpPr/>
                <p:nvPr/>
              </p:nvSpPr>
              <p:spPr>
                <a:xfrm>
                  <a:off x="6953727" y="1590582"/>
                  <a:ext cx="146100" cy="119100"/>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1246" name="Google Shape;1246;g1226ae615d4_0_0"/>
              <p:cNvGrpSpPr/>
              <p:nvPr/>
            </p:nvGrpSpPr>
            <p:grpSpPr>
              <a:xfrm>
                <a:off x="7851985" y="1620653"/>
                <a:ext cx="422168" cy="1666146"/>
                <a:chOff x="-12514263" y="5757863"/>
                <a:chExt cx="5384800" cy="21251862"/>
              </a:xfrm>
            </p:grpSpPr>
            <p:sp>
              <p:nvSpPr>
                <p:cNvPr id="1247" name="Google Shape;1247;g1226ae615d4_0_0"/>
                <p:cNvSpPr/>
                <p:nvPr/>
              </p:nvSpPr>
              <p:spPr>
                <a:xfrm>
                  <a:off x="-11737975" y="23155276"/>
                  <a:ext cx="2659064"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8" name="Google Shape;1248;g1226ae615d4_0_0"/>
                <p:cNvSpPr/>
                <p:nvPr/>
              </p:nvSpPr>
              <p:spPr>
                <a:xfrm>
                  <a:off x="-10729913" y="24560213"/>
                  <a:ext cx="1092200" cy="2449512"/>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49" name="Google Shape;1249;g1226ae615d4_0_0"/>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0" name="Google Shape;1250;g1226ae615d4_0_0"/>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1" name="Google Shape;1251;g1226ae615d4_0_0"/>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2" name="Google Shape;1252;g1226ae615d4_0_0"/>
                <p:cNvSpPr/>
                <p:nvPr/>
              </p:nvSpPr>
              <p:spPr>
                <a:xfrm>
                  <a:off x="-11891963" y="14690726"/>
                  <a:ext cx="3630612" cy="6772274"/>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3" name="Google Shape;1253;g1226ae615d4_0_0"/>
                <p:cNvSpPr/>
                <p:nvPr/>
              </p:nvSpPr>
              <p:spPr>
                <a:xfrm>
                  <a:off x="-12514263" y="9583738"/>
                  <a:ext cx="4768849" cy="6877051"/>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4" name="Google Shape;1254;g1226ae615d4_0_0"/>
                <p:cNvSpPr/>
                <p:nvPr/>
              </p:nvSpPr>
              <p:spPr>
                <a:xfrm>
                  <a:off x="-8805863" y="10167938"/>
                  <a:ext cx="1676400" cy="5910264"/>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5" name="Google Shape;1255;g1226ae615d4_0_0"/>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6" name="Google Shape;1256;g1226ae615d4_0_0"/>
                <p:cNvSpPr/>
                <p:nvPr/>
              </p:nvSpPr>
              <p:spPr>
                <a:xfrm>
                  <a:off x="-10691813" y="10321926"/>
                  <a:ext cx="1900239"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7" name="Google Shape;1257;g1226ae615d4_0_0"/>
                <p:cNvSpPr/>
                <p:nvPr/>
              </p:nvSpPr>
              <p:spPr>
                <a:xfrm>
                  <a:off x="-12109450" y="8926513"/>
                  <a:ext cx="3465513" cy="3694112"/>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8" name="Google Shape;1258;g1226ae615d4_0_0"/>
                <p:cNvSpPr/>
                <p:nvPr/>
              </p:nvSpPr>
              <p:spPr>
                <a:xfrm>
                  <a:off x="-10977563" y="7891463"/>
                  <a:ext cx="1387475" cy="3170237"/>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59" name="Google Shape;1259;g1226ae615d4_0_0"/>
                <p:cNvSpPr/>
                <p:nvPr/>
              </p:nvSpPr>
              <p:spPr>
                <a:xfrm>
                  <a:off x="-11336338" y="6861176"/>
                  <a:ext cx="1660525" cy="2741614"/>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0" name="Google Shape;1260;g1226ae615d4_0_0"/>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1" name="Google Shape;1261;g1226ae615d4_0_0"/>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2" name="Google Shape;1262;g1226ae615d4_0_0"/>
                <p:cNvSpPr/>
                <p:nvPr/>
              </p:nvSpPr>
              <p:spPr>
                <a:xfrm>
                  <a:off x="-11415713" y="5799138"/>
                  <a:ext cx="1690689"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3" name="Google Shape;1263;g1226ae615d4_0_0"/>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4" name="Google Shape;1264;g1226ae615d4_0_0"/>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5" name="Google Shape;1265;g1226ae615d4_0_0"/>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6" name="Google Shape;1266;g1226ae615d4_0_0"/>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267" name="Google Shape;1267;g1226ae615d4_0_0"/>
            <p:cNvGrpSpPr/>
            <p:nvPr/>
          </p:nvGrpSpPr>
          <p:grpSpPr>
            <a:xfrm>
              <a:off x="477119" y="4716006"/>
              <a:ext cx="585568" cy="2142222"/>
              <a:chOff x="6624829" y="1549097"/>
              <a:chExt cx="844244" cy="3088555"/>
            </a:xfrm>
          </p:grpSpPr>
          <p:sp>
            <p:nvSpPr>
              <p:cNvPr id="1268" name="Google Shape;1268;g1226ae615d4_0_0"/>
              <p:cNvSpPr/>
              <p:nvPr/>
            </p:nvSpPr>
            <p:spPr>
              <a:xfrm>
                <a:off x="6739101" y="4289578"/>
                <a:ext cx="497772"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9" name="Google Shape;1269;g1226ae615d4_0_0"/>
              <p:cNvSpPr/>
              <p:nvPr/>
            </p:nvSpPr>
            <p:spPr>
              <a:xfrm>
                <a:off x="7167395" y="4311747"/>
                <a:ext cx="301678"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0" name="Google Shape;1270;g1226ae615d4_0_0"/>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1" name="Google Shape;1271;g1226ae615d4_0_0"/>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2" name="Google Shape;1272;g1226ae615d4_0_0"/>
              <p:cNvSpPr/>
              <p:nvPr/>
            </p:nvSpPr>
            <p:spPr>
              <a:xfrm>
                <a:off x="6743444" y="2721303"/>
                <a:ext cx="636040" cy="1733966"/>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3" name="Google Shape;1273;g1226ae615d4_0_0"/>
              <p:cNvSpPr/>
              <p:nvPr/>
            </p:nvSpPr>
            <p:spPr>
              <a:xfrm>
                <a:off x="6886056" y="1776956"/>
                <a:ext cx="276996" cy="381214"/>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4" name="Google Shape;1274;g1226ae615d4_0_0"/>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5" name="Google Shape;1275;g1226ae615d4_0_0"/>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6" name="Google Shape;1276;g1226ae615d4_0_0"/>
              <p:cNvSpPr/>
              <p:nvPr/>
            </p:nvSpPr>
            <p:spPr>
              <a:xfrm>
                <a:off x="6886056" y="1560981"/>
                <a:ext cx="294824"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7" name="Google Shape;1277;g1226ae615d4_0_0"/>
              <p:cNvSpPr/>
              <p:nvPr/>
            </p:nvSpPr>
            <p:spPr>
              <a:xfrm>
                <a:off x="6624829" y="1958878"/>
                <a:ext cx="819333" cy="915781"/>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8" name="Google Shape;1278;g1226ae615d4_0_0"/>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79" name="Google Shape;1279;g1226ae615d4_0_0"/>
              <p:cNvSpPr/>
              <p:nvPr/>
            </p:nvSpPr>
            <p:spPr>
              <a:xfrm>
                <a:off x="6777954" y="2808150"/>
                <a:ext cx="545309"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0" name="Google Shape;1280;g1226ae615d4_0_0"/>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1" name="Google Shape;1281;g1226ae615d4_0_0"/>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2" name="Google Shape;1282;g1226ae615d4_0_0"/>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3" name="Google Shape;1283;g1226ae615d4_0_0"/>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4" name="Google Shape;1284;g1226ae615d4_0_0"/>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5" name="Google Shape;1285;g1226ae615d4_0_0"/>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6" name="Google Shape;1286;g1226ae615d4_0_0"/>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7" name="Google Shape;1287;g1226ae615d4_0_0"/>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8" name="Google Shape;1288;g1226ae615d4_0_0"/>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89" name="Google Shape;1289;g1226ae615d4_0_0"/>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0" name="Google Shape;1290;g1226ae615d4_0_0"/>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1" name="Google Shape;1291;g1226ae615d4_0_0"/>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2" name="Google Shape;1292;g1226ae615d4_0_0"/>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3" name="Google Shape;1293;g1226ae615d4_0_0"/>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4" name="Google Shape;1294;g1226ae615d4_0_0"/>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5" name="Google Shape;1295;g1226ae615d4_0_0"/>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6" name="Google Shape;1296;g1226ae615d4_0_0"/>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7" name="Google Shape;1297;g1226ae615d4_0_0"/>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8" name="Google Shape;1298;g1226ae615d4_0_0"/>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9" name="Google Shape;1299;g1226ae615d4_0_0"/>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0" name="Google Shape;1300;g1226ae615d4_0_0"/>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1" name="Google Shape;1301;g1226ae615d4_0_0"/>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2" name="Google Shape;1302;g1226ae615d4_0_0"/>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3" name="Google Shape;1303;g1226ae615d4_0_0"/>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4" name="Google Shape;1304;g1226ae615d4_0_0"/>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05" name="Google Shape;1305;g1226ae615d4_0_0"/>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306" name="Google Shape;1306;g1226ae615d4_0_0"/>
          <p:cNvSpPr/>
          <p:nvPr/>
        </p:nvSpPr>
        <p:spPr>
          <a:xfrm>
            <a:off x="0" y="666750"/>
            <a:ext cx="12192000" cy="61914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Organizational culture:</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content and strength of an organization’s culture also influence ethical behaviour.</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Values reflect what the organization stands for and what it believes in, creates an environment that influences employee behaviour ethically or unethically.</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b="1">
                <a:solidFill>
                  <a:schemeClr val="dk1"/>
                </a:solidFill>
                <a:latin typeface="Calibri"/>
                <a:ea typeface="Calibri"/>
                <a:cs typeface="Calibri"/>
                <a:sym typeface="Calibri"/>
              </a:rPr>
              <a:t>Value based Management</a:t>
            </a:r>
            <a:r>
              <a:rPr lang="en-US" sz="2400">
                <a:solidFill>
                  <a:schemeClr val="dk1"/>
                </a:solidFill>
                <a:latin typeface="Calibri"/>
                <a:ea typeface="Calibri"/>
                <a:cs typeface="Calibri"/>
                <a:sym typeface="Calibri"/>
              </a:rPr>
              <a:t>, is when an organization’s values guide employees in the way they do their jobs. </a:t>
            </a:r>
            <a:endParaRPr sz="2400">
              <a:solidFill>
                <a:schemeClr val="dk1"/>
              </a:solidFill>
              <a:latin typeface="Calibri"/>
              <a:ea typeface="Calibri"/>
              <a:cs typeface="Calibri"/>
              <a:sym typeface="Calibri"/>
            </a:endParaRPr>
          </a:p>
          <a:p>
            <a:pPr marL="1371600" marR="0" lvl="2"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Culture that promotes high ethical standards: high in risk tolerance, control and conflict tolerance.</a:t>
            </a:r>
            <a:endParaRPr sz="2400">
              <a:solidFill>
                <a:schemeClr val="dk1"/>
              </a:solidFill>
              <a:latin typeface="Calibri"/>
              <a:ea typeface="Calibri"/>
              <a:cs typeface="Calibri"/>
              <a:sym typeface="Calibri"/>
            </a:endParaRPr>
          </a:p>
          <a:p>
            <a:pPr marL="1828800" marR="0" lvl="3"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Employees in such culture are encouraged to be aggressive and innovative.</a:t>
            </a:r>
            <a:endParaRPr sz="2400">
              <a:solidFill>
                <a:schemeClr val="dk1"/>
              </a:solidFill>
              <a:latin typeface="Calibri"/>
              <a:ea typeface="Calibri"/>
              <a:cs typeface="Calibri"/>
              <a:sym typeface="Calibri"/>
            </a:endParaRPr>
          </a:p>
          <a:p>
            <a:pPr marL="1828800" marR="0" lvl="3"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Employees have awareness that unethical practices will be discovered</a:t>
            </a:r>
            <a:endParaRPr sz="2400">
              <a:solidFill>
                <a:schemeClr val="dk1"/>
              </a:solidFill>
              <a:latin typeface="Calibri"/>
              <a:ea typeface="Calibri"/>
              <a:cs typeface="Calibri"/>
              <a:sym typeface="Calibri"/>
            </a:endParaRPr>
          </a:p>
          <a:p>
            <a:pPr marL="1828800" marR="0" lvl="3"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Employees are free to openly challenge expectations that are considered unrealistic or personally undesirable. </a:t>
            </a:r>
            <a:endParaRPr sz="2400">
              <a:solidFill>
                <a:schemeClr val="dk1"/>
              </a:solidFill>
              <a:latin typeface="Calibri"/>
              <a:ea typeface="Calibri"/>
              <a:cs typeface="Calibri"/>
              <a:sym typeface="Calibri"/>
            </a:endParaRPr>
          </a:p>
          <a:p>
            <a:pPr marL="2286000" marR="0" lvl="4"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Examples; Timberland ‘Make it Better’, Corning ‘integrity’</a:t>
            </a:r>
            <a:endParaRPr sz="2400">
              <a:solidFill>
                <a:schemeClr val="dk1"/>
              </a:solidFill>
              <a:latin typeface="Calibri"/>
              <a:ea typeface="Calibri"/>
              <a:cs typeface="Calibri"/>
              <a:sym typeface="Calibri"/>
            </a:endParaRPr>
          </a:p>
          <a:p>
            <a:pPr marL="1371600" marR="0" lvl="2"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Managers play an important role in influencing and shaping culture of ethical practices.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strong culture exerts more influence on employees than a weak one (guidelines and penalties).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0" y="0"/>
            <a:ext cx="12192000" cy="6858000"/>
          </a:xfrm>
          <a:prstGeom prst="rect">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1" name="Google Shape;101;p2"/>
          <p:cNvGrpSpPr/>
          <p:nvPr/>
        </p:nvGrpSpPr>
        <p:grpSpPr>
          <a:xfrm>
            <a:off x="3552825" y="1714292"/>
            <a:ext cx="5086350" cy="3101049"/>
            <a:chOff x="1614488" y="1156626"/>
            <a:chExt cx="5086350" cy="3101049"/>
          </a:xfrm>
        </p:grpSpPr>
        <p:sp>
          <p:nvSpPr>
            <p:cNvPr id="102" name="Google Shape;102;p2"/>
            <p:cNvSpPr/>
            <p:nvPr/>
          </p:nvSpPr>
          <p:spPr>
            <a:xfrm>
              <a:off x="1614488" y="1753201"/>
              <a:ext cx="5086350" cy="2504474"/>
            </a:xfrm>
            <a:custGeom>
              <a:avLst/>
              <a:gdLst/>
              <a:ahLst/>
              <a:cxnLst/>
              <a:rect l="l" t="t" r="r" b="b"/>
              <a:pathLst>
                <a:path w="322" h="265" extrusionOk="0">
                  <a:moveTo>
                    <a:pt x="322" y="9"/>
                  </a:moveTo>
                  <a:cubicBezTo>
                    <a:pt x="322" y="265"/>
                    <a:pt x="322" y="265"/>
                    <a:pt x="322" y="265"/>
                  </a:cubicBezTo>
                  <a:cubicBezTo>
                    <a:pt x="322" y="265"/>
                    <a:pt x="154" y="265"/>
                    <a:pt x="126" y="265"/>
                  </a:cubicBezTo>
                  <a:cubicBezTo>
                    <a:pt x="99" y="265"/>
                    <a:pt x="63" y="255"/>
                    <a:pt x="42" y="251"/>
                  </a:cubicBezTo>
                  <a:cubicBezTo>
                    <a:pt x="21" y="247"/>
                    <a:pt x="16" y="245"/>
                    <a:pt x="16" y="245"/>
                  </a:cubicBezTo>
                  <a:cubicBezTo>
                    <a:pt x="16" y="245"/>
                    <a:pt x="17" y="243"/>
                    <a:pt x="16" y="241"/>
                  </a:cubicBezTo>
                  <a:cubicBezTo>
                    <a:pt x="15" y="238"/>
                    <a:pt x="22" y="237"/>
                    <a:pt x="11" y="187"/>
                  </a:cubicBezTo>
                  <a:cubicBezTo>
                    <a:pt x="0" y="138"/>
                    <a:pt x="8" y="55"/>
                    <a:pt x="9" y="0"/>
                  </a:cubicBezTo>
                  <a:lnTo>
                    <a:pt x="322" y="9"/>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000000"/>
                  </a:solidFill>
                  <a:latin typeface="Arial"/>
                  <a:ea typeface="Arial"/>
                  <a:cs typeface="Arial"/>
                  <a:sym typeface="Arial"/>
                </a:rPr>
                <a:t>Unit # 5:</a:t>
              </a:r>
              <a:endParaRPr/>
            </a:p>
            <a:p>
              <a:pPr marL="0" marR="0" lvl="0" indent="0" algn="ctr" rtl="0">
                <a:spcBef>
                  <a:spcPts val="0"/>
                </a:spcBef>
                <a:spcAft>
                  <a:spcPts val="0"/>
                </a:spcAft>
                <a:buNone/>
              </a:pPr>
              <a:endParaRPr sz="1100" b="1">
                <a:solidFill>
                  <a:srgbClr val="000000"/>
                </a:solidFill>
                <a:latin typeface="Arial"/>
                <a:ea typeface="Arial"/>
                <a:cs typeface="Arial"/>
                <a:sym typeface="Arial"/>
              </a:endParaRPr>
            </a:p>
            <a:p>
              <a:pPr marL="0" marR="0" lvl="0" indent="0" algn="ctr" rtl="0">
                <a:spcBef>
                  <a:spcPts val="0"/>
                </a:spcBef>
                <a:spcAft>
                  <a:spcPts val="0"/>
                </a:spcAft>
                <a:buNone/>
              </a:pPr>
              <a:r>
                <a:rPr lang="en-US" sz="2000" u="sng">
                  <a:solidFill>
                    <a:srgbClr val="000000"/>
                  </a:solidFill>
                  <a:latin typeface="Arial"/>
                  <a:ea typeface="Arial"/>
                  <a:cs typeface="Arial"/>
                  <a:sym typeface="Arial"/>
                </a:rPr>
                <a:t>Creating a Consumer Focus</a:t>
              </a:r>
              <a:endParaRPr sz="2000" u="sng">
                <a:solidFill>
                  <a:srgbClr val="000000"/>
                </a:solidFill>
                <a:latin typeface="Arial"/>
                <a:ea typeface="Arial"/>
                <a:cs typeface="Arial"/>
                <a:sym typeface="Arial"/>
              </a:endParaRPr>
            </a:p>
          </p:txBody>
        </p:sp>
        <p:grpSp>
          <p:nvGrpSpPr>
            <p:cNvPr id="103" name="Google Shape;103;p2"/>
            <p:cNvGrpSpPr/>
            <p:nvPr/>
          </p:nvGrpSpPr>
          <p:grpSpPr>
            <a:xfrm rot="441682">
              <a:off x="3734437" y="1212118"/>
              <a:ext cx="920465" cy="843513"/>
              <a:chOff x="6354326" y="1157023"/>
              <a:chExt cx="920465" cy="843513"/>
            </a:xfrm>
          </p:grpSpPr>
          <p:sp>
            <p:nvSpPr>
              <p:cNvPr id="104" name="Google Shape;104;p2"/>
              <p:cNvSpPr/>
              <p:nvPr/>
            </p:nvSpPr>
            <p:spPr>
              <a:xfrm rot="-231655">
                <a:off x="6354505" y="1431722"/>
                <a:ext cx="891418" cy="35363"/>
              </a:xfrm>
              <a:custGeom>
                <a:avLst/>
                <a:gdLst/>
                <a:ahLst/>
                <a:cxnLst/>
                <a:rect l="l" t="t" r="r" b="b"/>
                <a:pathLst>
                  <a:path w="3882" h="154" extrusionOk="0">
                    <a:moveTo>
                      <a:pt x="3" y="154"/>
                    </a:moveTo>
                    <a:lnTo>
                      <a:pt x="3880" y="154"/>
                    </a:lnTo>
                    <a:lnTo>
                      <a:pt x="3882" y="0"/>
                    </a:lnTo>
                    <a:lnTo>
                      <a:pt x="0" y="0"/>
                    </a:lnTo>
                    <a:lnTo>
                      <a:pt x="3"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5" name="Google Shape;105;p2"/>
              <p:cNvSpPr/>
              <p:nvPr/>
            </p:nvSpPr>
            <p:spPr>
              <a:xfrm rot="-231655">
                <a:off x="6370958" y="1466546"/>
                <a:ext cx="890270" cy="432850"/>
              </a:xfrm>
              <a:custGeom>
                <a:avLst/>
                <a:gdLst/>
                <a:ahLst/>
                <a:cxnLst/>
                <a:rect l="l" t="t" r="r" b="b"/>
                <a:pathLst>
                  <a:path w="3877" h="1885" extrusionOk="0">
                    <a:moveTo>
                      <a:pt x="0" y="0"/>
                    </a:moveTo>
                    <a:lnTo>
                      <a:pt x="3877" y="0"/>
                    </a:lnTo>
                    <a:lnTo>
                      <a:pt x="3843" y="1885"/>
                    </a:lnTo>
                    <a:lnTo>
                      <a:pt x="33" y="1885"/>
                    </a:lnTo>
                    <a:lnTo>
                      <a:pt x="0" y="0"/>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6" name="Google Shape;106;p2"/>
              <p:cNvSpPr/>
              <p:nvPr/>
            </p:nvSpPr>
            <p:spPr>
              <a:xfrm rot="-231655">
                <a:off x="6653187" y="1898822"/>
                <a:ext cx="359828" cy="72333"/>
              </a:xfrm>
              <a:custGeom>
                <a:avLst/>
                <a:gdLst/>
                <a:ahLst/>
                <a:cxnLst/>
                <a:rect l="l" t="t" r="r" b="b"/>
                <a:pathLst>
                  <a:path w="1567" h="315" extrusionOk="0">
                    <a:moveTo>
                      <a:pt x="274" y="315"/>
                    </a:moveTo>
                    <a:lnTo>
                      <a:pt x="1290" y="315"/>
                    </a:lnTo>
                    <a:lnTo>
                      <a:pt x="1567" y="0"/>
                    </a:lnTo>
                    <a:lnTo>
                      <a:pt x="0" y="0"/>
                    </a:lnTo>
                    <a:lnTo>
                      <a:pt x="274"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7" name="Google Shape;107;p2"/>
              <p:cNvSpPr/>
              <p:nvPr/>
            </p:nvSpPr>
            <p:spPr>
              <a:xfrm rot="-231655">
                <a:off x="6605784" y="1169739"/>
                <a:ext cx="403272" cy="758618"/>
              </a:xfrm>
              <a:custGeom>
                <a:avLst/>
                <a:gdLst/>
                <a:ahLst/>
                <a:cxnLst/>
                <a:rect l="l" t="t" r="r" b="b"/>
                <a:pathLst>
                  <a:path w="780" h="1730" extrusionOk="0">
                    <a:moveTo>
                      <a:pt x="754" y="1728"/>
                    </a:moveTo>
                    <a:cubicBezTo>
                      <a:pt x="743" y="1728"/>
                      <a:pt x="733" y="1720"/>
                      <a:pt x="730" y="1709"/>
                    </a:cubicBezTo>
                    <a:cubicBezTo>
                      <a:pt x="687" y="1526"/>
                      <a:pt x="643" y="1361"/>
                      <a:pt x="604" y="1215"/>
                    </a:cubicBezTo>
                    <a:cubicBezTo>
                      <a:pt x="532" y="945"/>
                      <a:pt x="475" y="731"/>
                      <a:pt x="464" y="553"/>
                    </a:cubicBezTo>
                    <a:cubicBezTo>
                      <a:pt x="453" y="367"/>
                      <a:pt x="553" y="307"/>
                      <a:pt x="619" y="267"/>
                    </a:cubicBezTo>
                    <a:cubicBezTo>
                      <a:pt x="658" y="243"/>
                      <a:pt x="669" y="233"/>
                      <a:pt x="667" y="220"/>
                    </a:cubicBezTo>
                    <a:cubicBezTo>
                      <a:pt x="659" y="179"/>
                      <a:pt x="631" y="138"/>
                      <a:pt x="590" y="107"/>
                    </a:cubicBezTo>
                    <a:cubicBezTo>
                      <a:pt x="539" y="69"/>
                      <a:pt x="469" y="48"/>
                      <a:pt x="390" y="48"/>
                    </a:cubicBezTo>
                    <a:cubicBezTo>
                      <a:pt x="310" y="48"/>
                      <a:pt x="241" y="69"/>
                      <a:pt x="190" y="107"/>
                    </a:cubicBezTo>
                    <a:cubicBezTo>
                      <a:pt x="149" y="138"/>
                      <a:pt x="121" y="179"/>
                      <a:pt x="113" y="220"/>
                    </a:cubicBezTo>
                    <a:cubicBezTo>
                      <a:pt x="111" y="233"/>
                      <a:pt x="122" y="243"/>
                      <a:pt x="161" y="267"/>
                    </a:cubicBezTo>
                    <a:cubicBezTo>
                      <a:pt x="227" y="307"/>
                      <a:pt x="327" y="367"/>
                      <a:pt x="316" y="553"/>
                    </a:cubicBezTo>
                    <a:cubicBezTo>
                      <a:pt x="305" y="731"/>
                      <a:pt x="248" y="945"/>
                      <a:pt x="175" y="1215"/>
                    </a:cubicBezTo>
                    <a:cubicBezTo>
                      <a:pt x="137" y="1361"/>
                      <a:pt x="92" y="1526"/>
                      <a:pt x="49" y="1709"/>
                    </a:cubicBezTo>
                    <a:cubicBezTo>
                      <a:pt x="46" y="1722"/>
                      <a:pt x="34" y="1730"/>
                      <a:pt x="21" y="1727"/>
                    </a:cubicBezTo>
                    <a:cubicBezTo>
                      <a:pt x="8" y="1724"/>
                      <a:pt x="0" y="1711"/>
                      <a:pt x="3" y="1698"/>
                    </a:cubicBezTo>
                    <a:cubicBezTo>
                      <a:pt x="46" y="1514"/>
                      <a:pt x="90" y="1349"/>
                      <a:pt x="129" y="1203"/>
                    </a:cubicBezTo>
                    <a:cubicBezTo>
                      <a:pt x="201" y="935"/>
                      <a:pt x="257" y="723"/>
                      <a:pt x="268" y="550"/>
                    </a:cubicBezTo>
                    <a:cubicBezTo>
                      <a:pt x="277" y="393"/>
                      <a:pt x="199" y="346"/>
                      <a:pt x="136" y="308"/>
                    </a:cubicBezTo>
                    <a:cubicBezTo>
                      <a:pt x="97" y="284"/>
                      <a:pt x="57" y="259"/>
                      <a:pt x="66" y="211"/>
                    </a:cubicBezTo>
                    <a:cubicBezTo>
                      <a:pt x="85" y="110"/>
                      <a:pt x="195" y="0"/>
                      <a:pt x="390" y="0"/>
                    </a:cubicBezTo>
                    <a:cubicBezTo>
                      <a:pt x="585" y="0"/>
                      <a:pt x="695" y="110"/>
                      <a:pt x="714" y="211"/>
                    </a:cubicBezTo>
                    <a:cubicBezTo>
                      <a:pt x="723" y="259"/>
                      <a:pt x="683" y="284"/>
                      <a:pt x="644" y="308"/>
                    </a:cubicBezTo>
                    <a:cubicBezTo>
                      <a:pt x="581" y="346"/>
                      <a:pt x="503" y="393"/>
                      <a:pt x="512" y="550"/>
                    </a:cubicBezTo>
                    <a:cubicBezTo>
                      <a:pt x="522" y="723"/>
                      <a:pt x="579" y="935"/>
                      <a:pt x="651" y="1203"/>
                    </a:cubicBezTo>
                    <a:cubicBezTo>
                      <a:pt x="690" y="1349"/>
                      <a:pt x="734" y="1514"/>
                      <a:pt x="777" y="1698"/>
                    </a:cubicBezTo>
                    <a:cubicBezTo>
                      <a:pt x="780" y="1711"/>
                      <a:pt x="772" y="1724"/>
                      <a:pt x="759" y="1727"/>
                    </a:cubicBezTo>
                    <a:cubicBezTo>
                      <a:pt x="757" y="1727"/>
                      <a:pt x="756" y="1728"/>
                      <a:pt x="754" y="1728"/>
                    </a:cubicBezTo>
                    <a:close/>
                  </a:path>
                </a:pathLst>
              </a:custGeom>
              <a:solidFill>
                <a:schemeClr val="dk1"/>
              </a:solidFill>
              <a:ln w="9525" cap="flat" cmpd="sng">
                <a:solidFill>
                  <a:srgbClr val="C0C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8" name="Google Shape;108;p2"/>
              <p:cNvSpPr/>
              <p:nvPr/>
            </p:nvSpPr>
            <p:spPr>
              <a:xfrm rot="-231655">
                <a:off x="6396244" y="1919595"/>
                <a:ext cx="258102" cy="72333"/>
              </a:xfrm>
              <a:custGeom>
                <a:avLst/>
                <a:gdLst/>
                <a:ahLst/>
                <a:cxnLst/>
                <a:rect l="l" t="t" r="r" b="b"/>
                <a:pathLst>
                  <a:path w="1124" h="315" extrusionOk="0">
                    <a:moveTo>
                      <a:pt x="5" y="315"/>
                    </a:moveTo>
                    <a:lnTo>
                      <a:pt x="1006" y="315"/>
                    </a:lnTo>
                    <a:lnTo>
                      <a:pt x="1124" y="209"/>
                    </a:lnTo>
                    <a:lnTo>
                      <a:pt x="1003" y="0"/>
                    </a:lnTo>
                    <a:lnTo>
                      <a:pt x="0" y="0"/>
                    </a:lnTo>
                    <a:lnTo>
                      <a:pt x="5"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9" name="Google Shape;109;p2"/>
              <p:cNvSpPr/>
              <p:nvPr/>
            </p:nvSpPr>
            <p:spPr>
              <a:xfrm rot="-231655">
                <a:off x="7011626" y="1878064"/>
                <a:ext cx="258102" cy="72333"/>
              </a:xfrm>
              <a:custGeom>
                <a:avLst/>
                <a:gdLst/>
                <a:ahLst/>
                <a:cxnLst/>
                <a:rect l="l" t="t" r="r" b="b"/>
                <a:pathLst>
                  <a:path w="1124" h="315" extrusionOk="0">
                    <a:moveTo>
                      <a:pt x="1120" y="315"/>
                    </a:moveTo>
                    <a:lnTo>
                      <a:pt x="119" y="315"/>
                    </a:lnTo>
                    <a:lnTo>
                      <a:pt x="0" y="209"/>
                    </a:lnTo>
                    <a:lnTo>
                      <a:pt x="121" y="0"/>
                    </a:lnTo>
                    <a:lnTo>
                      <a:pt x="1124" y="0"/>
                    </a:lnTo>
                    <a:lnTo>
                      <a:pt x="1120"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310"/>
        <p:cNvGrpSpPr/>
        <p:nvPr/>
      </p:nvGrpSpPr>
      <p:grpSpPr>
        <a:xfrm>
          <a:off x="0" y="0"/>
          <a:ext cx="0" cy="0"/>
          <a:chOff x="0" y="0"/>
          <a:chExt cx="0" cy="0"/>
        </a:xfrm>
      </p:grpSpPr>
      <p:grpSp>
        <p:nvGrpSpPr>
          <p:cNvPr id="1311" name="Google Shape;1311;g126703fbed5_0_0"/>
          <p:cNvGrpSpPr/>
          <p:nvPr/>
        </p:nvGrpSpPr>
        <p:grpSpPr>
          <a:xfrm>
            <a:off x="-21474" y="4339"/>
            <a:ext cx="7686527" cy="745800"/>
            <a:chOff x="1295544" y="2683239"/>
            <a:chExt cx="6529500" cy="745800"/>
          </a:xfrm>
        </p:grpSpPr>
        <p:sp>
          <p:nvSpPr>
            <p:cNvPr id="1312" name="Google Shape;1312;g126703fbed5_0_0"/>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13" name="Google Shape;1313;g126703fbed5_0_0"/>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latin typeface="Calibri"/>
                  <a:ea typeface="Calibri"/>
                  <a:cs typeface="Calibri"/>
                  <a:sym typeface="Calibri"/>
                </a:rPr>
                <a:t>Ethical Behaviour Factors</a:t>
              </a:r>
              <a:endParaRPr sz="3600" b="1">
                <a:solidFill>
                  <a:srgbClr val="000000"/>
                </a:solidFill>
                <a:latin typeface="Calibri"/>
                <a:ea typeface="Calibri"/>
                <a:cs typeface="Calibri"/>
                <a:sym typeface="Calibri"/>
              </a:endParaRPr>
            </a:p>
          </p:txBody>
        </p:sp>
      </p:grpSp>
      <p:grpSp>
        <p:nvGrpSpPr>
          <p:cNvPr id="1314" name="Google Shape;1314;g126703fbed5_0_0"/>
          <p:cNvGrpSpPr/>
          <p:nvPr/>
        </p:nvGrpSpPr>
        <p:grpSpPr>
          <a:xfrm>
            <a:off x="10441848" y="3691823"/>
            <a:ext cx="1560179" cy="3050730"/>
            <a:chOff x="27248" y="3807497"/>
            <a:chExt cx="1560179" cy="3050730"/>
          </a:xfrm>
        </p:grpSpPr>
        <p:grpSp>
          <p:nvGrpSpPr>
            <p:cNvPr id="1315" name="Google Shape;1315;g126703fbed5_0_0"/>
            <p:cNvGrpSpPr/>
            <p:nvPr/>
          </p:nvGrpSpPr>
          <p:grpSpPr>
            <a:xfrm>
              <a:off x="27248" y="3807497"/>
              <a:ext cx="1560179" cy="2234040"/>
              <a:chOff x="7098728" y="1572185"/>
              <a:chExt cx="1560179" cy="2234040"/>
            </a:xfrm>
          </p:grpSpPr>
          <p:grpSp>
            <p:nvGrpSpPr>
              <p:cNvPr id="1316" name="Google Shape;1316;g126703fbed5_0_0"/>
              <p:cNvGrpSpPr/>
              <p:nvPr/>
            </p:nvGrpSpPr>
            <p:grpSpPr>
              <a:xfrm>
                <a:off x="8148127" y="2205223"/>
                <a:ext cx="510780" cy="1546903"/>
                <a:chOff x="5596731" y="1613488"/>
                <a:chExt cx="979819" cy="2967395"/>
              </a:xfrm>
            </p:grpSpPr>
            <p:sp>
              <p:nvSpPr>
                <p:cNvPr id="1317" name="Google Shape;1317;g126703fbed5_0_0"/>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8" name="Google Shape;1318;g126703fbed5_0_0"/>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19" name="Google Shape;1319;g126703fbed5_0_0"/>
                <p:cNvSpPr/>
                <p:nvPr/>
              </p:nvSpPr>
              <p:spPr>
                <a:xfrm>
                  <a:off x="5785457" y="3032597"/>
                  <a:ext cx="420970" cy="1436289"/>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0" name="Google Shape;1320;g126703fbed5_0_0"/>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1" name="Google Shape;1321;g126703fbed5_0_0"/>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2" name="Google Shape;1322;g126703fbed5_0_0"/>
                <p:cNvSpPr/>
                <p:nvPr/>
              </p:nvSpPr>
              <p:spPr>
                <a:xfrm>
                  <a:off x="6170697" y="3046568"/>
                  <a:ext cx="254918" cy="1442927"/>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3" name="Google Shape;1323;g126703fbed5_0_0"/>
                <p:cNvSpPr/>
                <p:nvPr/>
              </p:nvSpPr>
              <p:spPr>
                <a:xfrm>
                  <a:off x="5910512" y="2167984"/>
                  <a:ext cx="610840" cy="824987"/>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4" name="Google Shape;1324;g126703fbed5_0_0"/>
                <p:cNvSpPr/>
                <p:nvPr/>
              </p:nvSpPr>
              <p:spPr>
                <a:xfrm>
                  <a:off x="5936393" y="2844100"/>
                  <a:ext cx="580150" cy="892323"/>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5" name="Google Shape;1325;g126703fbed5_0_0"/>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6" name="Google Shape;1326;g126703fbed5_0_0"/>
                <p:cNvSpPr/>
                <p:nvPr/>
              </p:nvSpPr>
              <p:spPr>
                <a:xfrm>
                  <a:off x="5916008" y="2015426"/>
                  <a:ext cx="440895" cy="899196"/>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7" name="Google Shape;1327;g126703fbed5_0_0"/>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8" name="Google Shape;1328;g126703fbed5_0_0"/>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29" name="Google Shape;1329;g126703fbed5_0_0"/>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0" name="Google Shape;1330;g126703fbed5_0_0"/>
                <p:cNvSpPr/>
                <p:nvPr/>
              </p:nvSpPr>
              <p:spPr>
                <a:xfrm>
                  <a:off x="6442335" y="2861507"/>
                  <a:ext cx="117954" cy="330040"/>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1" name="Google Shape;1331;g126703fbed5_0_0"/>
                <p:cNvSpPr/>
                <p:nvPr/>
              </p:nvSpPr>
              <p:spPr>
                <a:xfrm>
                  <a:off x="6063050" y="1741520"/>
                  <a:ext cx="228808" cy="324772"/>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2" name="Google Shape;1332;g126703fbed5_0_0"/>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3" name="Google Shape;1333;g126703fbed5_0_0"/>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4" name="Google Shape;1334;g126703fbed5_0_0"/>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5" name="Google Shape;1335;g126703fbed5_0_0"/>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6" name="Google Shape;1336;g126703fbed5_0_0"/>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7" name="Google Shape;1337;g126703fbed5_0_0"/>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8" name="Google Shape;1338;g126703fbed5_0_0"/>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39" name="Google Shape;1339;g126703fbed5_0_0"/>
                <p:cNvSpPr/>
                <p:nvPr/>
              </p:nvSpPr>
              <p:spPr>
                <a:xfrm>
                  <a:off x="5927231" y="2003995"/>
                  <a:ext cx="440895" cy="373788"/>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0" name="Google Shape;1340;g126703fbed5_0_0"/>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1" name="Google Shape;1341;g126703fbed5_0_0"/>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2" name="Google Shape;1342;g126703fbed5_0_0"/>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3" name="Google Shape;1343;g126703fbed5_0_0"/>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4" name="Google Shape;1344;g126703fbed5_0_0"/>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5" name="Google Shape;1345;g126703fbed5_0_0"/>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6" name="Google Shape;1346;g126703fbed5_0_0"/>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7" name="Google Shape;1347;g126703fbed5_0_0"/>
                <p:cNvSpPr/>
                <p:nvPr/>
              </p:nvSpPr>
              <p:spPr>
                <a:xfrm>
                  <a:off x="6385533" y="2287542"/>
                  <a:ext cx="52450" cy="503650"/>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8" name="Google Shape;1348;g126703fbed5_0_0"/>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49" name="Google Shape;1349;g126703fbed5_0_0"/>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0" name="Google Shape;1350;g126703fbed5_0_0"/>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1" name="Google Shape;1351;g126703fbed5_0_0"/>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2" name="Google Shape;1352;g126703fbed5_0_0"/>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3" name="Google Shape;1353;g126703fbed5_0_0"/>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4" name="Google Shape;1354;g126703fbed5_0_0"/>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5" name="Google Shape;1355;g126703fbed5_0_0"/>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6" name="Google Shape;1356;g126703fbed5_0_0"/>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57" name="Google Shape;1357;g126703fbed5_0_0"/>
              <p:cNvGrpSpPr/>
              <p:nvPr/>
            </p:nvGrpSpPr>
            <p:grpSpPr>
              <a:xfrm>
                <a:off x="7417367" y="1572185"/>
                <a:ext cx="378562" cy="1669382"/>
                <a:chOff x="15849600" y="5499101"/>
                <a:chExt cx="5478463" cy="21158200"/>
              </a:xfrm>
            </p:grpSpPr>
            <p:sp>
              <p:nvSpPr>
                <p:cNvPr id="1358" name="Google Shape;1358;g126703fbed5_0_0"/>
                <p:cNvSpPr/>
                <p:nvPr/>
              </p:nvSpPr>
              <p:spPr>
                <a:xfrm>
                  <a:off x="17341850" y="15898813"/>
                  <a:ext cx="3443287" cy="4878389"/>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59" name="Google Shape;1359;g126703fbed5_0_0"/>
                <p:cNvSpPr/>
                <p:nvPr/>
              </p:nvSpPr>
              <p:spPr>
                <a:xfrm>
                  <a:off x="16719550" y="15301913"/>
                  <a:ext cx="2633664" cy="10912478"/>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0" name="Google Shape;1360;g126703fbed5_0_0"/>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1" name="Google Shape;1361;g126703fbed5_0_0"/>
                <p:cNvSpPr/>
                <p:nvPr/>
              </p:nvSpPr>
              <p:spPr>
                <a:xfrm>
                  <a:off x="17289462" y="13547726"/>
                  <a:ext cx="3724274"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2" name="Google Shape;1362;g126703fbed5_0_0"/>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3" name="Google Shape;1363;g126703fbed5_0_0"/>
                <p:cNvSpPr/>
                <p:nvPr/>
              </p:nvSpPr>
              <p:spPr>
                <a:xfrm>
                  <a:off x="15849600" y="24485601"/>
                  <a:ext cx="3049587"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4" name="Google Shape;1364;g126703fbed5_0_0"/>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5" name="Google Shape;1365;g126703fbed5_0_0"/>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6" name="Google Shape;1366;g126703fbed5_0_0"/>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7" name="Google Shape;1367;g126703fbed5_0_0"/>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8" name="Google Shape;1368;g126703fbed5_0_0"/>
                <p:cNvSpPr/>
                <p:nvPr/>
              </p:nvSpPr>
              <p:spPr>
                <a:xfrm>
                  <a:off x="18246725" y="5499101"/>
                  <a:ext cx="2940051" cy="4291012"/>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69" name="Google Shape;1369;g126703fbed5_0_0"/>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0" name="Google Shape;1370;g126703fbed5_0_0"/>
                <p:cNvSpPr/>
                <p:nvPr/>
              </p:nvSpPr>
              <p:spPr>
                <a:xfrm>
                  <a:off x="18265775" y="7123113"/>
                  <a:ext cx="2208213" cy="4467224"/>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1" name="Google Shape;1371;g126703fbed5_0_0"/>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2" name="Google Shape;1372;g126703fbed5_0_0"/>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3" name="Google Shape;1373;g126703fbed5_0_0"/>
                <p:cNvSpPr/>
                <p:nvPr/>
              </p:nvSpPr>
              <p:spPr>
                <a:xfrm>
                  <a:off x="16495712" y="8416926"/>
                  <a:ext cx="4832351"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4" name="Google Shape;1374;g126703fbed5_0_0"/>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5" name="Google Shape;1375;g126703fbed5_0_0"/>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6" name="Google Shape;1376;g126703fbed5_0_0"/>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7" name="Google Shape;1377;g126703fbed5_0_0"/>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8" name="Google Shape;1378;g126703fbed5_0_0"/>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79" name="Google Shape;1379;g126703fbed5_0_0"/>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0" name="Google Shape;1380;g126703fbed5_0_0"/>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1" name="Google Shape;1381;g126703fbed5_0_0"/>
                <p:cNvSpPr/>
                <p:nvPr/>
              </p:nvSpPr>
              <p:spPr>
                <a:xfrm>
                  <a:off x="18348325" y="8818563"/>
                  <a:ext cx="2203451"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2" name="Google Shape;1382;g126703fbed5_0_0"/>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3" name="Google Shape;1383;g126703fbed5_0_0"/>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4" name="Google Shape;1384;g126703fbed5_0_0"/>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5" name="Google Shape;1385;g126703fbed5_0_0"/>
                <p:cNvSpPr/>
                <p:nvPr/>
              </p:nvSpPr>
              <p:spPr>
                <a:xfrm>
                  <a:off x="17638712" y="12309476"/>
                  <a:ext cx="1725613" cy="1654174"/>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6" name="Google Shape;1386;g126703fbed5_0_0"/>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7" name="Google Shape;1387;g126703fbed5_0_0"/>
                <p:cNvSpPr/>
                <p:nvPr/>
              </p:nvSpPr>
              <p:spPr>
                <a:xfrm>
                  <a:off x="16694150" y="11784013"/>
                  <a:ext cx="2913062"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8" name="Google Shape;1388;g126703fbed5_0_0"/>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89" name="Google Shape;1389;g126703fbed5_0_0"/>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0" name="Google Shape;1390;g126703fbed5_0_0"/>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1" name="Google Shape;1391;g126703fbed5_0_0"/>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2" name="Google Shape;1392;g126703fbed5_0_0"/>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3" name="Google Shape;1393;g126703fbed5_0_0"/>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4" name="Google Shape;1394;g126703fbed5_0_0"/>
                <p:cNvSpPr/>
                <p:nvPr/>
              </p:nvSpPr>
              <p:spPr>
                <a:xfrm>
                  <a:off x="18519775" y="6126163"/>
                  <a:ext cx="685800" cy="2943224"/>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5" name="Google Shape;1395;g126703fbed5_0_0"/>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6" name="Google Shape;1396;g126703fbed5_0_0"/>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397" name="Google Shape;1397;g126703fbed5_0_0"/>
              <p:cNvGrpSpPr/>
              <p:nvPr/>
            </p:nvGrpSpPr>
            <p:grpSpPr>
              <a:xfrm>
                <a:off x="7098728" y="2092755"/>
                <a:ext cx="601825" cy="1713470"/>
                <a:chOff x="6131286" y="1590582"/>
                <a:chExt cx="1477597" cy="4206900"/>
              </a:xfrm>
            </p:grpSpPr>
            <p:sp>
              <p:nvSpPr>
                <p:cNvPr id="1398" name="Google Shape;1398;g126703fbed5_0_0"/>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99" name="Google Shape;1399;g126703fbed5_0_0"/>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0" name="Google Shape;1400;g126703fbed5_0_0"/>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1" name="Google Shape;1401;g126703fbed5_0_0"/>
                <p:cNvSpPr/>
                <p:nvPr/>
              </p:nvSpPr>
              <p:spPr>
                <a:xfrm>
                  <a:off x="7044386" y="5413363"/>
                  <a:ext cx="564497"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2" name="Google Shape;1402;g126703fbed5_0_0"/>
                <p:cNvSpPr/>
                <p:nvPr/>
              </p:nvSpPr>
              <p:spPr>
                <a:xfrm>
                  <a:off x="6384561" y="3357253"/>
                  <a:ext cx="1037400" cy="2195985"/>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3" name="Google Shape;1403;g126703fbed5_0_0"/>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4" name="Google Shape;1404;g126703fbed5_0_0"/>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5" name="Google Shape;1405;g126703fbed5_0_0"/>
                <p:cNvSpPr/>
                <p:nvPr/>
              </p:nvSpPr>
              <p:spPr>
                <a:xfrm>
                  <a:off x="6413845" y="2264711"/>
                  <a:ext cx="800637" cy="1236157"/>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6" name="Google Shape;1406;g126703fbed5_0_0"/>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7" name="Google Shape;1407;g126703fbed5_0_0"/>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8" name="Google Shape;1408;g126703fbed5_0_0"/>
                <p:cNvSpPr/>
                <p:nvPr/>
              </p:nvSpPr>
              <p:spPr>
                <a:xfrm>
                  <a:off x="6502944" y="1724515"/>
                  <a:ext cx="478202" cy="593781"/>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09" name="Google Shape;1409;g126703fbed5_0_0"/>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0" name="Google Shape;1410;g126703fbed5_0_0"/>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1" name="Google Shape;1411;g126703fbed5_0_0"/>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2" name="Google Shape;1412;g126703fbed5_0_0"/>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3" name="Google Shape;1413;g126703fbed5_0_0"/>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4" name="Google Shape;1414;g126703fbed5_0_0"/>
                <p:cNvSpPr/>
                <p:nvPr/>
              </p:nvSpPr>
              <p:spPr>
                <a:xfrm>
                  <a:off x="6131286" y="2316737"/>
                  <a:ext cx="522439" cy="1497536"/>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5" name="Google Shape;1415;g126703fbed5_0_0"/>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6" name="Google Shape;1416;g126703fbed5_0_0"/>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7" name="Google Shape;1417;g126703fbed5_0_0"/>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8" name="Google Shape;1418;g126703fbed5_0_0"/>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9" name="Google Shape;1419;g126703fbed5_0_0"/>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0" name="Google Shape;1420;g126703fbed5_0_0"/>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1" name="Google Shape;1421;g126703fbed5_0_0"/>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2" name="Google Shape;1422;g126703fbed5_0_0"/>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3" name="Google Shape;1423;g126703fbed5_0_0"/>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4" name="Google Shape;1424;g126703fbed5_0_0"/>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5" name="Google Shape;1425;g126703fbed5_0_0"/>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6" name="Google Shape;1426;g126703fbed5_0_0"/>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7" name="Google Shape;1427;g126703fbed5_0_0"/>
                <p:cNvSpPr/>
                <p:nvPr/>
              </p:nvSpPr>
              <p:spPr>
                <a:xfrm>
                  <a:off x="6998902" y="2492129"/>
                  <a:ext cx="172900" cy="1040517"/>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8" name="Google Shape;1428;g126703fbed5_0_0"/>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9" name="Google Shape;1429;g126703fbed5_0_0"/>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0" name="Google Shape;1430;g126703fbed5_0_0"/>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1" name="Google Shape;1431;g126703fbed5_0_0"/>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2" name="Google Shape;1432;g126703fbed5_0_0"/>
                <p:cNvSpPr/>
                <p:nvPr/>
              </p:nvSpPr>
              <p:spPr>
                <a:xfrm>
                  <a:off x="6162128" y="2513314"/>
                  <a:ext cx="292840" cy="1079459"/>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3" name="Google Shape;1433;g126703fbed5_0_0"/>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4" name="Google Shape;1434;g126703fbed5_0_0"/>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5" name="Google Shape;1435;g126703fbed5_0_0"/>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6" name="Google Shape;1436;g126703fbed5_0_0"/>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7" name="Google Shape;1437;g126703fbed5_0_0"/>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8" name="Google Shape;1438;g126703fbed5_0_0"/>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9" name="Google Shape;1439;g126703fbed5_0_0"/>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0" name="Google Shape;1440;g126703fbed5_0_0"/>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1" name="Google Shape;1441;g126703fbed5_0_0"/>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2" name="Google Shape;1442;g126703fbed5_0_0"/>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3" name="Google Shape;1443;g126703fbed5_0_0"/>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4" name="Google Shape;1444;g126703fbed5_0_0"/>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5" name="Google Shape;1445;g126703fbed5_0_0"/>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6" name="Google Shape;1446;g126703fbed5_0_0"/>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7" name="Google Shape;1447;g126703fbed5_0_0"/>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8" name="Google Shape;1448;g126703fbed5_0_0"/>
                <p:cNvSpPr/>
                <p:nvPr/>
              </p:nvSpPr>
              <p:spPr>
                <a:xfrm>
                  <a:off x="6953727" y="1590582"/>
                  <a:ext cx="146100" cy="119100"/>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1449" name="Google Shape;1449;g126703fbed5_0_0"/>
              <p:cNvGrpSpPr/>
              <p:nvPr/>
            </p:nvGrpSpPr>
            <p:grpSpPr>
              <a:xfrm>
                <a:off x="7851985" y="1620653"/>
                <a:ext cx="422168" cy="1666146"/>
                <a:chOff x="-12514263" y="5757863"/>
                <a:chExt cx="5384800" cy="21251862"/>
              </a:xfrm>
            </p:grpSpPr>
            <p:sp>
              <p:nvSpPr>
                <p:cNvPr id="1450" name="Google Shape;1450;g126703fbed5_0_0"/>
                <p:cNvSpPr/>
                <p:nvPr/>
              </p:nvSpPr>
              <p:spPr>
                <a:xfrm>
                  <a:off x="-11737975" y="23155276"/>
                  <a:ext cx="2659064"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1" name="Google Shape;1451;g126703fbed5_0_0"/>
                <p:cNvSpPr/>
                <p:nvPr/>
              </p:nvSpPr>
              <p:spPr>
                <a:xfrm>
                  <a:off x="-10729913" y="24560213"/>
                  <a:ext cx="1092200" cy="2449512"/>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2" name="Google Shape;1452;g126703fbed5_0_0"/>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3" name="Google Shape;1453;g126703fbed5_0_0"/>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4" name="Google Shape;1454;g126703fbed5_0_0"/>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5" name="Google Shape;1455;g126703fbed5_0_0"/>
                <p:cNvSpPr/>
                <p:nvPr/>
              </p:nvSpPr>
              <p:spPr>
                <a:xfrm>
                  <a:off x="-11891963" y="14690726"/>
                  <a:ext cx="3630612" cy="6772274"/>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6" name="Google Shape;1456;g126703fbed5_0_0"/>
                <p:cNvSpPr/>
                <p:nvPr/>
              </p:nvSpPr>
              <p:spPr>
                <a:xfrm>
                  <a:off x="-12514263" y="9583738"/>
                  <a:ext cx="4768849" cy="6877051"/>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7" name="Google Shape;1457;g126703fbed5_0_0"/>
                <p:cNvSpPr/>
                <p:nvPr/>
              </p:nvSpPr>
              <p:spPr>
                <a:xfrm>
                  <a:off x="-8805863" y="10167938"/>
                  <a:ext cx="1676400" cy="5910264"/>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8" name="Google Shape;1458;g126703fbed5_0_0"/>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9" name="Google Shape;1459;g126703fbed5_0_0"/>
                <p:cNvSpPr/>
                <p:nvPr/>
              </p:nvSpPr>
              <p:spPr>
                <a:xfrm>
                  <a:off x="-10691813" y="10321926"/>
                  <a:ext cx="1900239"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0" name="Google Shape;1460;g126703fbed5_0_0"/>
                <p:cNvSpPr/>
                <p:nvPr/>
              </p:nvSpPr>
              <p:spPr>
                <a:xfrm>
                  <a:off x="-12109450" y="8926513"/>
                  <a:ext cx="3465513" cy="3694112"/>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1" name="Google Shape;1461;g126703fbed5_0_0"/>
                <p:cNvSpPr/>
                <p:nvPr/>
              </p:nvSpPr>
              <p:spPr>
                <a:xfrm>
                  <a:off x="-10977563" y="7891463"/>
                  <a:ext cx="1387475" cy="3170237"/>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2" name="Google Shape;1462;g126703fbed5_0_0"/>
                <p:cNvSpPr/>
                <p:nvPr/>
              </p:nvSpPr>
              <p:spPr>
                <a:xfrm>
                  <a:off x="-11336338" y="6861176"/>
                  <a:ext cx="1660525" cy="2741614"/>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3" name="Google Shape;1463;g126703fbed5_0_0"/>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4" name="Google Shape;1464;g126703fbed5_0_0"/>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5" name="Google Shape;1465;g126703fbed5_0_0"/>
                <p:cNvSpPr/>
                <p:nvPr/>
              </p:nvSpPr>
              <p:spPr>
                <a:xfrm>
                  <a:off x="-11415713" y="5799138"/>
                  <a:ext cx="1690689"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6" name="Google Shape;1466;g126703fbed5_0_0"/>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7" name="Google Shape;1467;g126703fbed5_0_0"/>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8" name="Google Shape;1468;g126703fbed5_0_0"/>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69" name="Google Shape;1469;g126703fbed5_0_0"/>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470" name="Google Shape;1470;g126703fbed5_0_0"/>
            <p:cNvGrpSpPr/>
            <p:nvPr/>
          </p:nvGrpSpPr>
          <p:grpSpPr>
            <a:xfrm>
              <a:off x="477119" y="4716006"/>
              <a:ext cx="585568" cy="2142222"/>
              <a:chOff x="6624829" y="1549097"/>
              <a:chExt cx="844244" cy="3088555"/>
            </a:xfrm>
          </p:grpSpPr>
          <p:sp>
            <p:nvSpPr>
              <p:cNvPr id="1471" name="Google Shape;1471;g126703fbed5_0_0"/>
              <p:cNvSpPr/>
              <p:nvPr/>
            </p:nvSpPr>
            <p:spPr>
              <a:xfrm>
                <a:off x="6739101" y="4289578"/>
                <a:ext cx="497772"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2" name="Google Shape;1472;g126703fbed5_0_0"/>
              <p:cNvSpPr/>
              <p:nvPr/>
            </p:nvSpPr>
            <p:spPr>
              <a:xfrm>
                <a:off x="7167395" y="4311747"/>
                <a:ext cx="301678"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3" name="Google Shape;1473;g126703fbed5_0_0"/>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4" name="Google Shape;1474;g126703fbed5_0_0"/>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5" name="Google Shape;1475;g126703fbed5_0_0"/>
              <p:cNvSpPr/>
              <p:nvPr/>
            </p:nvSpPr>
            <p:spPr>
              <a:xfrm>
                <a:off x="6743444" y="2721303"/>
                <a:ext cx="636040" cy="1733966"/>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6" name="Google Shape;1476;g126703fbed5_0_0"/>
              <p:cNvSpPr/>
              <p:nvPr/>
            </p:nvSpPr>
            <p:spPr>
              <a:xfrm>
                <a:off x="6886056" y="1776956"/>
                <a:ext cx="276996" cy="381214"/>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7" name="Google Shape;1477;g126703fbed5_0_0"/>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8" name="Google Shape;1478;g126703fbed5_0_0"/>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79" name="Google Shape;1479;g126703fbed5_0_0"/>
              <p:cNvSpPr/>
              <p:nvPr/>
            </p:nvSpPr>
            <p:spPr>
              <a:xfrm>
                <a:off x="6886056" y="1560981"/>
                <a:ext cx="294824"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0" name="Google Shape;1480;g126703fbed5_0_0"/>
              <p:cNvSpPr/>
              <p:nvPr/>
            </p:nvSpPr>
            <p:spPr>
              <a:xfrm>
                <a:off x="6624829" y="1958878"/>
                <a:ext cx="819333" cy="915781"/>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1" name="Google Shape;1481;g126703fbed5_0_0"/>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2" name="Google Shape;1482;g126703fbed5_0_0"/>
              <p:cNvSpPr/>
              <p:nvPr/>
            </p:nvSpPr>
            <p:spPr>
              <a:xfrm>
                <a:off x="6777954" y="2808150"/>
                <a:ext cx="545309"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3" name="Google Shape;1483;g126703fbed5_0_0"/>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4" name="Google Shape;1484;g126703fbed5_0_0"/>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5" name="Google Shape;1485;g126703fbed5_0_0"/>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6" name="Google Shape;1486;g126703fbed5_0_0"/>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7" name="Google Shape;1487;g126703fbed5_0_0"/>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8" name="Google Shape;1488;g126703fbed5_0_0"/>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89" name="Google Shape;1489;g126703fbed5_0_0"/>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0" name="Google Shape;1490;g126703fbed5_0_0"/>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1" name="Google Shape;1491;g126703fbed5_0_0"/>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2" name="Google Shape;1492;g126703fbed5_0_0"/>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3" name="Google Shape;1493;g126703fbed5_0_0"/>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4" name="Google Shape;1494;g126703fbed5_0_0"/>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5" name="Google Shape;1495;g126703fbed5_0_0"/>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6" name="Google Shape;1496;g126703fbed5_0_0"/>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7" name="Google Shape;1497;g126703fbed5_0_0"/>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8" name="Google Shape;1498;g126703fbed5_0_0"/>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99" name="Google Shape;1499;g126703fbed5_0_0"/>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0" name="Google Shape;1500;g126703fbed5_0_0"/>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1" name="Google Shape;1501;g126703fbed5_0_0"/>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2" name="Google Shape;1502;g126703fbed5_0_0"/>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3" name="Google Shape;1503;g126703fbed5_0_0"/>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4" name="Google Shape;1504;g126703fbed5_0_0"/>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5" name="Google Shape;1505;g126703fbed5_0_0"/>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6" name="Google Shape;1506;g126703fbed5_0_0"/>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7" name="Google Shape;1507;g126703fbed5_0_0"/>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08" name="Google Shape;1508;g126703fbed5_0_0"/>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509" name="Google Shape;1509;g126703fbed5_0_0"/>
          <p:cNvSpPr/>
          <p:nvPr/>
        </p:nvSpPr>
        <p:spPr>
          <a:xfrm>
            <a:off x="0" y="666750"/>
            <a:ext cx="12192000" cy="61914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Issue Intensity: The intensity of the ethical issue itself determines the influence on ethical behaviour.</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Six characteristics determine issue intensity or how important an ethical issue is to an individual:</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greatness of harm</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consensus of wrong</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probability of harm</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immediacy of consequences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proximity to victims</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concentration of effect</a:t>
            </a: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These factors suggest that the larger the number of people harmed, the more agreement that the action is wrong, the greater the likelihood that the action will cause harm, and more immediately that the consequences of the actions would be felt, the closer the person feels to the victims, and the more concentrated the effort of the action on the victims, the greater the issue intensity or importance .</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pic>
        <p:nvPicPr>
          <p:cNvPr id="1515" name="Google Shape;1515;g126703fbed5_0_404"/>
          <p:cNvPicPr preferRelativeResize="0"/>
          <p:nvPr/>
        </p:nvPicPr>
        <p:blipFill>
          <a:blip r:embed="rId3">
            <a:alphaModFix/>
          </a:blip>
          <a:stretch>
            <a:fillRect/>
          </a:stretch>
        </p:blipFill>
        <p:spPr>
          <a:xfrm>
            <a:off x="152400" y="152400"/>
            <a:ext cx="12039599" cy="658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519"/>
        <p:cNvGrpSpPr/>
        <p:nvPr/>
      </p:nvGrpSpPr>
      <p:grpSpPr>
        <a:xfrm>
          <a:off x="0" y="0"/>
          <a:ext cx="0" cy="0"/>
          <a:chOff x="0" y="0"/>
          <a:chExt cx="0" cy="0"/>
        </a:xfrm>
      </p:grpSpPr>
      <p:grpSp>
        <p:nvGrpSpPr>
          <p:cNvPr id="1520" name="Google Shape;1520;g126703fbed5_0_202"/>
          <p:cNvGrpSpPr/>
          <p:nvPr/>
        </p:nvGrpSpPr>
        <p:grpSpPr>
          <a:xfrm>
            <a:off x="-21474" y="4339"/>
            <a:ext cx="7686527" cy="745800"/>
            <a:chOff x="1295544" y="2683239"/>
            <a:chExt cx="6529500" cy="745800"/>
          </a:xfrm>
        </p:grpSpPr>
        <p:sp>
          <p:nvSpPr>
            <p:cNvPr id="1521" name="Google Shape;1521;g126703fbed5_0_202"/>
            <p:cNvSpPr/>
            <p:nvPr/>
          </p:nvSpPr>
          <p:spPr>
            <a:xfrm>
              <a:off x="1295544" y="2683239"/>
              <a:ext cx="6529500" cy="745800"/>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2" name="Google Shape;1522;g126703fbed5_0_202"/>
            <p:cNvSpPr txBox="1"/>
            <p:nvPr/>
          </p:nvSpPr>
          <p:spPr>
            <a:xfrm>
              <a:off x="1313785" y="2733019"/>
              <a:ext cx="649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latin typeface="Calibri"/>
                  <a:ea typeface="Calibri"/>
                  <a:cs typeface="Calibri"/>
                  <a:sym typeface="Calibri"/>
                </a:rPr>
                <a:t>Ethical Behaviour Factors</a:t>
              </a:r>
              <a:endParaRPr sz="3600" b="1">
                <a:solidFill>
                  <a:srgbClr val="000000"/>
                </a:solidFill>
                <a:latin typeface="Calibri"/>
                <a:ea typeface="Calibri"/>
                <a:cs typeface="Calibri"/>
                <a:sym typeface="Calibri"/>
              </a:endParaRPr>
            </a:p>
          </p:txBody>
        </p:sp>
      </p:grpSp>
      <p:grpSp>
        <p:nvGrpSpPr>
          <p:cNvPr id="1523" name="Google Shape;1523;g126703fbed5_0_202"/>
          <p:cNvGrpSpPr/>
          <p:nvPr/>
        </p:nvGrpSpPr>
        <p:grpSpPr>
          <a:xfrm>
            <a:off x="10441848" y="3691823"/>
            <a:ext cx="1560179" cy="3050730"/>
            <a:chOff x="27248" y="3807497"/>
            <a:chExt cx="1560179" cy="3050730"/>
          </a:xfrm>
        </p:grpSpPr>
        <p:grpSp>
          <p:nvGrpSpPr>
            <p:cNvPr id="1524" name="Google Shape;1524;g126703fbed5_0_202"/>
            <p:cNvGrpSpPr/>
            <p:nvPr/>
          </p:nvGrpSpPr>
          <p:grpSpPr>
            <a:xfrm>
              <a:off x="27248" y="3807497"/>
              <a:ext cx="1560179" cy="2234040"/>
              <a:chOff x="7098728" y="1572185"/>
              <a:chExt cx="1560179" cy="2234040"/>
            </a:xfrm>
          </p:grpSpPr>
          <p:grpSp>
            <p:nvGrpSpPr>
              <p:cNvPr id="1525" name="Google Shape;1525;g126703fbed5_0_202"/>
              <p:cNvGrpSpPr/>
              <p:nvPr/>
            </p:nvGrpSpPr>
            <p:grpSpPr>
              <a:xfrm>
                <a:off x="8148127" y="2205223"/>
                <a:ext cx="510780" cy="1546903"/>
                <a:chOff x="5596731" y="1613488"/>
                <a:chExt cx="979819" cy="2967395"/>
              </a:xfrm>
            </p:grpSpPr>
            <p:sp>
              <p:nvSpPr>
                <p:cNvPr id="1526" name="Google Shape;1526;g126703fbed5_0_202"/>
                <p:cNvSpPr/>
                <p:nvPr/>
              </p:nvSpPr>
              <p:spPr>
                <a:xfrm>
                  <a:off x="6367669" y="2299452"/>
                  <a:ext cx="92531" cy="479832"/>
                </a:xfrm>
                <a:custGeom>
                  <a:avLst/>
                  <a:gdLst/>
                  <a:ahLst/>
                  <a:cxnLst/>
                  <a:rect l="l" t="t" r="r" b="b"/>
                  <a:pathLst>
                    <a:path w="171" h="887" extrusionOk="0">
                      <a:moveTo>
                        <a:pt x="12" y="41"/>
                      </a:moveTo>
                      <a:cubicBezTo>
                        <a:pt x="37" y="97"/>
                        <a:pt x="0" y="207"/>
                        <a:pt x="0" y="275"/>
                      </a:cubicBezTo>
                      <a:cubicBezTo>
                        <a:pt x="0" y="361"/>
                        <a:pt x="6" y="422"/>
                        <a:pt x="34" y="498"/>
                      </a:cubicBezTo>
                      <a:cubicBezTo>
                        <a:pt x="80" y="621"/>
                        <a:pt x="171" y="811"/>
                        <a:pt x="1" y="887"/>
                      </a:cubicBezTo>
                      <a:cubicBezTo>
                        <a:pt x="13" y="832"/>
                        <a:pt x="35" y="802"/>
                        <a:pt x="35" y="736"/>
                      </a:cubicBezTo>
                      <a:cubicBezTo>
                        <a:pt x="35" y="631"/>
                        <a:pt x="28" y="520"/>
                        <a:pt x="18" y="415"/>
                      </a:cubicBezTo>
                      <a:cubicBezTo>
                        <a:pt x="11" y="345"/>
                        <a:pt x="18" y="278"/>
                        <a:pt x="24" y="211"/>
                      </a:cubicBezTo>
                      <a:cubicBezTo>
                        <a:pt x="30" y="144"/>
                        <a:pt x="7" y="62"/>
                        <a:pt x="29" y="0"/>
                      </a:cubicBezTo>
                    </a:path>
                  </a:pathLst>
                </a:custGeom>
                <a:solidFill>
                  <a:srgbClr val="1B242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27" name="Google Shape;1527;g126703fbed5_0_202"/>
                <p:cNvSpPr/>
                <p:nvPr/>
              </p:nvSpPr>
              <p:spPr>
                <a:xfrm>
                  <a:off x="5735298" y="4251987"/>
                  <a:ext cx="272554" cy="291105"/>
                </a:xfrm>
                <a:custGeom>
                  <a:avLst/>
                  <a:gdLst/>
                  <a:ahLst/>
                  <a:cxnLst/>
                  <a:rect l="l" t="t" r="r" b="b"/>
                  <a:pathLst>
                    <a:path w="504" h="538" extrusionOk="0">
                      <a:moveTo>
                        <a:pt x="453" y="0"/>
                      </a:moveTo>
                      <a:cubicBezTo>
                        <a:pt x="468" y="18"/>
                        <a:pt x="482" y="20"/>
                        <a:pt x="491" y="43"/>
                      </a:cubicBezTo>
                      <a:cubicBezTo>
                        <a:pt x="500" y="66"/>
                        <a:pt x="502" y="91"/>
                        <a:pt x="503" y="116"/>
                      </a:cubicBezTo>
                      <a:cubicBezTo>
                        <a:pt x="504" y="156"/>
                        <a:pt x="497" y="220"/>
                        <a:pt x="451" y="228"/>
                      </a:cubicBezTo>
                      <a:cubicBezTo>
                        <a:pt x="427" y="259"/>
                        <a:pt x="408" y="295"/>
                        <a:pt x="385" y="327"/>
                      </a:cubicBezTo>
                      <a:cubicBezTo>
                        <a:pt x="373" y="344"/>
                        <a:pt x="349" y="362"/>
                        <a:pt x="343" y="382"/>
                      </a:cubicBezTo>
                      <a:cubicBezTo>
                        <a:pt x="334" y="411"/>
                        <a:pt x="345" y="427"/>
                        <a:pt x="324" y="452"/>
                      </a:cubicBezTo>
                      <a:cubicBezTo>
                        <a:pt x="289" y="493"/>
                        <a:pt x="242" y="495"/>
                        <a:pt x="196" y="515"/>
                      </a:cubicBezTo>
                      <a:cubicBezTo>
                        <a:pt x="151" y="535"/>
                        <a:pt x="109" y="535"/>
                        <a:pt x="56" y="537"/>
                      </a:cubicBezTo>
                      <a:cubicBezTo>
                        <a:pt x="42" y="538"/>
                        <a:pt x="19" y="532"/>
                        <a:pt x="4" y="531"/>
                      </a:cubicBezTo>
                      <a:cubicBezTo>
                        <a:pt x="0" y="499"/>
                        <a:pt x="30" y="441"/>
                        <a:pt x="44" y="415"/>
                      </a:cubicBezTo>
                      <a:cubicBezTo>
                        <a:pt x="62" y="381"/>
                        <a:pt x="70" y="333"/>
                        <a:pt x="94" y="301"/>
                      </a:cubicBezTo>
                      <a:cubicBezTo>
                        <a:pt x="120" y="267"/>
                        <a:pt x="170" y="258"/>
                        <a:pt x="205" y="239"/>
                      </a:cubicBezTo>
                      <a:cubicBezTo>
                        <a:pt x="250" y="213"/>
                        <a:pt x="288" y="178"/>
                        <a:pt x="318" y="133"/>
                      </a:cubicBezTo>
                      <a:cubicBezTo>
                        <a:pt x="340" y="101"/>
                        <a:pt x="341" y="52"/>
                        <a:pt x="372" y="26"/>
                      </a:cubicBezTo>
                      <a:cubicBezTo>
                        <a:pt x="398" y="5"/>
                        <a:pt x="439" y="6"/>
                        <a:pt x="471"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28" name="Google Shape;1528;g126703fbed5_0_202"/>
                <p:cNvSpPr/>
                <p:nvPr/>
              </p:nvSpPr>
              <p:spPr>
                <a:xfrm>
                  <a:off x="5785457" y="3032597"/>
                  <a:ext cx="420970" cy="1436289"/>
                </a:xfrm>
                <a:custGeom>
                  <a:avLst/>
                  <a:gdLst/>
                  <a:ahLst/>
                  <a:cxnLst/>
                  <a:rect l="l" t="t" r="r" b="b"/>
                  <a:pathLst>
                    <a:path w="778" h="2655" extrusionOk="0">
                      <a:moveTo>
                        <a:pt x="751" y="46"/>
                      </a:moveTo>
                      <a:cubicBezTo>
                        <a:pt x="750" y="133"/>
                        <a:pt x="733" y="218"/>
                        <a:pt x="715" y="302"/>
                      </a:cubicBezTo>
                      <a:cubicBezTo>
                        <a:pt x="694" y="393"/>
                        <a:pt x="701" y="495"/>
                        <a:pt x="696" y="587"/>
                      </a:cubicBezTo>
                      <a:cubicBezTo>
                        <a:pt x="692" y="687"/>
                        <a:pt x="680" y="784"/>
                        <a:pt x="681" y="884"/>
                      </a:cubicBezTo>
                      <a:cubicBezTo>
                        <a:pt x="681" y="929"/>
                        <a:pt x="689" y="970"/>
                        <a:pt x="689" y="1016"/>
                      </a:cubicBezTo>
                      <a:cubicBezTo>
                        <a:pt x="688" y="1062"/>
                        <a:pt x="669" y="1075"/>
                        <a:pt x="651" y="1113"/>
                      </a:cubicBezTo>
                      <a:cubicBezTo>
                        <a:pt x="634" y="1151"/>
                        <a:pt x="641" y="1272"/>
                        <a:pt x="622" y="1298"/>
                      </a:cubicBezTo>
                      <a:cubicBezTo>
                        <a:pt x="592" y="1340"/>
                        <a:pt x="568" y="1404"/>
                        <a:pt x="568" y="1465"/>
                      </a:cubicBezTo>
                      <a:cubicBezTo>
                        <a:pt x="568" y="1538"/>
                        <a:pt x="568" y="1609"/>
                        <a:pt x="547" y="1679"/>
                      </a:cubicBezTo>
                      <a:cubicBezTo>
                        <a:pt x="529" y="1741"/>
                        <a:pt x="445" y="1972"/>
                        <a:pt x="424" y="2026"/>
                      </a:cubicBezTo>
                      <a:cubicBezTo>
                        <a:pt x="402" y="2084"/>
                        <a:pt x="382" y="2137"/>
                        <a:pt x="377" y="2201"/>
                      </a:cubicBezTo>
                      <a:cubicBezTo>
                        <a:pt x="374" y="2231"/>
                        <a:pt x="370" y="2262"/>
                        <a:pt x="377" y="2291"/>
                      </a:cubicBezTo>
                      <a:cubicBezTo>
                        <a:pt x="384" y="2320"/>
                        <a:pt x="384" y="2374"/>
                        <a:pt x="374" y="2408"/>
                      </a:cubicBezTo>
                      <a:cubicBezTo>
                        <a:pt x="358" y="2461"/>
                        <a:pt x="327" y="2480"/>
                        <a:pt x="286" y="2521"/>
                      </a:cubicBezTo>
                      <a:cubicBezTo>
                        <a:pt x="255" y="2552"/>
                        <a:pt x="255" y="2616"/>
                        <a:pt x="211" y="2655"/>
                      </a:cubicBezTo>
                      <a:cubicBezTo>
                        <a:pt x="211" y="2655"/>
                        <a:pt x="0" y="2611"/>
                        <a:pt x="12" y="2581"/>
                      </a:cubicBezTo>
                      <a:cubicBezTo>
                        <a:pt x="29" y="2541"/>
                        <a:pt x="79" y="2502"/>
                        <a:pt x="113" y="2475"/>
                      </a:cubicBezTo>
                      <a:cubicBezTo>
                        <a:pt x="148" y="2445"/>
                        <a:pt x="189" y="2396"/>
                        <a:pt x="210" y="2354"/>
                      </a:cubicBezTo>
                      <a:cubicBezTo>
                        <a:pt x="236" y="2303"/>
                        <a:pt x="255" y="1803"/>
                        <a:pt x="252" y="1741"/>
                      </a:cubicBezTo>
                      <a:cubicBezTo>
                        <a:pt x="251" y="1710"/>
                        <a:pt x="264" y="1503"/>
                        <a:pt x="270" y="1473"/>
                      </a:cubicBezTo>
                      <a:cubicBezTo>
                        <a:pt x="277" y="1436"/>
                        <a:pt x="286" y="1414"/>
                        <a:pt x="283" y="1380"/>
                      </a:cubicBezTo>
                      <a:cubicBezTo>
                        <a:pt x="278" y="1310"/>
                        <a:pt x="329" y="1249"/>
                        <a:pt x="345" y="1184"/>
                      </a:cubicBezTo>
                      <a:cubicBezTo>
                        <a:pt x="354" y="1152"/>
                        <a:pt x="350" y="1112"/>
                        <a:pt x="354" y="1079"/>
                      </a:cubicBezTo>
                      <a:cubicBezTo>
                        <a:pt x="357" y="1041"/>
                        <a:pt x="368" y="1005"/>
                        <a:pt x="372" y="967"/>
                      </a:cubicBezTo>
                      <a:cubicBezTo>
                        <a:pt x="382" y="870"/>
                        <a:pt x="373" y="768"/>
                        <a:pt x="357" y="676"/>
                      </a:cubicBezTo>
                      <a:cubicBezTo>
                        <a:pt x="321" y="456"/>
                        <a:pt x="347" y="227"/>
                        <a:pt x="358" y="8"/>
                      </a:cubicBezTo>
                      <a:cubicBezTo>
                        <a:pt x="506" y="0"/>
                        <a:pt x="644" y="5"/>
                        <a:pt x="778" y="5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29" name="Google Shape;1529;g126703fbed5_0_202"/>
                <p:cNvSpPr/>
                <p:nvPr/>
              </p:nvSpPr>
              <p:spPr>
                <a:xfrm>
                  <a:off x="6024113" y="1936429"/>
                  <a:ext cx="306223" cy="515561"/>
                </a:xfrm>
                <a:custGeom>
                  <a:avLst/>
                  <a:gdLst/>
                  <a:ahLst/>
                  <a:cxnLst/>
                  <a:rect l="l" t="t" r="r" b="b"/>
                  <a:pathLst>
                    <a:path w="566" h="953" extrusionOk="0">
                      <a:moveTo>
                        <a:pt x="136" y="59"/>
                      </a:moveTo>
                      <a:cubicBezTo>
                        <a:pt x="136" y="88"/>
                        <a:pt x="99" y="110"/>
                        <a:pt x="84" y="133"/>
                      </a:cubicBezTo>
                      <a:cubicBezTo>
                        <a:pt x="65" y="163"/>
                        <a:pt x="62" y="189"/>
                        <a:pt x="53" y="222"/>
                      </a:cubicBezTo>
                      <a:cubicBezTo>
                        <a:pt x="43" y="258"/>
                        <a:pt x="23" y="300"/>
                        <a:pt x="12" y="339"/>
                      </a:cubicBezTo>
                      <a:cubicBezTo>
                        <a:pt x="7" y="356"/>
                        <a:pt x="4" y="368"/>
                        <a:pt x="3" y="386"/>
                      </a:cubicBezTo>
                      <a:cubicBezTo>
                        <a:pt x="0" y="439"/>
                        <a:pt x="30" y="452"/>
                        <a:pt x="46" y="494"/>
                      </a:cubicBezTo>
                      <a:cubicBezTo>
                        <a:pt x="66" y="547"/>
                        <a:pt x="69" y="601"/>
                        <a:pt x="96" y="654"/>
                      </a:cubicBezTo>
                      <a:cubicBezTo>
                        <a:pt x="106" y="675"/>
                        <a:pt x="127" y="692"/>
                        <a:pt x="136" y="714"/>
                      </a:cubicBezTo>
                      <a:cubicBezTo>
                        <a:pt x="148" y="744"/>
                        <a:pt x="137" y="786"/>
                        <a:pt x="142" y="820"/>
                      </a:cubicBezTo>
                      <a:cubicBezTo>
                        <a:pt x="153" y="889"/>
                        <a:pt x="176" y="953"/>
                        <a:pt x="260" y="931"/>
                      </a:cubicBezTo>
                      <a:cubicBezTo>
                        <a:pt x="282" y="880"/>
                        <a:pt x="342" y="868"/>
                        <a:pt x="377" y="829"/>
                      </a:cubicBezTo>
                      <a:cubicBezTo>
                        <a:pt x="417" y="784"/>
                        <a:pt x="421" y="730"/>
                        <a:pt x="429" y="674"/>
                      </a:cubicBezTo>
                      <a:cubicBezTo>
                        <a:pt x="435" y="631"/>
                        <a:pt x="447" y="575"/>
                        <a:pt x="471" y="538"/>
                      </a:cubicBezTo>
                      <a:cubicBezTo>
                        <a:pt x="494" y="502"/>
                        <a:pt x="520" y="487"/>
                        <a:pt x="534" y="445"/>
                      </a:cubicBezTo>
                      <a:cubicBezTo>
                        <a:pt x="544" y="414"/>
                        <a:pt x="557" y="388"/>
                        <a:pt x="560" y="355"/>
                      </a:cubicBezTo>
                      <a:cubicBezTo>
                        <a:pt x="566" y="305"/>
                        <a:pt x="541" y="281"/>
                        <a:pt x="514" y="238"/>
                      </a:cubicBezTo>
                      <a:cubicBezTo>
                        <a:pt x="487" y="197"/>
                        <a:pt x="453" y="170"/>
                        <a:pt x="436" y="124"/>
                      </a:cubicBezTo>
                      <a:cubicBezTo>
                        <a:pt x="413" y="64"/>
                        <a:pt x="396" y="10"/>
                        <a:pt x="322" y="4"/>
                      </a:cubicBezTo>
                      <a:cubicBezTo>
                        <a:pt x="271" y="0"/>
                        <a:pt x="227" y="27"/>
                        <a:pt x="179" y="3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0" name="Google Shape;1530;g126703fbed5_0_202"/>
                <p:cNvSpPr/>
                <p:nvPr/>
              </p:nvSpPr>
              <p:spPr>
                <a:xfrm>
                  <a:off x="6143671" y="4234581"/>
                  <a:ext cx="206591" cy="346302"/>
                </a:xfrm>
                <a:custGeom>
                  <a:avLst/>
                  <a:gdLst/>
                  <a:ahLst/>
                  <a:cxnLst/>
                  <a:rect l="l" t="t" r="r" b="b"/>
                  <a:pathLst>
                    <a:path w="382" h="640" extrusionOk="0">
                      <a:moveTo>
                        <a:pt x="99" y="26"/>
                      </a:moveTo>
                      <a:cubicBezTo>
                        <a:pt x="49" y="19"/>
                        <a:pt x="36" y="75"/>
                        <a:pt x="29" y="111"/>
                      </a:cubicBezTo>
                      <a:cubicBezTo>
                        <a:pt x="25" y="132"/>
                        <a:pt x="13" y="152"/>
                        <a:pt x="8" y="172"/>
                      </a:cubicBezTo>
                      <a:cubicBezTo>
                        <a:pt x="0" y="203"/>
                        <a:pt x="19" y="212"/>
                        <a:pt x="31" y="239"/>
                      </a:cubicBezTo>
                      <a:cubicBezTo>
                        <a:pt x="49" y="281"/>
                        <a:pt x="70" y="324"/>
                        <a:pt x="78" y="368"/>
                      </a:cubicBezTo>
                      <a:cubicBezTo>
                        <a:pt x="82" y="389"/>
                        <a:pt x="89" y="408"/>
                        <a:pt x="93" y="429"/>
                      </a:cubicBezTo>
                      <a:cubicBezTo>
                        <a:pt x="98" y="453"/>
                        <a:pt x="91" y="484"/>
                        <a:pt x="99" y="508"/>
                      </a:cubicBezTo>
                      <a:cubicBezTo>
                        <a:pt x="113" y="556"/>
                        <a:pt x="168" y="570"/>
                        <a:pt x="209" y="588"/>
                      </a:cubicBezTo>
                      <a:cubicBezTo>
                        <a:pt x="259" y="609"/>
                        <a:pt x="315" y="640"/>
                        <a:pt x="370" y="639"/>
                      </a:cubicBezTo>
                      <a:cubicBezTo>
                        <a:pt x="376" y="592"/>
                        <a:pt x="382" y="545"/>
                        <a:pt x="377" y="496"/>
                      </a:cubicBezTo>
                      <a:cubicBezTo>
                        <a:pt x="375" y="474"/>
                        <a:pt x="372" y="457"/>
                        <a:pt x="362" y="438"/>
                      </a:cubicBezTo>
                      <a:cubicBezTo>
                        <a:pt x="352" y="421"/>
                        <a:pt x="338" y="407"/>
                        <a:pt x="327" y="390"/>
                      </a:cubicBezTo>
                      <a:cubicBezTo>
                        <a:pt x="306" y="355"/>
                        <a:pt x="294" y="313"/>
                        <a:pt x="279" y="275"/>
                      </a:cubicBezTo>
                      <a:cubicBezTo>
                        <a:pt x="263" y="233"/>
                        <a:pt x="245" y="189"/>
                        <a:pt x="238" y="146"/>
                      </a:cubicBezTo>
                      <a:cubicBezTo>
                        <a:pt x="232" y="107"/>
                        <a:pt x="215" y="66"/>
                        <a:pt x="186" y="38"/>
                      </a:cubicBezTo>
                      <a:cubicBezTo>
                        <a:pt x="162" y="15"/>
                        <a:pt x="107" y="0"/>
                        <a:pt x="81"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1" name="Google Shape;1531;g126703fbed5_0_202"/>
                <p:cNvSpPr/>
                <p:nvPr/>
              </p:nvSpPr>
              <p:spPr>
                <a:xfrm>
                  <a:off x="6170697" y="3046568"/>
                  <a:ext cx="254918" cy="1442927"/>
                </a:xfrm>
                <a:custGeom>
                  <a:avLst/>
                  <a:gdLst/>
                  <a:ahLst/>
                  <a:cxnLst/>
                  <a:rect l="l" t="t" r="r" b="b"/>
                  <a:pathLst>
                    <a:path w="471" h="2667" extrusionOk="0">
                      <a:moveTo>
                        <a:pt x="66" y="16"/>
                      </a:moveTo>
                      <a:cubicBezTo>
                        <a:pt x="97" y="171"/>
                        <a:pt x="48" y="335"/>
                        <a:pt x="48" y="498"/>
                      </a:cubicBezTo>
                      <a:cubicBezTo>
                        <a:pt x="48" y="668"/>
                        <a:pt x="53" y="823"/>
                        <a:pt x="84" y="980"/>
                      </a:cubicBezTo>
                      <a:cubicBezTo>
                        <a:pt x="97" y="1046"/>
                        <a:pt x="92" y="1111"/>
                        <a:pt x="89" y="1181"/>
                      </a:cubicBezTo>
                      <a:cubicBezTo>
                        <a:pt x="85" y="1254"/>
                        <a:pt x="89" y="1324"/>
                        <a:pt x="62" y="1388"/>
                      </a:cubicBezTo>
                      <a:cubicBezTo>
                        <a:pt x="0" y="1540"/>
                        <a:pt x="59" y="1653"/>
                        <a:pt x="66" y="1789"/>
                      </a:cubicBezTo>
                      <a:cubicBezTo>
                        <a:pt x="72" y="1893"/>
                        <a:pt x="35" y="2179"/>
                        <a:pt x="20" y="2297"/>
                      </a:cubicBezTo>
                      <a:cubicBezTo>
                        <a:pt x="19" y="2307"/>
                        <a:pt x="1" y="2333"/>
                        <a:pt x="4" y="2358"/>
                      </a:cubicBezTo>
                      <a:cubicBezTo>
                        <a:pt x="8" y="2405"/>
                        <a:pt x="36" y="2460"/>
                        <a:pt x="48" y="2479"/>
                      </a:cubicBezTo>
                      <a:cubicBezTo>
                        <a:pt x="75" y="2521"/>
                        <a:pt x="52" y="2613"/>
                        <a:pt x="91" y="2636"/>
                      </a:cubicBezTo>
                      <a:cubicBezTo>
                        <a:pt x="144" y="2667"/>
                        <a:pt x="273" y="2631"/>
                        <a:pt x="273" y="2631"/>
                      </a:cubicBezTo>
                      <a:cubicBezTo>
                        <a:pt x="232" y="2565"/>
                        <a:pt x="185" y="2354"/>
                        <a:pt x="201" y="2214"/>
                      </a:cubicBezTo>
                      <a:cubicBezTo>
                        <a:pt x="216" y="2078"/>
                        <a:pt x="371" y="1520"/>
                        <a:pt x="364" y="1357"/>
                      </a:cubicBezTo>
                      <a:cubicBezTo>
                        <a:pt x="359" y="1232"/>
                        <a:pt x="343" y="1241"/>
                        <a:pt x="353" y="1118"/>
                      </a:cubicBezTo>
                      <a:cubicBezTo>
                        <a:pt x="359" y="1043"/>
                        <a:pt x="391" y="831"/>
                        <a:pt x="407" y="761"/>
                      </a:cubicBezTo>
                      <a:cubicBezTo>
                        <a:pt x="426" y="679"/>
                        <a:pt x="434" y="601"/>
                        <a:pt x="434" y="515"/>
                      </a:cubicBezTo>
                      <a:cubicBezTo>
                        <a:pt x="434" y="360"/>
                        <a:pt x="471" y="144"/>
                        <a:pt x="407" y="8"/>
                      </a:cubicBezTo>
                      <a:cubicBezTo>
                        <a:pt x="295" y="0"/>
                        <a:pt x="179" y="7"/>
                        <a:pt x="66" y="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2" name="Google Shape;1532;g126703fbed5_0_202"/>
                <p:cNvSpPr/>
                <p:nvPr/>
              </p:nvSpPr>
              <p:spPr>
                <a:xfrm>
                  <a:off x="5910512" y="2167984"/>
                  <a:ext cx="610840" cy="824987"/>
                </a:xfrm>
                <a:custGeom>
                  <a:avLst/>
                  <a:gdLst/>
                  <a:ahLst/>
                  <a:cxnLst/>
                  <a:rect l="l" t="t" r="r" b="b"/>
                  <a:pathLst>
                    <a:path w="1129" h="1525" extrusionOk="0">
                      <a:moveTo>
                        <a:pt x="22" y="1482"/>
                      </a:moveTo>
                      <a:cubicBezTo>
                        <a:pt x="57" y="1380"/>
                        <a:pt x="0" y="1268"/>
                        <a:pt x="50" y="1171"/>
                      </a:cubicBezTo>
                      <a:cubicBezTo>
                        <a:pt x="78" y="1116"/>
                        <a:pt x="86" y="1070"/>
                        <a:pt x="103" y="1012"/>
                      </a:cubicBezTo>
                      <a:cubicBezTo>
                        <a:pt x="127" y="930"/>
                        <a:pt x="156" y="924"/>
                        <a:pt x="220" y="880"/>
                      </a:cubicBezTo>
                      <a:cubicBezTo>
                        <a:pt x="287" y="833"/>
                        <a:pt x="283" y="799"/>
                        <a:pt x="268" y="712"/>
                      </a:cubicBezTo>
                      <a:cubicBezTo>
                        <a:pt x="256" y="646"/>
                        <a:pt x="263" y="566"/>
                        <a:pt x="237" y="502"/>
                      </a:cubicBezTo>
                      <a:cubicBezTo>
                        <a:pt x="226" y="474"/>
                        <a:pt x="204" y="462"/>
                        <a:pt x="190" y="437"/>
                      </a:cubicBezTo>
                      <a:cubicBezTo>
                        <a:pt x="147" y="359"/>
                        <a:pt x="119" y="106"/>
                        <a:pt x="227" y="56"/>
                      </a:cubicBezTo>
                      <a:cubicBezTo>
                        <a:pt x="346" y="0"/>
                        <a:pt x="336" y="256"/>
                        <a:pt x="390" y="296"/>
                      </a:cubicBezTo>
                      <a:cubicBezTo>
                        <a:pt x="455" y="344"/>
                        <a:pt x="484" y="256"/>
                        <a:pt x="507" y="220"/>
                      </a:cubicBezTo>
                      <a:cubicBezTo>
                        <a:pt x="534" y="178"/>
                        <a:pt x="590" y="161"/>
                        <a:pt x="642" y="179"/>
                      </a:cubicBezTo>
                      <a:cubicBezTo>
                        <a:pt x="769" y="223"/>
                        <a:pt x="784" y="376"/>
                        <a:pt x="792" y="489"/>
                      </a:cubicBezTo>
                      <a:cubicBezTo>
                        <a:pt x="804" y="649"/>
                        <a:pt x="825" y="792"/>
                        <a:pt x="954" y="897"/>
                      </a:cubicBezTo>
                      <a:cubicBezTo>
                        <a:pt x="976" y="915"/>
                        <a:pt x="1018" y="925"/>
                        <a:pt x="1032" y="950"/>
                      </a:cubicBezTo>
                      <a:cubicBezTo>
                        <a:pt x="1050" y="982"/>
                        <a:pt x="1046" y="1048"/>
                        <a:pt x="1051" y="1086"/>
                      </a:cubicBezTo>
                      <a:cubicBezTo>
                        <a:pt x="1060" y="1168"/>
                        <a:pt x="1091" y="1231"/>
                        <a:pt x="1111" y="1312"/>
                      </a:cubicBezTo>
                      <a:cubicBezTo>
                        <a:pt x="1125" y="1367"/>
                        <a:pt x="1129" y="1423"/>
                        <a:pt x="1126" y="1481"/>
                      </a:cubicBezTo>
                      <a:cubicBezTo>
                        <a:pt x="1041" y="1476"/>
                        <a:pt x="952" y="1509"/>
                        <a:pt x="870" y="1517"/>
                      </a:cubicBezTo>
                      <a:cubicBezTo>
                        <a:pt x="789" y="1525"/>
                        <a:pt x="705" y="1503"/>
                        <a:pt x="624" y="1499"/>
                      </a:cubicBezTo>
                      <a:cubicBezTo>
                        <a:pt x="530" y="1496"/>
                        <a:pt x="437" y="1506"/>
                        <a:pt x="344" y="1505"/>
                      </a:cubicBezTo>
                      <a:cubicBezTo>
                        <a:pt x="316" y="1505"/>
                        <a:pt x="244" y="1518"/>
                        <a:pt x="222" y="1504"/>
                      </a:cubicBezTo>
                      <a:cubicBezTo>
                        <a:pt x="164" y="1467"/>
                        <a:pt x="229" y="1376"/>
                        <a:pt x="122" y="1395"/>
                      </a:cubicBezTo>
                      <a:cubicBezTo>
                        <a:pt x="130" y="1436"/>
                        <a:pt x="58" y="1476"/>
                        <a:pt x="22" y="147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3" name="Google Shape;1533;g126703fbed5_0_202"/>
                <p:cNvSpPr/>
                <p:nvPr/>
              </p:nvSpPr>
              <p:spPr>
                <a:xfrm>
                  <a:off x="5936393" y="2844100"/>
                  <a:ext cx="580150" cy="892323"/>
                </a:xfrm>
                <a:custGeom>
                  <a:avLst/>
                  <a:gdLst/>
                  <a:ahLst/>
                  <a:cxnLst/>
                  <a:rect l="l" t="t" r="r" b="b"/>
                  <a:pathLst>
                    <a:path w="1072" h="1649" extrusionOk="0">
                      <a:moveTo>
                        <a:pt x="49" y="197"/>
                      </a:moveTo>
                      <a:cubicBezTo>
                        <a:pt x="49" y="268"/>
                        <a:pt x="9" y="321"/>
                        <a:pt x="5" y="390"/>
                      </a:cubicBezTo>
                      <a:cubicBezTo>
                        <a:pt x="1" y="463"/>
                        <a:pt x="23" y="516"/>
                        <a:pt x="15" y="591"/>
                      </a:cubicBezTo>
                      <a:cubicBezTo>
                        <a:pt x="0" y="742"/>
                        <a:pt x="40" y="880"/>
                        <a:pt x="40" y="1036"/>
                      </a:cubicBezTo>
                      <a:cubicBezTo>
                        <a:pt x="40" y="1175"/>
                        <a:pt x="58" y="1322"/>
                        <a:pt x="40" y="1450"/>
                      </a:cubicBezTo>
                      <a:cubicBezTo>
                        <a:pt x="30" y="1526"/>
                        <a:pt x="4" y="1558"/>
                        <a:pt x="93" y="1609"/>
                      </a:cubicBezTo>
                      <a:cubicBezTo>
                        <a:pt x="163" y="1649"/>
                        <a:pt x="272" y="1628"/>
                        <a:pt x="338" y="1617"/>
                      </a:cubicBezTo>
                      <a:cubicBezTo>
                        <a:pt x="401" y="1607"/>
                        <a:pt x="459" y="1564"/>
                        <a:pt x="522" y="1555"/>
                      </a:cubicBezTo>
                      <a:cubicBezTo>
                        <a:pt x="611" y="1543"/>
                        <a:pt x="669" y="1531"/>
                        <a:pt x="741" y="1503"/>
                      </a:cubicBezTo>
                      <a:cubicBezTo>
                        <a:pt x="801" y="1480"/>
                        <a:pt x="887" y="1491"/>
                        <a:pt x="917" y="1442"/>
                      </a:cubicBezTo>
                      <a:cubicBezTo>
                        <a:pt x="926" y="1426"/>
                        <a:pt x="927" y="1364"/>
                        <a:pt x="932" y="1343"/>
                      </a:cubicBezTo>
                      <a:cubicBezTo>
                        <a:pt x="942" y="1309"/>
                        <a:pt x="962" y="1280"/>
                        <a:pt x="972" y="1249"/>
                      </a:cubicBezTo>
                      <a:cubicBezTo>
                        <a:pt x="1013" y="1120"/>
                        <a:pt x="986" y="953"/>
                        <a:pt x="1014" y="820"/>
                      </a:cubicBezTo>
                      <a:cubicBezTo>
                        <a:pt x="1044" y="674"/>
                        <a:pt x="1047" y="525"/>
                        <a:pt x="1039" y="379"/>
                      </a:cubicBezTo>
                      <a:cubicBezTo>
                        <a:pt x="1035" y="279"/>
                        <a:pt x="1072" y="163"/>
                        <a:pt x="987" y="100"/>
                      </a:cubicBezTo>
                      <a:cubicBezTo>
                        <a:pt x="918" y="49"/>
                        <a:pt x="767" y="37"/>
                        <a:pt x="680" y="21"/>
                      </a:cubicBezTo>
                      <a:cubicBezTo>
                        <a:pt x="564" y="0"/>
                        <a:pt x="454" y="26"/>
                        <a:pt x="338" y="30"/>
                      </a:cubicBezTo>
                      <a:cubicBezTo>
                        <a:pt x="253" y="34"/>
                        <a:pt x="102" y="49"/>
                        <a:pt x="40" y="109"/>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4" name="Google Shape;1534;g126703fbed5_0_202"/>
                <p:cNvSpPr/>
                <p:nvPr/>
              </p:nvSpPr>
              <p:spPr>
                <a:xfrm>
                  <a:off x="6022968" y="2813410"/>
                  <a:ext cx="286754" cy="116350"/>
                </a:xfrm>
                <a:custGeom>
                  <a:avLst/>
                  <a:gdLst/>
                  <a:ahLst/>
                  <a:cxnLst/>
                  <a:rect l="l" t="t" r="r" b="b"/>
                  <a:pathLst>
                    <a:path w="530" h="215" extrusionOk="0">
                      <a:moveTo>
                        <a:pt x="35" y="132"/>
                      </a:moveTo>
                      <a:cubicBezTo>
                        <a:pt x="56" y="196"/>
                        <a:pt x="194" y="198"/>
                        <a:pt x="251" y="195"/>
                      </a:cubicBezTo>
                      <a:cubicBezTo>
                        <a:pt x="250" y="187"/>
                        <a:pt x="253" y="176"/>
                        <a:pt x="252" y="168"/>
                      </a:cubicBezTo>
                      <a:cubicBezTo>
                        <a:pt x="306" y="141"/>
                        <a:pt x="309" y="199"/>
                        <a:pt x="345" y="208"/>
                      </a:cubicBezTo>
                      <a:cubicBezTo>
                        <a:pt x="371" y="215"/>
                        <a:pt x="434" y="201"/>
                        <a:pt x="462" y="196"/>
                      </a:cubicBezTo>
                      <a:cubicBezTo>
                        <a:pt x="500" y="189"/>
                        <a:pt x="530" y="182"/>
                        <a:pt x="526" y="132"/>
                      </a:cubicBezTo>
                      <a:cubicBezTo>
                        <a:pt x="522" y="79"/>
                        <a:pt x="479" y="76"/>
                        <a:pt x="440" y="60"/>
                      </a:cubicBezTo>
                      <a:cubicBezTo>
                        <a:pt x="364" y="31"/>
                        <a:pt x="304" y="16"/>
                        <a:pt x="221" y="9"/>
                      </a:cubicBezTo>
                      <a:cubicBezTo>
                        <a:pt x="115" y="0"/>
                        <a:pt x="78" y="59"/>
                        <a:pt x="0" y="10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5" name="Google Shape;1535;g126703fbed5_0_202"/>
                <p:cNvSpPr/>
                <p:nvPr/>
              </p:nvSpPr>
              <p:spPr>
                <a:xfrm>
                  <a:off x="5916008" y="2015426"/>
                  <a:ext cx="440895" cy="899196"/>
                </a:xfrm>
                <a:custGeom>
                  <a:avLst/>
                  <a:gdLst/>
                  <a:ahLst/>
                  <a:cxnLst/>
                  <a:rect l="l" t="t" r="r" b="b"/>
                  <a:pathLst>
                    <a:path w="815" h="1662" extrusionOk="0">
                      <a:moveTo>
                        <a:pt x="256" y="0"/>
                      </a:moveTo>
                      <a:cubicBezTo>
                        <a:pt x="211" y="40"/>
                        <a:pt x="171" y="69"/>
                        <a:pt x="124" y="102"/>
                      </a:cubicBezTo>
                      <a:cubicBezTo>
                        <a:pt x="87" y="129"/>
                        <a:pt x="50" y="196"/>
                        <a:pt x="0" y="191"/>
                      </a:cubicBezTo>
                      <a:cubicBezTo>
                        <a:pt x="63" y="237"/>
                        <a:pt x="121" y="165"/>
                        <a:pt x="169" y="149"/>
                      </a:cubicBezTo>
                      <a:cubicBezTo>
                        <a:pt x="204" y="186"/>
                        <a:pt x="255" y="201"/>
                        <a:pt x="238" y="254"/>
                      </a:cubicBezTo>
                      <a:cubicBezTo>
                        <a:pt x="209" y="343"/>
                        <a:pt x="205" y="438"/>
                        <a:pt x="205" y="535"/>
                      </a:cubicBezTo>
                      <a:cubicBezTo>
                        <a:pt x="206" y="650"/>
                        <a:pt x="189" y="764"/>
                        <a:pt x="194" y="880"/>
                      </a:cubicBezTo>
                      <a:cubicBezTo>
                        <a:pt x="196" y="931"/>
                        <a:pt x="209" y="976"/>
                        <a:pt x="209" y="1027"/>
                      </a:cubicBezTo>
                      <a:cubicBezTo>
                        <a:pt x="209" y="1062"/>
                        <a:pt x="209" y="1096"/>
                        <a:pt x="213" y="1130"/>
                      </a:cubicBezTo>
                      <a:cubicBezTo>
                        <a:pt x="217" y="1168"/>
                        <a:pt x="234" y="1209"/>
                        <a:pt x="232" y="1246"/>
                      </a:cubicBezTo>
                      <a:cubicBezTo>
                        <a:pt x="212" y="1257"/>
                        <a:pt x="178" y="1320"/>
                        <a:pt x="178" y="1344"/>
                      </a:cubicBezTo>
                      <a:cubicBezTo>
                        <a:pt x="178" y="1362"/>
                        <a:pt x="194" y="1378"/>
                        <a:pt x="198" y="1395"/>
                      </a:cubicBezTo>
                      <a:cubicBezTo>
                        <a:pt x="203" y="1417"/>
                        <a:pt x="196" y="1444"/>
                        <a:pt x="198" y="1467"/>
                      </a:cubicBezTo>
                      <a:cubicBezTo>
                        <a:pt x="200" y="1524"/>
                        <a:pt x="198" y="1610"/>
                        <a:pt x="251" y="1638"/>
                      </a:cubicBezTo>
                      <a:cubicBezTo>
                        <a:pt x="278" y="1652"/>
                        <a:pt x="306" y="1660"/>
                        <a:pt x="338" y="1660"/>
                      </a:cubicBezTo>
                      <a:cubicBezTo>
                        <a:pt x="391" y="1660"/>
                        <a:pt x="400" y="1638"/>
                        <a:pt x="411" y="1585"/>
                      </a:cubicBezTo>
                      <a:cubicBezTo>
                        <a:pt x="423" y="1528"/>
                        <a:pt x="392" y="1448"/>
                        <a:pt x="434" y="1403"/>
                      </a:cubicBezTo>
                      <a:cubicBezTo>
                        <a:pt x="458" y="1464"/>
                        <a:pt x="436" y="1549"/>
                        <a:pt x="454" y="1613"/>
                      </a:cubicBezTo>
                      <a:cubicBezTo>
                        <a:pt x="467" y="1658"/>
                        <a:pt x="471" y="1662"/>
                        <a:pt x="514" y="1660"/>
                      </a:cubicBezTo>
                      <a:cubicBezTo>
                        <a:pt x="550" y="1658"/>
                        <a:pt x="590" y="1654"/>
                        <a:pt x="626" y="1655"/>
                      </a:cubicBezTo>
                      <a:cubicBezTo>
                        <a:pt x="633" y="1591"/>
                        <a:pt x="612" y="1518"/>
                        <a:pt x="615" y="1451"/>
                      </a:cubicBezTo>
                      <a:cubicBezTo>
                        <a:pt x="621" y="1327"/>
                        <a:pt x="650" y="1208"/>
                        <a:pt x="639" y="1083"/>
                      </a:cubicBezTo>
                      <a:cubicBezTo>
                        <a:pt x="623" y="910"/>
                        <a:pt x="596" y="718"/>
                        <a:pt x="623" y="546"/>
                      </a:cubicBezTo>
                      <a:cubicBezTo>
                        <a:pt x="680" y="550"/>
                        <a:pt x="641" y="384"/>
                        <a:pt x="630" y="346"/>
                      </a:cubicBezTo>
                      <a:cubicBezTo>
                        <a:pt x="618" y="305"/>
                        <a:pt x="571" y="247"/>
                        <a:pt x="600" y="215"/>
                      </a:cubicBezTo>
                      <a:cubicBezTo>
                        <a:pt x="608" y="206"/>
                        <a:pt x="646" y="179"/>
                        <a:pt x="654" y="176"/>
                      </a:cubicBezTo>
                      <a:cubicBezTo>
                        <a:pt x="695" y="163"/>
                        <a:pt x="682" y="184"/>
                        <a:pt x="705" y="202"/>
                      </a:cubicBezTo>
                      <a:cubicBezTo>
                        <a:pt x="723" y="216"/>
                        <a:pt x="741" y="215"/>
                        <a:pt x="760" y="225"/>
                      </a:cubicBezTo>
                      <a:cubicBezTo>
                        <a:pt x="779" y="235"/>
                        <a:pt x="792" y="256"/>
                        <a:pt x="813" y="265"/>
                      </a:cubicBezTo>
                      <a:cubicBezTo>
                        <a:pt x="815" y="238"/>
                        <a:pt x="791" y="223"/>
                        <a:pt x="779" y="202"/>
                      </a:cubicBezTo>
                      <a:cubicBezTo>
                        <a:pt x="767" y="180"/>
                        <a:pt x="764" y="150"/>
                        <a:pt x="746" y="129"/>
                      </a:cubicBezTo>
                      <a:cubicBezTo>
                        <a:pt x="708" y="85"/>
                        <a:pt x="641" y="69"/>
                        <a:pt x="607" y="23"/>
                      </a:cubicBezTo>
                      <a:cubicBezTo>
                        <a:pt x="592" y="80"/>
                        <a:pt x="607" y="139"/>
                        <a:pt x="576" y="191"/>
                      </a:cubicBezTo>
                      <a:cubicBezTo>
                        <a:pt x="548" y="236"/>
                        <a:pt x="505" y="268"/>
                        <a:pt x="483" y="316"/>
                      </a:cubicBezTo>
                      <a:cubicBezTo>
                        <a:pt x="459" y="368"/>
                        <a:pt x="446" y="424"/>
                        <a:pt x="427" y="480"/>
                      </a:cubicBezTo>
                      <a:cubicBezTo>
                        <a:pt x="411" y="527"/>
                        <a:pt x="428" y="620"/>
                        <a:pt x="393" y="654"/>
                      </a:cubicBezTo>
                      <a:cubicBezTo>
                        <a:pt x="376" y="608"/>
                        <a:pt x="381" y="529"/>
                        <a:pt x="381" y="479"/>
                      </a:cubicBezTo>
                      <a:cubicBezTo>
                        <a:pt x="380" y="421"/>
                        <a:pt x="381" y="374"/>
                        <a:pt x="350" y="331"/>
                      </a:cubicBezTo>
                      <a:cubicBezTo>
                        <a:pt x="317" y="282"/>
                        <a:pt x="287" y="242"/>
                        <a:pt x="272" y="187"/>
                      </a:cubicBezTo>
                      <a:cubicBezTo>
                        <a:pt x="262" y="153"/>
                        <a:pt x="229" y="68"/>
                        <a:pt x="182" y="7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6" name="Google Shape;1536;g126703fbed5_0_202"/>
                <p:cNvSpPr/>
                <p:nvPr/>
              </p:nvSpPr>
              <p:spPr>
                <a:xfrm>
                  <a:off x="5767134" y="2733246"/>
                  <a:ext cx="148874" cy="103982"/>
                </a:xfrm>
                <a:custGeom>
                  <a:avLst/>
                  <a:gdLst/>
                  <a:ahLst/>
                  <a:cxnLst/>
                  <a:rect l="l" t="t" r="r" b="b"/>
                  <a:pathLst>
                    <a:path w="275" h="192" extrusionOk="0">
                      <a:moveTo>
                        <a:pt x="135" y="191"/>
                      </a:moveTo>
                      <a:cubicBezTo>
                        <a:pt x="0" y="192"/>
                        <a:pt x="88" y="10"/>
                        <a:pt x="188" y="4"/>
                      </a:cubicBezTo>
                      <a:cubicBezTo>
                        <a:pt x="259" y="0"/>
                        <a:pt x="275" y="74"/>
                        <a:pt x="234" y="116"/>
                      </a:cubicBezTo>
                      <a:cubicBezTo>
                        <a:pt x="207" y="143"/>
                        <a:pt x="162" y="165"/>
                        <a:pt x="129" y="19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7" name="Google Shape;1537;g126703fbed5_0_202"/>
                <p:cNvSpPr/>
                <p:nvPr/>
              </p:nvSpPr>
              <p:spPr>
                <a:xfrm>
                  <a:off x="6245363" y="2861965"/>
                  <a:ext cx="260872" cy="184146"/>
                </a:xfrm>
                <a:custGeom>
                  <a:avLst/>
                  <a:gdLst/>
                  <a:ahLst/>
                  <a:cxnLst/>
                  <a:rect l="l" t="t" r="r" b="b"/>
                  <a:pathLst>
                    <a:path w="482" h="340" extrusionOk="0">
                      <a:moveTo>
                        <a:pt x="460" y="287"/>
                      </a:moveTo>
                      <a:cubicBezTo>
                        <a:pt x="386" y="340"/>
                        <a:pt x="304" y="274"/>
                        <a:pt x="232" y="257"/>
                      </a:cubicBezTo>
                      <a:cubicBezTo>
                        <a:pt x="132" y="232"/>
                        <a:pt x="95" y="302"/>
                        <a:pt x="11" y="327"/>
                      </a:cubicBezTo>
                      <a:cubicBezTo>
                        <a:pt x="11" y="297"/>
                        <a:pt x="20" y="267"/>
                        <a:pt x="15" y="236"/>
                      </a:cubicBezTo>
                      <a:cubicBezTo>
                        <a:pt x="11" y="235"/>
                        <a:pt x="4" y="236"/>
                        <a:pt x="0" y="235"/>
                      </a:cubicBezTo>
                      <a:cubicBezTo>
                        <a:pt x="109" y="206"/>
                        <a:pt x="473" y="0"/>
                        <a:pt x="482" y="228"/>
                      </a:cubicBezTo>
                      <a:cubicBezTo>
                        <a:pt x="476" y="229"/>
                        <a:pt x="472" y="232"/>
                        <a:pt x="466" y="235"/>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8" name="Google Shape;1538;g126703fbed5_0_202"/>
                <p:cNvSpPr/>
                <p:nvPr/>
              </p:nvSpPr>
              <p:spPr>
                <a:xfrm>
                  <a:off x="5947386" y="2931821"/>
                  <a:ext cx="158493" cy="132612"/>
                </a:xfrm>
                <a:custGeom>
                  <a:avLst/>
                  <a:gdLst/>
                  <a:ahLst/>
                  <a:cxnLst/>
                  <a:rect l="l" t="t" r="r" b="b"/>
                  <a:pathLst>
                    <a:path w="293" h="245" extrusionOk="0">
                      <a:moveTo>
                        <a:pt x="0" y="59"/>
                      </a:moveTo>
                      <a:cubicBezTo>
                        <a:pt x="40" y="113"/>
                        <a:pt x="22" y="156"/>
                        <a:pt x="98" y="182"/>
                      </a:cubicBezTo>
                      <a:cubicBezTo>
                        <a:pt x="149" y="199"/>
                        <a:pt x="239" y="245"/>
                        <a:pt x="293" y="240"/>
                      </a:cubicBezTo>
                      <a:cubicBezTo>
                        <a:pt x="214" y="196"/>
                        <a:pt x="232" y="106"/>
                        <a:pt x="227" y="19"/>
                      </a:cubicBezTo>
                      <a:cubicBezTo>
                        <a:pt x="177" y="14"/>
                        <a:pt x="128" y="0"/>
                        <a:pt x="75" y="6"/>
                      </a:cubicBezTo>
                      <a:cubicBezTo>
                        <a:pt x="11" y="14"/>
                        <a:pt x="36" y="33"/>
                        <a:pt x="0" y="76"/>
                      </a:cubicBezTo>
                    </a:path>
                  </a:pathLst>
                </a:custGeom>
                <a:solidFill>
                  <a:srgbClr val="56535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39" name="Google Shape;1539;g126703fbed5_0_202"/>
                <p:cNvSpPr/>
                <p:nvPr/>
              </p:nvSpPr>
              <p:spPr>
                <a:xfrm>
                  <a:off x="6442335" y="2861507"/>
                  <a:ext cx="117954" cy="330040"/>
                </a:xfrm>
                <a:custGeom>
                  <a:avLst/>
                  <a:gdLst/>
                  <a:ahLst/>
                  <a:cxnLst/>
                  <a:rect l="l" t="t" r="r" b="b"/>
                  <a:pathLst>
                    <a:path w="218" h="610" extrusionOk="0">
                      <a:moveTo>
                        <a:pt x="99" y="1"/>
                      </a:moveTo>
                      <a:cubicBezTo>
                        <a:pt x="91" y="55"/>
                        <a:pt x="75" y="107"/>
                        <a:pt x="61" y="160"/>
                      </a:cubicBezTo>
                      <a:cubicBezTo>
                        <a:pt x="51" y="197"/>
                        <a:pt x="46" y="235"/>
                        <a:pt x="40" y="273"/>
                      </a:cubicBezTo>
                      <a:cubicBezTo>
                        <a:pt x="36" y="298"/>
                        <a:pt x="27" y="323"/>
                        <a:pt x="23" y="348"/>
                      </a:cubicBezTo>
                      <a:cubicBezTo>
                        <a:pt x="21" y="356"/>
                        <a:pt x="0" y="440"/>
                        <a:pt x="7" y="447"/>
                      </a:cubicBezTo>
                      <a:cubicBezTo>
                        <a:pt x="37" y="449"/>
                        <a:pt x="71" y="360"/>
                        <a:pt x="79" y="361"/>
                      </a:cubicBezTo>
                      <a:cubicBezTo>
                        <a:pt x="83" y="379"/>
                        <a:pt x="59" y="484"/>
                        <a:pt x="56" y="501"/>
                      </a:cubicBezTo>
                      <a:cubicBezTo>
                        <a:pt x="53" y="519"/>
                        <a:pt x="50" y="538"/>
                        <a:pt x="48" y="556"/>
                      </a:cubicBezTo>
                      <a:cubicBezTo>
                        <a:pt x="46" y="571"/>
                        <a:pt x="36" y="609"/>
                        <a:pt x="58" y="610"/>
                      </a:cubicBezTo>
                      <a:cubicBezTo>
                        <a:pt x="69" y="610"/>
                        <a:pt x="101" y="480"/>
                        <a:pt x="109" y="467"/>
                      </a:cubicBezTo>
                      <a:cubicBezTo>
                        <a:pt x="115" y="476"/>
                        <a:pt x="96" y="592"/>
                        <a:pt x="109" y="594"/>
                      </a:cubicBezTo>
                      <a:cubicBezTo>
                        <a:pt x="130" y="596"/>
                        <a:pt x="143" y="502"/>
                        <a:pt x="147" y="493"/>
                      </a:cubicBezTo>
                      <a:cubicBezTo>
                        <a:pt x="147" y="495"/>
                        <a:pt x="141" y="559"/>
                        <a:pt x="155" y="570"/>
                      </a:cubicBezTo>
                      <a:cubicBezTo>
                        <a:pt x="172" y="569"/>
                        <a:pt x="218" y="396"/>
                        <a:pt x="211" y="327"/>
                      </a:cubicBezTo>
                      <a:cubicBezTo>
                        <a:pt x="205" y="276"/>
                        <a:pt x="204" y="228"/>
                        <a:pt x="206" y="178"/>
                      </a:cubicBezTo>
                      <a:cubicBezTo>
                        <a:pt x="207" y="161"/>
                        <a:pt x="209" y="142"/>
                        <a:pt x="208" y="124"/>
                      </a:cubicBezTo>
                      <a:cubicBezTo>
                        <a:pt x="207" y="112"/>
                        <a:pt x="202" y="101"/>
                        <a:pt x="201" y="89"/>
                      </a:cubicBezTo>
                      <a:cubicBezTo>
                        <a:pt x="199" y="74"/>
                        <a:pt x="200" y="49"/>
                        <a:pt x="191" y="35"/>
                      </a:cubicBezTo>
                      <a:cubicBezTo>
                        <a:pt x="173" y="9"/>
                        <a:pt x="130" y="0"/>
                        <a:pt x="100" y="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0" name="Google Shape;1540;g126703fbed5_0_202"/>
                <p:cNvSpPr/>
                <p:nvPr/>
              </p:nvSpPr>
              <p:spPr>
                <a:xfrm>
                  <a:off x="6063050" y="1741520"/>
                  <a:ext cx="228808" cy="324772"/>
                </a:xfrm>
                <a:custGeom>
                  <a:avLst/>
                  <a:gdLst/>
                  <a:ahLst/>
                  <a:cxnLst/>
                  <a:rect l="l" t="t" r="r" b="b"/>
                  <a:pathLst>
                    <a:path w="423" h="600" extrusionOk="0">
                      <a:moveTo>
                        <a:pt x="6" y="213"/>
                      </a:moveTo>
                      <a:cubicBezTo>
                        <a:pt x="0" y="277"/>
                        <a:pt x="15" y="323"/>
                        <a:pt x="35" y="379"/>
                      </a:cubicBezTo>
                      <a:cubicBezTo>
                        <a:pt x="53" y="428"/>
                        <a:pt x="42" y="480"/>
                        <a:pt x="76" y="526"/>
                      </a:cubicBezTo>
                      <a:cubicBezTo>
                        <a:pt x="102" y="561"/>
                        <a:pt x="152" y="597"/>
                        <a:pt x="199" y="599"/>
                      </a:cubicBezTo>
                      <a:cubicBezTo>
                        <a:pt x="244" y="600"/>
                        <a:pt x="305" y="565"/>
                        <a:pt x="330" y="527"/>
                      </a:cubicBezTo>
                      <a:cubicBezTo>
                        <a:pt x="356" y="487"/>
                        <a:pt x="352" y="434"/>
                        <a:pt x="374" y="392"/>
                      </a:cubicBezTo>
                      <a:cubicBezTo>
                        <a:pt x="423" y="295"/>
                        <a:pt x="402" y="146"/>
                        <a:pt x="329" y="70"/>
                      </a:cubicBezTo>
                      <a:cubicBezTo>
                        <a:pt x="281" y="20"/>
                        <a:pt x="227" y="0"/>
                        <a:pt x="158" y="0"/>
                      </a:cubicBezTo>
                      <a:cubicBezTo>
                        <a:pt x="115" y="0"/>
                        <a:pt x="3" y="73"/>
                        <a:pt x="0" y="85"/>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1" name="Google Shape;1541;g126703fbed5_0_202"/>
                <p:cNvSpPr/>
                <p:nvPr/>
              </p:nvSpPr>
              <p:spPr>
                <a:xfrm>
                  <a:off x="6047476" y="1656088"/>
                  <a:ext cx="259041" cy="367832"/>
                </a:xfrm>
                <a:custGeom>
                  <a:avLst/>
                  <a:gdLst/>
                  <a:ahLst/>
                  <a:cxnLst/>
                  <a:rect l="l" t="t" r="r" b="b"/>
                  <a:pathLst>
                    <a:path w="479" h="680" extrusionOk="0">
                      <a:moveTo>
                        <a:pt x="7" y="242"/>
                      </a:moveTo>
                      <a:cubicBezTo>
                        <a:pt x="0" y="314"/>
                        <a:pt x="16" y="366"/>
                        <a:pt x="39" y="429"/>
                      </a:cubicBezTo>
                      <a:cubicBezTo>
                        <a:pt x="59" y="485"/>
                        <a:pt x="47" y="544"/>
                        <a:pt x="86" y="596"/>
                      </a:cubicBezTo>
                      <a:cubicBezTo>
                        <a:pt x="115" y="635"/>
                        <a:pt x="172" y="677"/>
                        <a:pt x="225" y="678"/>
                      </a:cubicBezTo>
                      <a:cubicBezTo>
                        <a:pt x="276" y="680"/>
                        <a:pt x="346" y="640"/>
                        <a:pt x="373" y="597"/>
                      </a:cubicBezTo>
                      <a:cubicBezTo>
                        <a:pt x="403" y="552"/>
                        <a:pt x="398" y="492"/>
                        <a:pt x="423" y="444"/>
                      </a:cubicBezTo>
                      <a:cubicBezTo>
                        <a:pt x="479" y="334"/>
                        <a:pt x="455" y="166"/>
                        <a:pt x="372" y="79"/>
                      </a:cubicBezTo>
                      <a:cubicBezTo>
                        <a:pt x="318" y="23"/>
                        <a:pt x="257" y="0"/>
                        <a:pt x="178" y="0"/>
                      </a:cubicBezTo>
                      <a:cubicBezTo>
                        <a:pt x="130" y="0"/>
                        <a:pt x="3" y="83"/>
                        <a:pt x="0" y="9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2" name="Google Shape;1542;g126703fbed5_0_202"/>
                <p:cNvSpPr/>
                <p:nvPr/>
              </p:nvSpPr>
              <p:spPr>
                <a:xfrm>
                  <a:off x="6215589" y="2072706"/>
                  <a:ext cx="132612" cy="127573"/>
                </a:xfrm>
                <a:custGeom>
                  <a:avLst/>
                  <a:gdLst/>
                  <a:ahLst/>
                  <a:cxnLst/>
                  <a:rect l="l" t="t" r="r" b="b"/>
                  <a:pathLst>
                    <a:path w="245" h="236" extrusionOk="0">
                      <a:moveTo>
                        <a:pt x="123" y="39"/>
                      </a:moveTo>
                      <a:cubicBezTo>
                        <a:pt x="55" y="75"/>
                        <a:pt x="0" y="158"/>
                        <a:pt x="6" y="236"/>
                      </a:cubicBezTo>
                      <a:cubicBezTo>
                        <a:pt x="33" y="141"/>
                        <a:pt x="109" y="197"/>
                        <a:pt x="166" y="139"/>
                      </a:cubicBezTo>
                      <a:cubicBezTo>
                        <a:pt x="245" y="58"/>
                        <a:pt x="100" y="0"/>
                        <a:pt x="77" y="6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3" name="Google Shape;1543;g126703fbed5_0_202"/>
                <p:cNvSpPr/>
                <p:nvPr/>
              </p:nvSpPr>
              <p:spPr>
                <a:xfrm>
                  <a:off x="6464551" y="2889678"/>
                  <a:ext cx="94593" cy="116809"/>
                </a:xfrm>
                <a:custGeom>
                  <a:avLst/>
                  <a:gdLst/>
                  <a:ahLst/>
                  <a:cxnLst/>
                  <a:rect l="l" t="t" r="r" b="b"/>
                  <a:pathLst>
                    <a:path w="175" h="216" extrusionOk="0">
                      <a:moveTo>
                        <a:pt x="172" y="35"/>
                      </a:moveTo>
                      <a:cubicBezTo>
                        <a:pt x="174" y="49"/>
                        <a:pt x="152" y="77"/>
                        <a:pt x="143" y="88"/>
                      </a:cubicBezTo>
                      <a:cubicBezTo>
                        <a:pt x="128" y="106"/>
                        <a:pt x="103" y="110"/>
                        <a:pt x="87" y="125"/>
                      </a:cubicBezTo>
                      <a:cubicBezTo>
                        <a:pt x="70" y="141"/>
                        <a:pt x="57" y="153"/>
                        <a:pt x="43" y="172"/>
                      </a:cubicBezTo>
                      <a:cubicBezTo>
                        <a:pt x="30" y="188"/>
                        <a:pt x="19" y="207"/>
                        <a:pt x="1" y="216"/>
                      </a:cubicBezTo>
                      <a:cubicBezTo>
                        <a:pt x="0" y="196"/>
                        <a:pt x="6" y="174"/>
                        <a:pt x="9" y="154"/>
                      </a:cubicBezTo>
                      <a:cubicBezTo>
                        <a:pt x="12" y="132"/>
                        <a:pt x="30" y="120"/>
                        <a:pt x="39" y="100"/>
                      </a:cubicBezTo>
                      <a:cubicBezTo>
                        <a:pt x="45" y="88"/>
                        <a:pt x="48" y="76"/>
                        <a:pt x="55" y="65"/>
                      </a:cubicBezTo>
                      <a:cubicBezTo>
                        <a:pt x="71" y="41"/>
                        <a:pt x="95" y="34"/>
                        <a:pt x="119" y="20"/>
                      </a:cubicBezTo>
                      <a:cubicBezTo>
                        <a:pt x="135" y="10"/>
                        <a:pt x="141" y="0"/>
                        <a:pt x="158" y="13"/>
                      </a:cubicBezTo>
                      <a:cubicBezTo>
                        <a:pt x="164" y="18"/>
                        <a:pt x="168" y="29"/>
                        <a:pt x="175" y="33"/>
                      </a:cubicBezTo>
                      <a:cubicBezTo>
                        <a:pt x="173" y="33"/>
                        <a:pt x="171" y="33"/>
                        <a:pt x="169" y="33"/>
                      </a:cubicBezTo>
                    </a:path>
                  </a:pathLst>
                </a:custGeom>
                <a:solidFill>
                  <a:srgbClr val="CEBEB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4" name="Google Shape;1544;g126703fbed5_0_202"/>
                <p:cNvSpPr/>
                <p:nvPr/>
              </p:nvSpPr>
              <p:spPr>
                <a:xfrm>
                  <a:off x="5596731" y="2002850"/>
                  <a:ext cx="979819" cy="1039367"/>
                </a:xfrm>
                <a:custGeom>
                  <a:avLst/>
                  <a:gdLst/>
                  <a:ahLst/>
                  <a:cxnLst/>
                  <a:rect l="l" t="t" r="r" b="b"/>
                  <a:pathLst>
                    <a:path w="1811" h="1921" extrusionOk="0">
                      <a:moveTo>
                        <a:pt x="1143" y="1908"/>
                      </a:moveTo>
                      <a:cubicBezTo>
                        <a:pt x="1187" y="1827"/>
                        <a:pt x="1155" y="1642"/>
                        <a:pt x="1156" y="1557"/>
                      </a:cubicBezTo>
                      <a:cubicBezTo>
                        <a:pt x="1156" y="1504"/>
                        <a:pt x="1169" y="1457"/>
                        <a:pt x="1171" y="1405"/>
                      </a:cubicBezTo>
                      <a:cubicBezTo>
                        <a:pt x="1176" y="1314"/>
                        <a:pt x="1164" y="1210"/>
                        <a:pt x="1157" y="1117"/>
                      </a:cubicBezTo>
                      <a:cubicBezTo>
                        <a:pt x="1144" y="955"/>
                        <a:pt x="1127" y="801"/>
                        <a:pt x="1151" y="642"/>
                      </a:cubicBezTo>
                      <a:cubicBezTo>
                        <a:pt x="1166" y="540"/>
                        <a:pt x="1176" y="444"/>
                        <a:pt x="1207" y="345"/>
                      </a:cubicBezTo>
                      <a:cubicBezTo>
                        <a:pt x="1231" y="269"/>
                        <a:pt x="1215" y="188"/>
                        <a:pt x="1232" y="111"/>
                      </a:cubicBezTo>
                      <a:cubicBezTo>
                        <a:pt x="1251" y="26"/>
                        <a:pt x="1303" y="94"/>
                        <a:pt x="1346" y="124"/>
                      </a:cubicBezTo>
                      <a:cubicBezTo>
                        <a:pt x="1380" y="148"/>
                        <a:pt x="1405" y="164"/>
                        <a:pt x="1444" y="185"/>
                      </a:cubicBezTo>
                      <a:cubicBezTo>
                        <a:pt x="1510" y="219"/>
                        <a:pt x="1571" y="248"/>
                        <a:pt x="1642" y="268"/>
                      </a:cubicBezTo>
                      <a:cubicBezTo>
                        <a:pt x="1655" y="321"/>
                        <a:pt x="1645" y="379"/>
                        <a:pt x="1667" y="430"/>
                      </a:cubicBezTo>
                      <a:cubicBezTo>
                        <a:pt x="1689" y="480"/>
                        <a:pt x="1686" y="520"/>
                        <a:pt x="1689" y="578"/>
                      </a:cubicBezTo>
                      <a:cubicBezTo>
                        <a:pt x="1693" y="635"/>
                        <a:pt x="1709" y="688"/>
                        <a:pt x="1709" y="749"/>
                      </a:cubicBezTo>
                      <a:cubicBezTo>
                        <a:pt x="1709" y="805"/>
                        <a:pt x="1723" y="1043"/>
                        <a:pt x="1731" y="1101"/>
                      </a:cubicBezTo>
                      <a:cubicBezTo>
                        <a:pt x="1735" y="1130"/>
                        <a:pt x="1723" y="1157"/>
                        <a:pt x="1737" y="1184"/>
                      </a:cubicBezTo>
                      <a:cubicBezTo>
                        <a:pt x="1755" y="1221"/>
                        <a:pt x="1763" y="1248"/>
                        <a:pt x="1767" y="1289"/>
                      </a:cubicBezTo>
                      <a:cubicBezTo>
                        <a:pt x="1773" y="1343"/>
                        <a:pt x="1758" y="1392"/>
                        <a:pt x="1780" y="1443"/>
                      </a:cubicBezTo>
                      <a:cubicBezTo>
                        <a:pt x="1811" y="1510"/>
                        <a:pt x="1788" y="1606"/>
                        <a:pt x="1788" y="1685"/>
                      </a:cubicBezTo>
                      <a:cubicBezTo>
                        <a:pt x="1788" y="1712"/>
                        <a:pt x="1603" y="1756"/>
                        <a:pt x="1605" y="1823"/>
                      </a:cubicBezTo>
                      <a:cubicBezTo>
                        <a:pt x="1457" y="1829"/>
                        <a:pt x="1505" y="1792"/>
                        <a:pt x="1359" y="1806"/>
                      </a:cubicBezTo>
                      <a:cubicBezTo>
                        <a:pt x="1319" y="1810"/>
                        <a:pt x="1240" y="1879"/>
                        <a:pt x="1143" y="1908"/>
                      </a:cubicBezTo>
                      <a:cubicBezTo>
                        <a:pt x="1097" y="1921"/>
                        <a:pt x="1043" y="1908"/>
                        <a:pt x="993" y="1908"/>
                      </a:cubicBezTo>
                      <a:cubicBezTo>
                        <a:pt x="820" y="1907"/>
                        <a:pt x="643" y="1809"/>
                        <a:pt x="572" y="1806"/>
                      </a:cubicBezTo>
                      <a:cubicBezTo>
                        <a:pt x="567" y="1725"/>
                        <a:pt x="575" y="1645"/>
                        <a:pt x="575" y="1568"/>
                      </a:cubicBezTo>
                      <a:cubicBezTo>
                        <a:pt x="575" y="1529"/>
                        <a:pt x="555" y="1500"/>
                        <a:pt x="559" y="1460"/>
                      </a:cubicBezTo>
                      <a:cubicBezTo>
                        <a:pt x="564" y="1421"/>
                        <a:pt x="591" y="1408"/>
                        <a:pt x="611" y="1378"/>
                      </a:cubicBezTo>
                      <a:cubicBezTo>
                        <a:pt x="620" y="1364"/>
                        <a:pt x="650" y="1313"/>
                        <a:pt x="641" y="1297"/>
                      </a:cubicBezTo>
                      <a:cubicBezTo>
                        <a:pt x="631" y="1281"/>
                        <a:pt x="612" y="1296"/>
                        <a:pt x="603" y="1284"/>
                      </a:cubicBezTo>
                      <a:cubicBezTo>
                        <a:pt x="597" y="1275"/>
                        <a:pt x="602" y="1244"/>
                        <a:pt x="602" y="1234"/>
                      </a:cubicBezTo>
                      <a:cubicBezTo>
                        <a:pt x="604" y="1202"/>
                        <a:pt x="620" y="1177"/>
                        <a:pt x="618" y="1144"/>
                      </a:cubicBezTo>
                      <a:cubicBezTo>
                        <a:pt x="615" y="1108"/>
                        <a:pt x="597" y="1065"/>
                        <a:pt x="586" y="1031"/>
                      </a:cubicBezTo>
                      <a:cubicBezTo>
                        <a:pt x="575" y="996"/>
                        <a:pt x="561" y="963"/>
                        <a:pt x="559" y="922"/>
                      </a:cubicBezTo>
                      <a:cubicBezTo>
                        <a:pt x="557" y="867"/>
                        <a:pt x="557" y="827"/>
                        <a:pt x="539" y="775"/>
                      </a:cubicBezTo>
                      <a:cubicBezTo>
                        <a:pt x="533" y="757"/>
                        <a:pt x="522" y="701"/>
                        <a:pt x="493" y="703"/>
                      </a:cubicBezTo>
                      <a:cubicBezTo>
                        <a:pt x="480" y="704"/>
                        <a:pt x="468" y="733"/>
                        <a:pt x="459" y="740"/>
                      </a:cubicBezTo>
                      <a:cubicBezTo>
                        <a:pt x="446" y="749"/>
                        <a:pt x="427" y="752"/>
                        <a:pt x="412" y="759"/>
                      </a:cubicBezTo>
                      <a:cubicBezTo>
                        <a:pt x="409" y="783"/>
                        <a:pt x="385" y="811"/>
                        <a:pt x="369" y="832"/>
                      </a:cubicBezTo>
                      <a:cubicBezTo>
                        <a:pt x="349" y="860"/>
                        <a:pt x="347" y="887"/>
                        <a:pt x="330" y="915"/>
                      </a:cubicBezTo>
                      <a:cubicBezTo>
                        <a:pt x="314" y="943"/>
                        <a:pt x="284" y="944"/>
                        <a:pt x="297" y="985"/>
                      </a:cubicBezTo>
                      <a:cubicBezTo>
                        <a:pt x="306" y="1013"/>
                        <a:pt x="331" y="1037"/>
                        <a:pt x="345" y="1062"/>
                      </a:cubicBezTo>
                      <a:cubicBezTo>
                        <a:pt x="376" y="1117"/>
                        <a:pt x="387" y="1181"/>
                        <a:pt x="426" y="1230"/>
                      </a:cubicBezTo>
                      <a:cubicBezTo>
                        <a:pt x="442" y="1250"/>
                        <a:pt x="454" y="1272"/>
                        <a:pt x="472" y="1291"/>
                      </a:cubicBezTo>
                      <a:cubicBezTo>
                        <a:pt x="492" y="1314"/>
                        <a:pt x="514" y="1324"/>
                        <a:pt x="537" y="1347"/>
                      </a:cubicBezTo>
                      <a:cubicBezTo>
                        <a:pt x="548" y="1358"/>
                        <a:pt x="562" y="1368"/>
                        <a:pt x="571" y="1381"/>
                      </a:cubicBezTo>
                      <a:cubicBezTo>
                        <a:pt x="546" y="1382"/>
                        <a:pt x="522" y="1371"/>
                        <a:pt x="500" y="1385"/>
                      </a:cubicBezTo>
                      <a:cubicBezTo>
                        <a:pt x="496" y="1387"/>
                        <a:pt x="490" y="1406"/>
                        <a:pt x="487" y="1410"/>
                      </a:cubicBezTo>
                      <a:cubicBezTo>
                        <a:pt x="478" y="1420"/>
                        <a:pt x="460" y="1431"/>
                        <a:pt x="455" y="1445"/>
                      </a:cubicBezTo>
                      <a:cubicBezTo>
                        <a:pt x="445" y="1471"/>
                        <a:pt x="445" y="1555"/>
                        <a:pt x="480" y="1558"/>
                      </a:cubicBezTo>
                      <a:cubicBezTo>
                        <a:pt x="413" y="1576"/>
                        <a:pt x="366" y="1524"/>
                        <a:pt x="330" y="1475"/>
                      </a:cubicBezTo>
                      <a:cubicBezTo>
                        <a:pt x="308" y="1444"/>
                        <a:pt x="298" y="1414"/>
                        <a:pt x="282" y="1383"/>
                      </a:cubicBezTo>
                      <a:cubicBezTo>
                        <a:pt x="266" y="1354"/>
                        <a:pt x="236" y="1333"/>
                        <a:pt x="217" y="1308"/>
                      </a:cubicBezTo>
                      <a:cubicBezTo>
                        <a:pt x="192" y="1273"/>
                        <a:pt x="170" y="1239"/>
                        <a:pt x="143" y="1207"/>
                      </a:cubicBezTo>
                      <a:cubicBezTo>
                        <a:pt x="124" y="1186"/>
                        <a:pt x="113" y="1183"/>
                        <a:pt x="100" y="1158"/>
                      </a:cubicBezTo>
                      <a:cubicBezTo>
                        <a:pt x="91" y="1138"/>
                        <a:pt x="90" y="1117"/>
                        <a:pt x="79" y="1097"/>
                      </a:cubicBezTo>
                      <a:cubicBezTo>
                        <a:pt x="50" y="1043"/>
                        <a:pt x="0" y="1002"/>
                        <a:pt x="6" y="934"/>
                      </a:cubicBezTo>
                      <a:cubicBezTo>
                        <a:pt x="12" y="858"/>
                        <a:pt x="60" y="813"/>
                        <a:pt x="100" y="755"/>
                      </a:cubicBezTo>
                      <a:cubicBezTo>
                        <a:pt x="146" y="688"/>
                        <a:pt x="165" y="616"/>
                        <a:pt x="232" y="564"/>
                      </a:cubicBezTo>
                      <a:cubicBezTo>
                        <a:pt x="271" y="535"/>
                        <a:pt x="257" y="517"/>
                        <a:pt x="276" y="475"/>
                      </a:cubicBezTo>
                      <a:cubicBezTo>
                        <a:pt x="288" y="448"/>
                        <a:pt x="310" y="432"/>
                        <a:pt x="333" y="411"/>
                      </a:cubicBezTo>
                      <a:cubicBezTo>
                        <a:pt x="354" y="391"/>
                        <a:pt x="372" y="386"/>
                        <a:pt x="384" y="353"/>
                      </a:cubicBezTo>
                      <a:cubicBezTo>
                        <a:pt x="395" y="323"/>
                        <a:pt x="404" y="294"/>
                        <a:pt x="418" y="264"/>
                      </a:cubicBezTo>
                      <a:cubicBezTo>
                        <a:pt x="430" y="237"/>
                        <a:pt x="453" y="198"/>
                        <a:pt x="477" y="185"/>
                      </a:cubicBezTo>
                      <a:cubicBezTo>
                        <a:pt x="506" y="171"/>
                        <a:pt x="536" y="183"/>
                        <a:pt x="567" y="178"/>
                      </a:cubicBezTo>
                      <a:cubicBezTo>
                        <a:pt x="633" y="166"/>
                        <a:pt x="686" y="122"/>
                        <a:pt x="741" y="87"/>
                      </a:cubicBezTo>
                      <a:cubicBezTo>
                        <a:pt x="777" y="64"/>
                        <a:pt x="893" y="0"/>
                        <a:pt x="887" y="85"/>
                      </a:cubicBezTo>
                      <a:cubicBezTo>
                        <a:pt x="884" y="118"/>
                        <a:pt x="859" y="155"/>
                        <a:pt x="851" y="189"/>
                      </a:cubicBezTo>
                      <a:cubicBezTo>
                        <a:pt x="842" y="225"/>
                        <a:pt x="840" y="262"/>
                        <a:pt x="836" y="299"/>
                      </a:cubicBezTo>
                      <a:cubicBezTo>
                        <a:pt x="827" y="383"/>
                        <a:pt x="813" y="461"/>
                        <a:pt x="817" y="548"/>
                      </a:cubicBezTo>
                      <a:cubicBezTo>
                        <a:pt x="819" y="607"/>
                        <a:pt x="824" y="667"/>
                        <a:pt x="824" y="728"/>
                      </a:cubicBezTo>
                      <a:cubicBezTo>
                        <a:pt x="825" y="777"/>
                        <a:pt x="840" y="808"/>
                        <a:pt x="848" y="856"/>
                      </a:cubicBezTo>
                      <a:cubicBezTo>
                        <a:pt x="870" y="995"/>
                        <a:pt x="855" y="1139"/>
                        <a:pt x="876" y="1280"/>
                      </a:cubicBezTo>
                      <a:cubicBezTo>
                        <a:pt x="882" y="1324"/>
                        <a:pt x="896" y="1372"/>
                        <a:pt x="898" y="1421"/>
                      </a:cubicBezTo>
                      <a:cubicBezTo>
                        <a:pt x="901" y="1479"/>
                        <a:pt x="897" y="1538"/>
                        <a:pt x="902" y="1596"/>
                      </a:cubicBezTo>
                      <a:cubicBezTo>
                        <a:pt x="910" y="1675"/>
                        <a:pt x="896" y="1821"/>
                        <a:pt x="993" y="190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5" name="Google Shape;1545;g126703fbed5_0_202"/>
                <p:cNvSpPr/>
                <p:nvPr/>
              </p:nvSpPr>
              <p:spPr>
                <a:xfrm>
                  <a:off x="6258417" y="2079120"/>
                  <a:ext cx="91385" cy="85660"/>
                </a:xfrm>
                <a:custGeom>
                  <a:avLst/>
                  <a:gdLst/>
                  <a:ahLst/>
                  <a:cxnLst/>
                  <a:rect l="l" t="t" r="r" b="b"/>
                  <a:pathLst>
                    <a:path w="169" h="158" extrusionOk="0">
                      <a:moveTo>
                        <a:pt x="4" y="103"/>
                      </a:moveTo>
                      <a:cubicBezTo>
                        <a:pt x="49" y="98"/>
                        <a:pt x="42" y="81"/>
                        <a:pt x="86" y="106"/>
                      </a:cubicBezTo>
                      <a:cubicBezTo>
                        <a:pt x="114" y="122"/>
                        <a:pt x="137" y="140"/>
                        <a:pt x="163" y="158"/>
                      </a:cubicBezTo>
                      <a:cubicBezTo>
                        <a:pt x="169" y="119"/>
                        <a:pt x="141" y="50"/>
                        <a:pt x="109" y="28"/>
                      </a:cubicBezTo>
                      <a:cubicBezTo>
                        <a:pt x="98" y="21"/>
                        <a:pt x="47" y="0"/>
                        <a:pt x="35" y="6"/>
                      </a:cubicBezTo>
                      <a:cubicBezTo>
                        <a:pt x="15" y="14"/>
                        <a:pt x="17" y="56"/>
                        <a:pt x="0" y="6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6" name="Google Shape;1546;g126703fbed5_0_202"/>
                <p:cNvSpPr/>
                <p:nvPr/>
              </p:nvSpPr>
              <p:spPr>
                <a:xfrm>
                  <a:off x="5925628" y="2071103"/>
                  <a:ext cx="125054" cy="67108"/>
                </a:xfrm>
                <a:custGeom>
                  <a:avLst/>
                  <a:gdLst/>
                  <a:ahLst/>
                  <a:cxnLst/>
                  <a:rect l="l" t="t" r="r" b="b"/>
                  <a:pathLst>
                    <a:path w="231" h="124" extrusionOk="0">
                      <a:moveTo>
                        <a:pt x="65" y="64"/>
                      </a:moveTo>
                      <a:cubicBezTo>
                        <a:pt x="50" y="98"/>
                        <a:pt x="31" y="101"/>
                        <a:pt x="0" y="114"/>
                      </a:cubicBezTo>
                      <a:cubicBezTo>
                        <a:pt x="37" y="124"/>
                        <a:pt x="75" y="121"/>
                        <a:pt x="108" y="103"/>
                      </a:cubicBezTo>
                      <a:cubicBezTo>
                        <a:pt x="145" y="82"/>
                        <a:pt x="149" y="74"/>
                        <a:pt x="191" y="71"/>
                      </a:cubicBezTo>
                      <a:cubicBezTo>
                        <a:pt x="208" y="69"/>
                        <a:pt x="216" y="84"/>
                        <a:pt x="225" y="60"/>
                      </a:cubicBezTo>
                      <a:cubicBezTo>
                        <a:pt x="231" y="44"/>
                        <a:pt x="219" y="25"/>
                        <a:pt x="209" y="18"/>
                      </a:cubicBezTo>
                      <a:cubicBezTo>
                        <a:pt x="185" y="0"/>
                        <a:pt x="132" y="6"/>
                        <a:pt x="112" y="2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7" name="Google Shape;1547;g126703fbed5_0_202"/>
                <p:cNvSpPr/>
                <p:nvPr/>
              </p:nvSpPr>
              <p:spPr>
                <a:xfrm>
                  <a:off x="6306515" y="2063544"/>
                  <a:ext cx="176817" cy="119556"/>
                </a:xfrm>
                <a:custGeom>
                  <a:avLst/>
                  <a:gdLst/>
                  <a:ahLst/>
                  <a:cxnLst/>
                  <a:rect l="l" t="t" r="r" b="b"/>
                  <a:pathLst>
                    <a:path w="327" h="221" extrusionOk="0">
                      <a:moveTo>
                        <a:pt x="55" y="74"/>
                      </a:moveTo>
                      <a:cubicBezTo>
                        <a:pt x="78" y="91"/>
                        <a:pt x="106" y="95"/>
                        <a:pt x="128" y="114"/>
                      </a:cubicBezTo>
                      <a:cubicBezTo>
                        <a:pt x="146" y="131"/>
                        <a:pt x="159" y="161"/>
                        <a:pt x="183" y="167"/>
                      </a:cubicBezTo>
                      <a:cubicBezTo>
                        <a:pt x="178" y="152"/>
                        <a:pt x="167" y="141"/>
                        <a:pt x="164" y="125"/>
                      </a:cubicBezTo>
                      <a:cubicBezTo>
                        <a:pt x="209" y="117"/>
                        <a:pt x="280" y="221"/>
                        <a:pt x="327" y="153"/>
                      </a:cubicBezTo>
                      <a:cubicBezTo>
                        <a:pt x="209" y="137"/>
                        <a:pt x="122" y="16"/>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8" name="Google Shape;1548;g126703fbed5_0_202"/>
                <p:cNvSpPr/>
                <p:nvPr/>
              </p:nvSpPr>
              <p:spPr>
                <a:xfrm>
                  <a:off x="5927231" y="2003995"/>
                  <a:ext cx="440895" cy="373788"/>
                </a:xfrm>
                <a:custGeom>
                  <a:avLst/>
                  <a:gdLst/>
                  <a:ahLst/>
                  <a:cxnLst/>
                  <a:rect l="l" t="t" r="r" b="b"/>
                  <a:pathLst>
                    <a:path w="815" h="691" extrusionOk="0">
                      <a:moveTo>
                        <a:pt x="130" y="73"/>
                      </a:moveTo>
                      <a:cubicBezTo>
                        <a:pt x="93" y="100"/>
                        <a:pt x="50" y="197"/>
                        <a:pt x="0" y="192"/>
                      </a:cubicBezTo>
                      <a:cubicBezTo>
                        <a:pt x="64" y="238"/>
                        <a:pt x="121" y="166"/>
                        <a:pt x="170" y="150"/>
                      </a:cubicBezTo>
                      <a:cubicBezTo>
                        <a:pt x="204" y="188"/>
                        <a:pt x="255" y="202"/>
                        <a:pt x="238" y="256"/>
                      </a:cubicBezTo>
                      <a:cubicBezTo>
                        <a:pt x="209" y="344"/>
                        <a:pt x="213" y="450"/>
                        <a:pt x="213" y="547"/>
                      </a:cubicBezTo>
                      <a:cubicBezTo>
                        <a:pt x="214" y="662"/>
                        <a:pt x="591" y="441"/>
                        <a:pt x="580" y="403"/>
                      </a:cubicBezTo>
                      <a:cubicBezTo>
                        <a:pt x="567" y="362"/>
                        <a:pt x="571" y="248"/>
                        <a:pt x="600" y="217"/>
                      </a:cubicBezTo>
                      <a:cubicBezTo>
                        <a:pt x="609" y="207"/>
                        <a:pt x="646" y="180"/>
                        <a:pt x="655" y="177"/>
                      </a:cubicBezTo>
                      <a:cubicBezTo>
                        <a:pt x="695" y="164"/>
                        <a:pt x="682" y="185"/>
                        <a:pt x="705" y="203"/>
                      </a:cubicBezTo>
                      <a:cubicBezTo>
                        <a:pt x="723" y="217"/>
                        <a:pt x="741" y="217"/>
                        <a:pt x="760" y="226"/>
                      </a:cubicBezTo>
                      <a:cubicBezTo>
                        <a:pt x="779" y="236"/>
                        <a:pt x="792" y="257"/>
                        <a:pt x="813" y="266"/>
                      </a:cubicBezTo>
                      <a:cubicBezTo>
                        <a:pt x="815" y="239"/>
                        <a:pt x="791" y="224"/>
                        <a:pt x="779" y="203"/>
                      </a:cubicBezTo>
                      <a:cubicBezTo>
                        <a:pt x="767" y="182"/>
                        <a:pt x="764" y="151"/>
                        <a:pt x="746" y="131"/>
                      </a:cubicBezTo>
                      <a:cubicBezTo>
                        <a:pt x="708" y="87"/>
                        <a:pt x="652" y="52"/>
                        <a:pt x="619" y="7"/>
                      </a:cubicBezTo>
                      <a:cubicBezTo>
                        <a:pt x="603" y="63"/>
                        <a:pt x="607" y="140"/>
                        <a:pt x="576" y="192"/>
                      </a:cubicBezTo>
                      <a:cubicBezTo>
                        <a:pt x="549" y="237"/>
                        <a:pt x="505" y="270"/>
                        <a:pt x="483" y="318"/>
                      </a:cubicBezTo>
                      <a:cubicBezTo>
                        <a:pt x="459" y="369"/>
                        <a:pt x="425" y="424"/>
                        <a:pt x="407" y="480"/>
                      </a:cubicBezTo>
                      <a:cubicBezTo>
                        <a:pt x="390" y="527"/>
                        <a:pt x="571" y="551"/>
                        <a:pt x="407" y="691"/>
                      </a:cubicBezTo>
                      <a:cubicBezTo>
                        <a:pt x="389" y="645"/>
                        <a:pt x="381" y="530"/>
                        <a:pt x="381" y="481"/>
                      </a:cubicBezTo>
                      <a:cubicBezTo>
                        <a:pt x="380" y="423"/>
                        <a:pt x="381" y="376"/>
                        <a:pt x="350" y="332"/>
                      </a:cubicBezTo>
                      <a:cubicBezTo>
                        <a:pt x="317" y="283"/>
                        <a:pt x="287" y="244"/>
                        <a:pt x="272" y="188"/>
                      </a:cubicBezTo>
                      <a:cubicBezTo>
                        <a:pt x="262" y="154"/>
                        <a:pt x="292" y="7"/>
                        <a:pt x="260"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49" name="Google Shape;1549;g126703fbed5_0_202"/>
                <p:cNvSpPr/>
                <p:nvPr/>
              </p:nvSpPr>
              <p:spPr>
                <a:xfrm>
                  <a:off x="5968458" y="2005598"/>
                  <a:ext cx="117266" cy="70314"/>
                </a:xfrm>
                <a:custGeom>
                  <a:avLst/>
                  <a:gdLst/>
                  <a:ahLst/>
                  <a:cxnLst/>
                  <a:rect l="l" t="t" r="r" b="b"/>
                  <a:pathLst>
                    <a:path w="217" h="130" extrusionOk="0">
                      <a:moveTo>
                        <a:pt x="0" y="130"/>
                      </a:moveTo>
                      <a:cubicBezTo>
                        <a:pt x="23" y="129"/>
                        <a:pt x="76" y="97"/>
                        <a:pt x="86" y="76"/>
                      </a:cubicBezTo>
                      <a:cubicBezTo>
                        <a:pt x="87" y="87"/>
                        <a:pt x="82" y="97"/>
                        <a:pt x="74" y="103"/>
                      </a:cubicBezTo>
                      <a:cubicBezTo>
                        <a:pt x="105" y="108"/>
                        <a:pt x="94" y="54"/>
                        <a:pt x="124" y="62"/>
                      </a:cubicBezTo>
                      <a:cubicBezTo>
                        <a:pt x="128" y="71"/>
                        <a:pt x="126" y="81"/>
                        <a:pt x="127" y="91"/>
                      </a:cubicBezTo>
                      <a:cubicBezTo>
                        <a:pt x="143" y="91"/>
                        <a:pt x="150" y="71"/>
                        <a:pt x="163" y="64"/>
                      </a:cubicBezTo>
                      <a:cubicBezTo>
                        <a:pt x="162" y="74"/>
                        <a:pt x="166" y="85"/>
                        <a:pt x="173" y="91"/>
                      </a:cubicBezTo>
                      <a:cubicBezTo>
                        <a:pt x="176" y="84"/>
                        <a:pt x="180" y="76"/>
                        <a:pt x="187" y="71"/>
                      </a:cubicBezTo>
                      <a:cubicBezTo>
                        <a:pt x="187" y="85"/>
                        <a:pt x="190" y="97"/>
                        <a:pt x="208" y="93"/>
                      </a:cubicBezTo>
                      <a:cubicBezTo>
                        <a:pt x="217" y="68"/>
                        <a:pt x="196" y="37"/>
                        <a:pt x="176" y="22"/>
                      </a:cubicBezTo>
                      <a:cubicBezTo>
                        <a:pt x="149" y="0"/>
                        <a:pt x="132" y="11"/>
                        <a:pt x="107" y="26"/>
                      </a:cubicBezTo>
                      <a:cubicBezTo>
                        <a:pt x="69" y="50"/>
                        <a:pt x="40" y="62"/>
                        <a:pt x="15" y="101"/>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0" name="Google Shape;1550;g126703fbed5_0_202"/>
                <p:cNvSpPr/>
                <p:nvPr/>
              </p:nvSpPr>
              <p:spPr>
                <a:xfrm>
                  <a:off x="6246966" y="2005598"/>
                  <a:ext cx="106044" cy="115892"/>
                </a:xfrm>
                <a:custGeom>
                  <a:avLst/>
                  <a:gdLst/>
                  <a:ahLst/>
                  <a:cxnLst/>
                  <a:rect l="l" t="t" r="r" b="b"/>
                  <a:pathLst>
                    <a:path w="196" h="214" extrusionOk="0">
                      <a:moveTo>
                        <a:pt x="11" y="66"/>
                      </a:moveTo>
                      <a:cubicBezTo>
                        <a:pt x="20" y="73"/>
                        <a:pt x="13" y="114"/>
                        <a:pt x="9" y="126"/>
                      </a:cubicBezTo>
                      <a:cubicBezTo>
                        <a:pt x="20" y="122"/>
                        <a:pt x="31" y="112"/>
                        <a:pt x="40" y="105"/>
                      </a:cubicBezTo>
                      <a:cubicBezTo>
                        <a:pt x="49" y="98"/>
                        <a:pt x="60" y="81"/>
                        <a:pt x="69" y="78"/>
                      </a:cubicBezTo>
                      <a:cubicBezTo>
                        <a:pt x="86" y="109"/>
                        <a:pt x="122" y="118"/>
                        <a:pt x="142" y="142"/>
                      </a:cubicBezTo>
                      <a:cubicBezTo>
                        <a:pt x="155" y="158"/>
                        <a:pt x="171" y="214"/>
                        <a:pt x="196" y="212"/>
                      </a:cubicBezTo>
                      <a:cubicBezTo>
                        <a:pt x="189" y="191"/>
                        <a:pt x="175" y="165"/>
                        <a:pt x="165" y="144"/>
                      </a:cubicBezTo>
                      <a:cubicBezTo>
                        <a:pt x="153" y="120"/>
                        <a:pt x="138" y="95"/>
                        <a:pt x="124" y="71"/>
                      </a:cubicBezTo>
                      <a:cubicBezTo>
                        <a:pt x="108" y="45"/>
                        <a:pt x="85" y="13"/>
                        <a:pt x="54" y="7"/>
                      </a:cubicBezTo>
                      <a:cubicBezTo>
                        <a:pt x="17" y="0"/>
                        <a:pt x="0" y="40"/>
                        <a:pt x="3" y="72"/>
                      </a:cubicBezTo>
                      <a:cubicBezTo>
                        <a:pt x="7" y="73"/>
                        <a:pt x="10" y="77"/>
                        <a:pt x="13" y="78"/>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1" name="Google Shape;1551;g126703fbed5_0_202"/>
                <p:cNvSpPr/>
                <p:nvPr/>
              </p:nvSpPr>
              <p:spPr>
                <a:xfrm>
                  <a:off x="6029610" y="2096526"/>
                  <a:ext cx="79018" cy="116809"/>
                </a:xfrm>
                <a:custGeom>
                  <a:avLst/>
                  <a:gdLst/>
                  <a:ahLst/>
                  <a:cxnLst/>
                  <a:rect l="l" t="t" r="r" b="b"/>
                  <a:pathLst>
                    <a:path w="146" h="216" extrusionOk="0">
                      <a:moveTo>
                        <a:pt x="0" y="0"/>
                      </a:moveTo>
                      <a:cubicBezTo>
                        <a:pt x="40" y="3"/>
                        <a:pt x="144" y="168"/>
                        <a:pt x="146" y="216"/>
                      </a:cubicBezTo>
                      <a:cubicBezTo>
                        <a:pt x="134" y="178"/>
                        <a:pt x="97" y="126"/>
                        <a:pt x="53" y="131"/>
                      </a:cubicBezTo>
                      <a:cubicBezTo>
                        <a:pt x="54" y="153"/>
                        <a:pt x="29" y="170"/>
                        <a:pt x="28" y="19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2" name="Google Shape;1552;g126703fbed5_0_202"/>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3" name="Google Shape;1553;g126703fbed5_0_202"/>
                <p:cNvSpPr/>
                <p:nvPr/>
              </p:nvSpPr>
              <p:spPr>
                <a:xfrm>
                  <a:off x="5880736" y="1613488"/>
                  <a:ext cx="537322" cy="568011"/>
                </a:xfrm>
                <a:custGeom>
                  <a:avLst/>
                  <a:gdLst/>
                  <a:ahLst/>
                  <a:cxnLst/>
                  <a:rect l="l" t="t" r="r" b="b"/>
                  <a:pathLst>
                    <a:path w="993" h="1050" extrusionOk="0">
                      <a:moveTo>
                        <a:pt x="440" y="222"/>
                      </a:moveTo>
                      <a:cubicBezTo>
                        <a:pt x="185" y="237"/>
                        <a:pt x="447" y="729"/>
                        <a:pt x="433" y="840"/>
                      </a:cubicBezTo>
                      <a:cubicBezTo>
                        <a:pt x="426" y="837"/>
                        <a:pt x="411" y="827"/>
                        <a:pt x="406" y="823"/>
                      </a:cubicBezTo>
                      <a:cubicBezTo>
                        <a:pt x="403" y="812"/>
                        <a:pt x="397" y="803"/>
                        <a:pt x="394" y="795"/>
                      </a:cubicBezTo>
                      <a:cubicBezTo>
                        <a:pt x="395" y="805"/>
                        <a:pt x="392" y="818"/>
                        <a:pt x="392" y="829"/>
                      </a:cubicBezTo>
                      <a:cubicBezTo>
                        <a:pt x="372" y="827"/>
                        <a:pt x="362" y="814"/>
                        <a:pt x="358" y="794"/>
                      </a:cubicBezTo>
                      <a:cubicBezTo>
                        <a:pt x="361" y="788"/>
                        <a:pt x="348" y="805"/>
                        <a:pt x="346" y="807"/>
                      </a:cubicBezTo>
                      <a:cubicBezTo>
                        <a:pt x="333" y="793"/>
                        <a:pt x="328" y="771"/>
                        <a:pt x="318" y="754"/>
                      </a:cubicBezTo>
                      <a:cubicBezTo>
                        <a:pt x="309" y="777"/>
                        <a:pt x="297" y="794"/>
                        <a:pt x="277" y="805"/>
                      </a:cubicBezTo>
                      <a:cubicBezTo>
                        <a:pt x="276" y="792"/>
                        <a:pt x="270" y="785"/>
                        <a:pt x="269" y="772"/>
                      </a:cubicBezTo>
                      <a:cubicBezTo>
                        <a:pt x="234" y="790"/>
                        <a:pt x="198" y="817"/>
                        <a:pt x="164" y="840"/>
                      </a:cubicBezTo>
                      <a:cubicBezTo>
                        <a:pt x="115" y="872"/>
                        <a:pt x="76" y="873"/>
                        <a:pt x="8" y="869"/>
                      </a:cubicBezTo>
                      <a:cubicBezTo>
                        <a:pt x="6" y="864"/>
                        <a:pt x="1" y="842"/>
                        <a:pt x="0" y="837"/>
                      </a:cubicBezTo>
                      <a:cubicBezTo>
                        <a:pt x="30" y="855"/>
                        <a:pt x="82" y="872"/>
                        <a:pt x="94" y="830"/>
                      </a:cubicBezTo>
                      <a:cubicBezTo>
                        <a:pt x="63" y="819"/>
                        <a:pt x="66" y="773"/>
                        <a:pt x="79" y="750"/>
                      </a:cubicBezTo>
                      <a:cubicBezTo>
                        <a:pt x="89" y="853"/>
                        <a:pt x="214" y="801"/>
                        <a:pt x="223" y="718"/>
                      </a:cubicBezTo>
                      <a:cubicBezTo>
                        <a:pt x="228" y="675"/>
                        <a:pt x="224" y="627"/>
                        <a:pt x="222" y="584"/>
                      </a:cubicBezTo>
                      <a:cubicBezTo>
                        <a:pt x="220" y="537"/>
                        <a:pt x="193" y="491"/>
                        <a:pt x="201" y="445"/>
                      </a:cubicBezTo>
                      <a:cubicBezTo>
                        <a:pt x="235" y="418"/>
                        <a:pt x="212" y="372"/>
                        <a:pt x="223" y="332"/>
                      </a:cubicBezTo>
                      <a:cubicBezTo>
                        <a:pt x="227" y="316"/>
                        <a:pt x="248" y="299"/>
                        <a:pt x="254" y="281"/>
                      </a:cubicBezTo>
                      <a:cubicBezTo>
                        <a:pt x="262" y="262"/>
                        <a:pt x="258" y="237"/>
                        <a:pt x="264" y="216"/>
                      </a:cubicBezTo>
                      <a:cubicBezTo>
                        <a:pt x="275" y="176"/>
                        <a:pt x="304" y="148"/>
                        <a:pt x="334" y="121"/>
                      </a:cubicBezTo>
                      <a:cubicBezTo>
                        <a:pt x="358" y="99"/>
                        <a:pt x="389" y="56"/>
                        <a:pt x="405" y="46"/>
                      </a:cubicBezTo>
                      <a:cubicBezTo>
                        <a:pt x="394" y="47"/>
                        <a:pt x="382" y="44"/>
                        <a:pt x="371" y="46"/>
                      </a:cubicBezTo>
                      <a:cubicBezTo>
                        <a:pt x="449" y="27"/>
                        <a:pt x="559" y="0"/>
                        <a:pt x="637" y="36"/>
                      </a:cubicBezTo>
                      <a:cubicBezTo>
                        <a:pt x="697" y="63"/>
                        <a:pt x="760" y="158"/>
                        <a:pt x="792" y="214"/>
                      </a:cubicBezTo>
                      <a:cubicBezTo>
                        <a:pt x="817" y="258"/>
                        <a:pt x="820" y="291"/>
                        <a:pt x="820" y="344"/>
                      </a:cubicBezTo>
                      <a:cubicBezTo>
                        <a:pt x="819" y="396"/>
                        <a:pt x="835" y="430"/>
                        <a:pt x="843" y="479"/>
                      </a:cubicBezTo>
                      <a:cubicBezTo>
                        <a:pt x="858" y="576"/>
                        <a:pt x="787" y="667"/>
                        <a:pt x="808" y="760"/>
                      </a:cubicBezTo>
                      <a:cubicBezTo>
                        <a:pt x="822" y="825"/>
                        <a:pt x="909" y="889"/>
                        <a:pt x="966" y="826"/>
                      </a:cubicBezTo>
                      <a:cubicBezTo>
                        <a:pt x="960" y="855"/>
                        <a:pt x="930" y="864"/>
                        <a:pt x="903" y="870"/>
                      </a:cubicBezTo>
                      <a:cubicBezTo>
                        <a:pt x="935" y="870"/>
                        <a:pt x="970" y="879"/>
                        <a:pt x="993" y="854"/>
                      </a:cubicBezTo>
                      <a:cubicBezTo>
                        <a:pt x="922" y="976"/>
                        <a:pt x="782" y="783"/>
                        <a:pt x="721" y="748"/>
                      </a:cubicBezTo>
                      <a:cubicBezTo>
                        <a:pt x="697" y="823"/>
                        <a:pt x="491" y="954"/>
                        <a:pt x="636" y="1034"/>
                      </a:cubicBezTo>
                      <a:cubicBezTo>
                        <a:pt x="622" y="1031"/>
                        <a:pt x="607" y="1033"/>
                        <a:pt x="592" y="1030"/>
                      </a:cubicBezTo>
                      <a:cubicBezTo>
                        <a:pt x="597" y="1038"/>
                        <a:pt x="600" y="1045"/>
                        <a:pt x="609" y="1050"/>
                      </a:cubicBezTo>
                      <a:cubicBezTo>
                        <a:pt x="375" y="971"/>
                        <a:pt x="854" y="481"/>
                        <a:pt x="692" y="403"/>
                      </a:cubicBezTo>
                      <a:cubicBezTo>
                        <a:pt x="690" y="411"/>
                        <a:pt x="686" y="417"/>
                        <a:pt x="685" y="421"/>
                      </a:cubicBezTo>
                      <a:cubicBezTo>
                        <a:pt x="670" y="405"/>
                        <a:pt x="651" y="383"/>
                        <a:pt x="643" y="363"/>
                      </a:cubicBezTo>
                      <a:cubicBezTo>
                        <a:pt x="639" y="369"/>
                        <a:pt x="630" y="374"/>
                        <a:pt x="626" y="384"/>
                      </a:cubicBezTo>
                      <a:cubicBezTo>
                        <a:pt x="612" y="388"/>
                        <a:pt x="588" y="388"/>
                        <a:pt x="575" y="384"/>
                      </a:cubicBezTo>
                      <a:cubicBezTo>
                        <a:pt x="549" y="344"/>
                        <a:pt x="530" y="218"/>
                        <a:pt x="458" y="228"/>
                      </a:cubicBezTo>
                      <a:cubicBezTo>
                        <a:pt x="447" y="273"/>
                        <a:pt x="482" y="314"/>
                        <a:pt x="513" y="339"/>
                      </a:cubicBezTo>
                      <a:cubicBezTo>
                        <a:pt x="476" y="315"/>
                        <a:pt x="435" y="284"/>
                        <a:pt x="440" y="233"/>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4" name="Google Shape;1554;g126703fbed5_0_202"/>
                <p:cNvSpPr/>
                <p:nvPr/>
              </p:nvSpPr>
              <p:spPr>
                <a:xfrm>
                  <a:off x="5904098" y="2807455"/>
                  <a:ext cx="107647" cy="109251"/>
                </a:xfrm>
                <a:custGeom>
                  <a:avLst/>
                  <a:gdLst/>
                  <a:ahLst/>
                  <a:cxnLst/>
                  <a:rect l="l" t="t" r="r" b="b"/>
                  <a:pathLst>
                    <a:path w="199" h="202" extrusionOk="0">
                      <a:moveTo>
                        <a:pt x="4" y="47"/>
                      </a:moveTo>
                      <a:cubicBezTo>
                        <a:pt x="14" y="65"/>
                        <a:pt x="16" y="85"/>
                        <a:pt x="16" y="105"/>
                      </a:cubicBezTo>
                      <a:cubicBezTo>
                        <a:pt x="64" y="87"/>
                        <a:pt x="95" y="139"/>
                        <a:pt x="128" y="168"/>
                      </a:cubicBezTo>
                      <a:cubicBezTo>
                        <a:pt x="142" y="181"/>
                        <a:pt x="157" y="202"/>
                        <a:pt x="176" y="188"/>
                      </a:cubicBezTo>
                      <a:cubicBezTo>
                        <a:pt x="193" y="176"/>
                        <a:pt x="181" y="151"/>
                        <a:pt x="171" y="138"/>
                      </a:cubicBezTo>
                      <a:cubicBezTo>
                        <a:pt x="154" y="117"/>
                        <a:pt x="88" y="99"/>
                        <a:pt x="86" y="71"/>
                      </a:cubicBezTo>
                      <a:cubicBezTo>
                        <a:pt x="83" y="30"/>
                        <a:pt x="159" y="61"/>
                        <a:pt x="186" y="58"/>
                      </a:cubicBezTo>
                      <a:cubicBezTo>
                        <a:pt x="199" y="12"/>
                        <a:pt x="125" y="20"/>
                        <a:pt x="97" y="16"/>
                      </a:cubicBezTo>
                      <a:cubicBezTo>
                        <a:pt x="82" y="14"/>
                        <a:pt x="53" y="0"/>
                        <a:pt x="39" y="4"/>
                      </a:cubicBezTo>
                      <a:cubicBezTo>
                        <a:pt x="22" y="9"/>
                        <a:pt x="12" y="35"/>
                        <a:pt x="0"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5" name="Google Shape;1555;g126703fbed5_0_202"/>
                <p:cNvSpPr/>
                <p:nvPr/>
              </p:nvSpPr>
              <p:spPr>
                <a:xfrm>
                  <a:off x="5837907" y="2703015"/>
                  <a:ext cx="200178" cy="143377"/>
                </a:xfrm>
                <a:custGeom>
                  <a:avLst/>
                  <a:gdLst/>
                  <a:ahLst/>
                  <a:cxnLst/>
                  <a:rect l="l" t="t" r="r" b="b"/>
                  <a:pathLst>
                    <a:path w="370" h="265" extrusionOk="0">
                      <a:moveTo>
                        <a:pt x="4" y="216"/>
                      </a:moveTo>
                      <a:cubicBezTo>
                        <a:pt x="2" y="231"/>
                        <a:pt x="0" y="243"/>
                        <a:pt x="1" y="259"/>
                      </a:cubicBezTo>
                      <a:cubicBezTo>
                        <a:pt x="28" y="265"/>
                        <a:pt x="53" y="263"/>
                        <a:pt x="78" y="255"/>
                      </a:cubicBezTo>
                      <a:cubicBezTo>
                        <a:pt x="98" y="250"/>
                        <a:pt x="133" y="240"/>
                        <a:pt x="144" y="224"/>
                      </a:cubicBezTo>
                      <a:cubicBezTo>
                        <a:pt x="147" y="219"/>
                        <a:pt x="175" y="214"/>
                        <a:pt x="185" y="214"/>
                      </a:cubicBezTo>
                      <a:cubicBezTo>
                        <a:pt x="229" y="214"/>
                        <a:pt x="302" y="248"/>
                        <a:pt x="299" y="219"/>
                      </a:cubicBezTo>
                      <a:cubicBezTo>
                        <a:pt x="296" y="213"/>
                        <a:pt x="226" y="193"/>
                        <a:pt x="193" y="179"/>
                      </a:cubicBezTo>
                      <a:cubicBezTo>
                        <a:pt x="181" y="173"/>
                        <a:pt x="178" y="167"/>
                        <a:pt x="180" y="165"/>
                      </a:cubicBezTo>
                      <a:cubicBezTo>
                        <a:pt x="200" y="139"/>
                        <a:pt x="329" y="219"/>
                        <a:pt x="335" y="197"/>
                      </a:cubicBezTo>
                      <a:cubicBezTo>
                        <a:pt x="334" y="181"/>
                        <a:pt x="293" y="161"/>
                        <a:pt x="265" y="146"/>
                      </a:cubicBezTo>
                      <a:cubicBezTo>
                        <a:pt x="241" y="133"/>
                        <a:pt x="214" y="125"/>
                        <a:pt x="184" y="122"/>
                      </a:cubicBezTo>
                      <a:cubicBezTo>
                        <a:pt x="186" y="93"/>
                        <a:pt x="237" y="103"/>
                        <a:pt x="284" y="114"/>
                      </a:cubicBezTo>
                      <a:cubicBezTo>
                        <a:pt x="326" y="127"/>
                        <a:pt x="367" y="149"/>
                        <a:pt x="370" y="142"/>
                      </a:cubicBezTo>
                      <a:cubicBezTo>
                        <a:pt x="370" y="119"/>
                        <a:pt x="306" y="92"/>
                        <a:pt x="285" y="82"/>
                      </a:cubicBezTo>
                      <a:cubicBezTo>
                        <a:pt x="262" y="72"/>
                        <a:pt x="204" y="81"/>
                        <a:pt x="191" y="66"/>
                      </a:cubicBezTo>
                      <a:cubicBezTo>
                        <a:pt x="212" y="5"/>
                        <a:pt x="338" y="49"/>
                        <a:pt x="339" y="34"/>
                      </a:cubicBezTo>
                      <a:cubicBezTo>
                        <a:pt x="336" y="15"/>
                        <a:pt x="265" y="4"/>
                        <a:pt x="241" y="3"/>
                      </a:cubicBezTo>
                      <a:cubicBezTo>
                        <a:pt x="191" y="0"/>
                        <a:pt x="179" y="20"/>
                        <a:pt x="143" y="48"/>
                      </a:cubicBezTo>
                      <a:cubicBezTo>
                        <a:pt x="89" y="90"/>
                        <a:pt x="0" y="130"/>
                        <a:pt x="4" y="21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6" name="Google Shape;1556;g126703fbed5_0_202"/>
                <p:cNvSpPr/>
                <p:nvPr/>
              </p:nvSpPr>
              <p:spPr>
                <a:xfrm>
                  <a:off x="6385533" y="2287542"/>
                  <a:ext cx="52450" cy="503650"/>
                </a:xfrm>
                <a:custGeom>
                  <a:avLst/>
                  <a:gdLst/>
                  <a:ahLst/>
                  <a:cxnLst/>
                  <a:rect l="l" t="t" r="r" b="b"/>
                  <a:pathLst>
                    <a:path w="97" h="931" extrusionOk="0">
                      <a:moveTo>
                        <a:pt x="0" y="29"/>
                      </a:moveTo>
                      <a:cubicBezTo>
                        <a:pt x="33" y="79"/>
                        <a:pt x="3" y="174"/>
                        <a:pt x="12" y="235"/>
                      </a:cubicBezTo>
                      <a:cubicBezTo>
                        <a:pt x="23" y="307"/>
                        <a:pt x="19" y="379"/>
                        <a:pt x="30" y="450"/>
                      </a:cubicBezTo>
                      <a:cubicBezTo>
                        <a:pt x="41" y="525"/>
                        <a:pt x="24" y="593"/>
                        <a:pt x="18" y="666"/>
                      </a:cubicBezTo>
                      <a:cubicBezTo>
                        <a:pt x="15" y="694"/>
                        <a:pt x="7" y="748"/>
                        <a:pt x="12" y="771"/>
                      </a:cubicBezTo>
                      <a:cubicBezTo>
                        <a:pt x="20" y="804"/>
                        <a:pt x="76" y="906"/>
                        <a:pt x="94" y="931"/>
                      </a:cubicBezTo>
                      <a:cubicBezTo>
                        <a:pt x="97" y="875"/>
                        <a:pt x="93" y="728"/>
                        <a:pt x="94" y="666"/>
                      </a:cubicBezTo>
                      <a:cubicBezTo>
                        <a:pt x="95" y="576"/>
                        <a:pt x="90" y="487"/>
                        <a:pt x="83" y="399"/>
                      </a:cubicBezTo>
                      <a:cubicBezTo>
                        <a:pt x="75" y="317"/>
                        <a:pt x="42" y="239"/>
                        <a:pt x="29" y="158"/>
                      </a:cubicBezTo>
                      <a:cubicBezTo>
                        <a:pt x="20" y="97"/>
                        <a:pt x="25" y="55"/>
                        <a:pt x="0"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7" name="Google Shape;1557;g126703fbed5_0_202"/>
                <p:cNvSpPr/>
                <p:nvPr/>
              </p:nvSpPr>
              <p:spPr>
                <a:xfrm>
                  <a:off x="6256814" y="2763022"/>
                  <a:ext cx="214149" cy="215295"/>
                </a:xfrm>
                <a:custGeom>
                  <a:avLst/>
                  <a:gdLst/>
                  <a:ahLst/>
                  <a:cxnLst/>
                  <a:rect l="l" t="t" r="r" b="b"/>
                  <a:pathLst>
                    <a:path w="396" h="398" extrusionOk="0">
                      <a:moveTo>
                        <a:pt x="330" y="55"/>
                      </a:moveTo>
                      <a:cubicBezTo>
                        <a:pt x="319" y="72"/>
                        <a:pt x="324" y="91"/>
                        <a:pt x="318" y="109"/>
                      </a:cubicBezTo>
                      <a:cubicBezTo>
                        <a:pt x="238" y="165"/>
                        <a:pt x="183" y="0"/>
                        <a:pt x="108" y="33"/>
                      </a:cubicBezTo>
                      <a:cubicBezTo>
                        <a:pt x="96" y="79"/>
                        <a:pt x="186" y="88"/>
                        <a:pt x="209" y="113"/>
                      </a:cubicBezTo>
                      <a:cubicBezTo>
                        <a:pt x="222" y="129"/>
                        <a:pt x="223" y="147"/>
                        <a:pt x="243" y="164"/>
                      </a:cubicBezTo>
                      <a:cubicBezTo>
                        <a:pt x="262" y="180"/>
                        <a:pt x="285" y="188"/>
                        <a:pt x="287" y="214"/>
                      </a:cubicBezTo>
                      <a:cubicBezTo>
                        <a:pt x="266" y="222"/>
                        <a:pt x="243" y="218"/>
                        <a:pt x="221" y="219"/>
                      </a:cubicBezTo>
                      <a:cubicBezTo>
                        <a:pt x="210" y="261"/>
                        <a:pt x="255" y="250"/>
                        <a:pt x="256" y="289"/>
                      </a:cubicBezTo>
                      <a:cubicBezTo>
                        <a:pt x="257" y="338"/>
                        <a:pt x="204" y="331"/>
                        <a:pt x="170" y="329"/>
                      </a:cubicBezTo>
                      <a:cubicBezTo>
                        <a:pt x="94" y="325"/>
                        <a:pt x="33" y="326"/>
                        <a:pt x="0" y="398"/>
                      </a:cubicBezTo>
                      <a:cubicBezTo>
                        <a:pt x="21" y="350"/>
                        <a:pt x="148" y="348"/>
                        <a:pt x="194" y="344"/>
                      </a:cubicBezTo>
                      <a:cubicBezTo>
                        <a:pt x="237" y="339"/>
                        <a:pt x="273" y="340"/>
                        <a:pt x="314" y="351"/>
                      </a:cubicBezTo>
                      <a:cubicBezTo>
                        <a:pt x="341" y="357"/>
                        <a:pt x="369" y="383"/>
                        <a:pt x="396" y="370"/>
                      </a:cubicBezTo>
                      <a:cubicBezTo>
                        <a:pt x="384" y="326"/>
                        <a:pt x="364" y="287"/>
                        <a:pt x="357" y="238"/>
                      </a:cubicBezTo>
                      <a:cubicBezTo>
                        <a:pt x="351" y="193"/>
                        <a:pt x="326" y="145"/>
                        <a:pt x="330" y="9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8" name="Google Shape;1558;g126703fbed5_0_202"/>
                <p:cNvSpPr/>
                <p:nvPr/>
              </p:nvSpPr>
              <p:spPr>
                <a:xfrm>
                  <a:off x="5677809" y="2476955"/>
                  <a:ext cx="148187" cy="195826"/>
                </a:xfrm>
                <a:custGeom>
                  <a:avLst/>
                  <a:gdLst/>
                  <a:ahLst/>
                  <a:cxnLst/>
                  <a:rect l="l" t="t" r="r" b="b"/>
                  <a:pathLst>
                    <a:path w="274" h="362" extrusionOk="0">
                      <a:moveTo>
                        <a:pt x="173" y="43"/>
                      </a:moveTo>
                      <a:cubicBezTo>
                        <a:pt x="131" y="91"/>
                        <a:pt x="76" y="24"/>
                        <a:pt x="47" y="57"/>
                      </a:cubicBezTo>
                      <a:cubicBezTo>
                        <a:pt x="0" y="111"/>
                        <a:pt x="107" y="119"/>
                        <a:pt x="133" y="133"/>
                      </a:cubicBezTo>
                      <a:cubicBezTo>
                        <a:pt x="142" y="171"/>
                        <a:pt x="169" y="200"/>
                        <a:pt x="181" y="236"/>
                      </a:cubicBezTo>
                      <a:cubicBezTo>
                        <a:pt x="206" y="307"/>
                        <a:pt x="107" y="248"/>
                        <a:pt x="122" y="311"/>
                      </a:cubicBezTo>
                      <a:cubicBezTo>
                        <a:pt x="156" y="316"/>
                        <a:pt x="179" y="302"/>
                        <a:pt x="211" y="320"/>
                      </a:cubicBezTo>
                      <a:cubicBezTo>
                        <a:pt x="235" y="334"/>
                        <a:pt x="245" y="354"/>
                        <a:pt x="274" y="362"/>
                      </a:cubicBezTo>
                      <a:cubicBezTo>
                        <a:pt x="232" y="335"/>
                        <a:pt x="223" y="229"/>
                        <a:pt x="197" y="182"/>
                      </a:cubicBezTo>
                      <a:cubicBezTo>
                        <a:pt x="181" y="153"/>
                        <a:pt x="150" y="128"/>
                        <a:pt x="144" y="94"/>
                      </a:cubicBezTo>
                      <a:cubicBezTo>
                        <a:pt x="136" y="43"/>
                        <a:pt x="186" y="43"/>
                        <a:pt x="192"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59" name="Google Shape;1559;g126703fbed5_0_202"/>
                <p:cNvSpPr/>
                <p:nvPr/>
              </p:nvSpPr>
              <p:spPr>
                <a:xfrm>
                  <a:off x="5800116" y="2343655"/>
                  <a:ext cx="98944" cy="107877"/>
                </a:xfrm>
                <a:custGeom>
                  <a:avLst/>
                  <a:gdLst/>
                  <a:ahLst/>
                  <a:cxnLst/>
                  <a:rect l="l" t="t" r="r" b="b"/>
                  <a:pathLst>
                    <a:path w="183" h="199" extrusionOk="0">
                      <a:moveTo>
                        <a:pt x="180" y="199"/>
                      </a:moveTo>
                      <a:cubicBezTo>
                        <a:pt x="180" y="154"/>
                        <a:pt x="183" y="115"/>
                        <a:pt x="162" y="77"/>
                      </a:cubicBezTo>
                      <a:cubicBezTo>
                        <a:pt x="145" y="47"/>
                        <a:pt x="112" y="0"/>
                        <a:pt x="76" y="28"/>
                      </a:cubicBezTo>
                      <a:cubicBezTo>
                        <a:pt x="72" y="76"/>
                        <a:pt x="57" y="67"/>
                        <a:pt x="28" y="94"/>
                      </a:cubicBezTo>
                      <a:cubicBezTo>
                        <a:pt x="0" y="120"/>
                        <a:pt x="25" y="147"/>
                        <a:pt x="2" y="175"/>
                      </a:cubicBezTo>
                      <a:cubicBezTo>
                        <a:pt x="12" y="169"/>
                        <a:pt x="14" y="155"/>
                        <a:pt x="20" y="148"/>
                      </a:cubicBezTo>
                      <a:cubicBezTo>
                        <a:pt x="34" y="135"/>
                        <a:pt x="36" y="135"/>
                        <a:pt x="52" y="125"/>
                      </a:cubicBezTo>
                      <a:cubicBezTo>
                        <a:pt x="66" y="117"/>
                        <a:pt x="101" y="80"/>
                        <a:pt x="114" y="78"/>
                      </a:cubicBezTo>
                      <a:cubicBezTo>
                        <a:pt x="164" y="70"/>
                        <a:pt x="158" y="165"/>
                        <a:pt x="180" y="19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0" name="Google Shape;1560;g126703fbed5_0_202"/>
                <p:cNvSpPr/>
                <p:nvPr/>
              </p:nvSpPr>
              <p:spPr>
                <a:xfrm>
                  <a:off x="5728199" y="2242651"/>
                  <a:ext cx="30233" cy="87033"/>
                </a:xfrm>
                <a:custGeom>
                  <a:avLst/>
                  <a:gdLst/>
                  <a:ahLst/>
                  <a:cxnLst/>
                  <a:rect l="l" t="t" r="r" b="b"/>
                  <a:pathLst>
                    <a:path w="56" h="161" extrusionOk="0">
                      <a:moveTo>
                        <a:pt x="56" y="0"/>
                      </a:moveTo>
                      <a:cubicBezTo>
                        <a:pt x="49" y="35"/>
                        <a:pt x="30" y="47"/>
                        <a:pt x="34" y="89"/>
                      </a:cubicBezTo>
                      <a:cubicBezTo>
                        <a:pt x="36" y="112"/>
                        <a:pt x="55" y="161"/>
                        <a:pt x="10" y="155"/>
                      </a:cubicBezTo>
                      <a:cubicBezTo>
                        <a:pt x="0" y="123"/>
                        <a:pt x="14" y="107"/>
                        <a:pt x="21" y="7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1" name="Google Shape;1561;g126703fbed5_0_202"/>
                <p:cNvSpPr/>
                <p:nvPr/>
              </p:nvSpPr>
              <p:spPr>
                <a:xfrm>
                  <a:off x="5898143" y="2506500"/>
                  <a:ext cx="99402" cy="191704"/>
                </a:xfrm>
                <a:custGeom>
                  <a:avLst/>
                  <a:gdLst/>
                  <a:ahLst/>
                  <a:cxnLst/>
                  <a:rect l="l" t="t" r="r" b="b"/>
                  <a:pathLst>
                    <a:path w="184" h="354" extrusionOk="0">
                      <a:moveTo>
                        <a:pt x="46" y="323"/>
                      </a:moveTo>
                      <a:cubicBezTo>
                        <a:pt x="53" y="297"/>
                        <a:pt x="55" y="264"/>
                        <a:pt x="81" y="249"/>
                      </a:cubicBezTo>
                      <a:cubicBezTo>
                        <a:pt x="108" y="232"/>
                        <a:pt x="137" y="249"/>
                        <a:pt x="166" y="244"/>
                      </a:cubicBezTo>
                      <a:cubicBezTo>
                        <a:pt x="184" y="213"/>
                        <a:pt x="93" y="159"/>
                        <a:pt x="74" y="139"/>
                      </a:cubicBezTo>
                      <a:cubicBezTo>
                        <a:pt x="48" y="109"/>
                        <a:pt x="33" y="11"/>
                        <a:pt x="0" y="0"/>
                      </a:cubicBezTo>
                      <a:cubicBezTo>
                        <a:pt x="1" y="28"/>
                        <a:pt x="21" y="59"/>
                        <a:pt x="30" y="85"/>
                      </a:cubicBezTo>
                      <a:cubicBezTo>
                        <a:pt x="41" y="115"/>
                        <a:pt x="43" y="150"/>
                        <a:pt x="49" y="179"/>
                      </a:cubicBezTo>
                      <a:cubicBezTo>
                        <a:pt x="56" y="213"/>
                        <a:pt x="59" y="237"/>
                        <a:pt x="50" y="272"/>
                      </a:cubicBezTo>
                      <a:cubicBezTo>
                        <a:pt x="44" y="296"/>
                        <a:pt x="23" y="334"/>
                        <a:pt x="50" y="3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2" name="Google Shape;1562;g126703fbed5_0_202"/>
                <p:cNvSpPr/>
                <p:nvPr/>
              </p:nvSpPr>
              <p:spPr>
                <a:xfrm>
                  <a:off x="5880736" y="2062399"/>
                  <a:ext cx="64359" cy="26568"/>
                </a:xfrm>
                <a:custGeom>
                  <a:avLst/>
                  <a:gdLst/>
                  <a:ahLst/>
                  <a:cxnLst/>
                  <a:rect l="l" t="t" r="r" b="b"/>
                  <a:pathLst>
                    <a:path w="119" h="49" extrusionOk="0">
                      <a:moveTo>
                        <a:pt x="0" y="10"/>
                      </a:moveTo>
                      <a:cubicBezTo>
                        <a:pt x="0" y="12"/>
                        <a:pt x="0" y="15"/>
                        <a:pt x="0" y="17"/>
                      </a:cubicBezTo>
                      <a:cubicBezTo>
                        <a:pt x="40" y="33"/>
                        <a:pt x="93" y="49"/>
                        <a:pt x="119" y="2"/>
                      </a:cubicBezTo>
                      <a:cubicBezTo>
                        <a:pt x="91" y="0"/>
                        <a:pt x="82" y="16"/>
                        <a:pt x="59" y="23"/>
                      </a:cubicBezTo>
                      <a:cubicBezTo>
                        <a:pt x="29" y="33"/>
                        <a:pt x="26" y="6"/>
                        <a:pt x="0" y="6"/>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3" name="Google Shape;1563;g126703fbed5_0_202"/>
                <p:cNvSpPr/>
                <p:nvPr/>
              </p:nvSpPr>
              <p:spPr>
                <a:xfrm>
                  <a:off x="6028465" y="1968266"/>
                  <a:ext cx="24965" cy="80621"/>
                </a:xfrm>
                <a:custGeom>
                  <a:avLst/>
                  <a:gdLst/>
                  <a:ahLst/>
                  <a:cxnLst/>
                  <a:rect l="l" t="t" r="r" b="b"/>
                  <a:pathLst>
                    <a:path w="46" h="149" extrusionOk="0">
                      <a:moveTo>
                        <a:pt x="2" y="149"/>
                      </a:moveTo>
                      <a:cubicBezTo>
                        <a:pt x="44" y="125"/>
                        <a:pt x="31" y="38"/>
                        <a:pt x="31" y="0"/>
                      </a:cubicBezTo>
                      <a:cubicBezTo>
                        <a:pt x="30" y="32"/>
                        <a:pt x="41" y="59"/>
                        <a:pt x="43" y="90"/>
                      </a:cubicBezTo>
                      <a:cubicBezTo>
                        <a:pt x="46" y="121"/>
                        <a:pt x="26" y="137"/>
                        <a:pt x="0" y="149"/>
                      </a:cubicBezTo>
                    </a:path>
                  </a:pathLst>
                </a:custGeom>
                <a:solidFill>
                  <a:srgbClr val="5E514A"/>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4" name="Google Shape;1564;g126703fbed5_0_202"/>
                <p:cNvSpPr/>
                <p:nvPr/>
              </p:nvSpPr>
              <p:spPr>
                <a:xfrm>
                  <a:off x="6065340" y="2012011"/>
                  <a:ext cx="7558" cy="38478"/>
                </a:xfrm>
                <a:custGeom>
                  <a:avLst/>
                  <a:gdLst/>
                  <a:ahLst/>
                  <a:cxnLst/>
                  <a:rect l="l" t="t" r="r" b="b"/>
                  <a:pathLst>
                    <a:path w="14" h="71" extrusionOk="0">
                      <a:moveTo>
                        <a:pt x="14" y="58"/>
                      </a:moveTo>
                      <a:cubicBezTo>
                        <a:pt x="14" y="40"/>
                        <a:pt x="13" y="15"/>
                        <a:pt x="4" y="0"/>
                      </a:cubicBezTo>
                      <a:cubicBezTo>
                        <a:pt x="4" y="24"/>
                        <a:pt x="0" y="48"/>
                        <a:pt x="2" y="71"/>
                      </a:cubicBezTo>
                      <a:cubicBezTo>
                        <a:pt x="3" y="65"/>
                        <a:pt x="5" y="65"/>
                        <a:pt x="8" y="60"/>
                      </a:cubicBezTo>
                    </a:path>
                  </a:pathLst>
                </a:custGeom>
                <a:solidFill>
                  <a:srgbClr val="60606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5" name="Google Shape;1565;g126703fbed5_0_202"/>
                <p:cNvSpPr/>
                <p:nvPr/>
              </p:nvSpPr>
              <p:spPr>
                <a:xfrm>
                  <a:off x="5741712" y="4445065"/>
                  <a:ext cx="67566" cy="86576"/>
                </a:xfrm>
                <a:custGeom>
                  <a:avLst/>
                  <a:gdLst/>
                  <a:ahLst/>
                  <a:cxnLst/>
                  <a:rect l="l" t="t" r="r" b="b"/>
                  <a:pathLst>
                    <a:path w="125" h="160" extrusionOk="0">
                      <a:moveTo>
                        <a:pt x="85" y="0"/>
                      </a:moveTo>
                      <a:cubicBezTo>
                        <a:pt x="55" y="15"/>
                        <a:pt x="56" y="50"/>
                        <a:pt x="42" y="76"/>
                      </a:cubicBezTo>
                      <a:cubicBezTo>
                        <a:pt x="28" y="101"/>
                        <a:pt x="1" y="133"/>
                        <a:pt x="0" y="160"/>
                      </a:cubicBezTo>
                      <a:cubicBezTo>
                        <a:pt x="17" y="132"/>
                        <a:pt x="36" y="108"/>
                        <a:pt x="62" y="88"/>
                      </a:cubicBezTo>
                      <a:cubicBezTo>
                        <a:pt x="70" y="81"/>
                        <a:pt x="79" y="83"/>
                        <a:pt x="85" y="73"/>
                      </a:cubicBezTo>
                      <a:cubicBezTo>
                        <a:pt x="90" y="66"/>
                        <a:pt x="83" y="54"/>
                        <a:pt x="87" y="47"/>
                      </a:cubicBezTo>
                      <a:cubicBezTo>
                        <a:pt x="96" y="33"/>
                        <a:pt x="108" y="27"/>
                        <a:pt x="125" y="29"/>
                      </a:cubicBezTo>
                      <a:cubicBezTo>
                        <a:pt x="125" y="28"/>
                        <a:pt x="125" y="22"/>
                        <a:pt x="125" y="21"/>
                      </a:cubicBezTo>
                      <a:cubicBezTo>
                        <a:pt x="114" y="16"/>
                        <a:pt x="103" y="11"/>
                        <a:pt x="91" y="12"/>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566" name="Google Shape;1566;g126703fbed5_0_202"/>
              <p:cNvGrpSpPr/>
              <p:nvPr/>
            </p:nvGrpSpPr>
            <p:grpSpPr>
              <a:xfrm>
                <a:off x="7417367" y="1572185"/>
                <a:ext cx="378562" cy="1669382"/>
                <a:chOff x="15849600" y="5499101"/>
                <a:chExt cx="5478463" cy="21158200"/>
              </a:xfrm>
            </p:grpSpPr>
            <p:sp>
              <p:nvSpPr>
                <p:cNvPr id="1567" name="Google Shape;1567;g126703fbed5_0_202"/>
                <p:cNvSpPr/>
                <p:nvPr/>
              </p:nvSpPr>
              <p:spPr>
                <a:xfrm>
                  <a:off x="17341850" y="15898813"/>
                  <a:ext cx="3443287" cy="4878389"/>
                </a:xfrm>
                <a:custGeom>
                  <a:avLst/>
                  <a:gdLst/>
                  <a:ahLst/>
                  <a:cxnLst/>
                  <a:rect l="l" t="t" r="r" b="b"/>
                  <a:pathLst>
                    <a:path w="918" h="1301" extrusionOk="0">
                      <a:moveTo>
                        <a:pt x="0" y="1226"/>
                      </a:moveTo>
                      <a:cubicBezTo>
                        <a:pt x="131" y="1266"/>
                        <a:pt x="372" y="1301"/>
                        <a:pt x="513" y="1294"/>
                      </a:cubicBezTo>
                      <a:cubicBezTo>
                        <a:pt x="592" y="1290"/>
                        <a:pt x="685" y="1301"/>
                        <a:pt x="762" y="1286"/>
                      </a:cubicBezTo>
                      <a:cubicBezTo>
                        <a:pt x="795" y="1280"/>
                        <a:pt x="838" y="1212"/>
                        <a:pt x="871" y="1202"/>
                      </a:cubicBezTo>
                      <a:cubicBezTo>
                        <a:pt x="898" y="1193"/>
                        <a:pt x="894" y="1200"/>
                        <a:pt x="904" y="1174"/>
                      </a:cubicBezTo>
                      <a:cubicBezTo>
                        <a:pt x="918" y="1133"/>
                        <a:pt x="905" y="1047"/>
                        <a:pt x="904" y="1004"/>
                      </a:cubicBezTo>
                      <a:cubicBezTo>
                        <a:pt x="900" y="887"/>
                        <a:pt x="880" y="767"/>
                        <a:pt x="866" y="652"/>
                      </a:cubicBezTo>
                      <a:cubicBezTo>
                        <a:pt x="852" y="530"/>
                        <a:pt x="842" y="383"/>
                        <a:pt x="795" y="271"/>
                      </a:cubicBezTo>
                      <a:cubicBezTo>
                        <a:pt x="777" y="228"/>
                        <a:pt x="766" y="178"/>
                        <a:pt x="755" y="131"/>
                      </a:cubicBezTo>
                      <a:cubicBezTo>
                        <a:pt x="742" y="75"/>
                        <a:pt x="756" y="26"/>
                        <a:pt x="690" y="19"/>
                      </a:cubicBezTo>
                      <a:cubicBezTo>
                        <a:pt x="558" y="6"/>
                        <a:pt x="427" y="1"/>
                        <a:pt x="295" y="0"/>
                      </a:cubicBezTo>
                      <a:cubicBezTo>
                        <a:pt x="246" y="0"/>
                        <a:pt x="214" y="3"/>
                        <a:pt x="193" y="49"/>
                      </a:cubicBezTo>
                      <a:cubicBezTo>
                        <a:pt x="134" y="185"/>
                        <a:pt x="107" y="336"/>
                        <a:pt x="89" y="484"/>
                      </a:cubicBezTo>
                      <a:cubicBezTo>
                        <a:pt x="81" y="552"/>
                        <a:pt x="86" y="623"/>
                        <a:pt x="85" y="693"/>
                      </a:cubicBezTo>
                      <a:cubicBezTo>
                        <a:pt x="85" y="760"/>
                        <a:pt x="67" y="821"/>
                        <a:pt x="60" y="887"/>
                      </a:cubicBezTo>
                      <a:cubicBezTo>
                        <a:pt x="54" y="947"/>
                        <a:pt x="51" y="1005"/>
                        <a:pt x="57" y="1065"/>
                      </a:cubicBezTo>
                      <a:cubicBezTo>
                        <a:pt x="61" y="1111"/>
                        <a:pt x="72" y="1165"/>
                        <a:pt x="69" y="12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8" name="Google Shape;1568;g126703fbed5_0_202"/>
                <p:cNvSpPr/>
                <p:nvPr/>
              </p:nvSpPr>
              <p:spPr>
                <a:xfrm>
                  <a:off x="16719550" y="15301913"/>
                  <a:ext cx="2633664" cy="10912478"/>
                </a:xfrm>
                <a:custGeom>
                  <a:avLst/>
                  <a:gdLst/>
                  <a:ahLst/>
                  <a:cxnLst/>
                  <a:rect l="l" t="t" r="r" b="b"/>
                  <a:pathLst>
                    <a:path w="702" h="2910" extrusionOk="0">
                      <a:moveTo>
                        <a:pt x="691" y="256"/>
                      </a:moveTo>
                      <a:cubicBezTo>
                        <a:pt x="691" y="491"/>
                        <a:pt x="670" y="724"/>
                        <a:pt x="658" y="957"/>
                      </a:cubicBezTo>
                      <a:cubicBezTo>
                        <a:pt x="654" y="1045"/>
                        <a:pt x="650" y="1125"/>
                        <a:pt x="634" y="1207"/>
                      </a:cubicBezTo>
                      <a:cubicBezTo>
                        <a:pt x="622" y="1271"/>
                        <a:pt x="610" y="1331"/>
                        <a:pt x="610" y="1401"/>
                      </a:cubicBezTo>
                      <a:cubicBezTo>
                        <a:pt x="610" y="1544"/>
                        <a:pt x="617" y="1684"/>
                        <a:pt x="578" y="1816"/>
                      </a:cubicBezTo>
                      <a:cubicBezTo>
                        <a:pt x="560" y="1877"/>
                        <a:pt x="533" y="1928"/>
                        <a:pt x="521" y="1990"/>
                      </a:cubicBezTo>
                      <a:cubicBezTo>
                        <a:pt x="509" y="2049"/>
                        <a:pt x="496" y="2113"/>
                        <a:pt x="481" y="2171"/>
                      </a:cubicBezTo>
                      <a:cubicBezTo>
                        <a:pt x="467" y="2226"/>
                        <a:pt x="452" y="2288"/>
                        <a:pt x="444" y="2344"/>
                      </a:cubicBezTo>
                      <a:cubicBezTo>
                        <a:pt x="434" y="2410"/>
                        <a:pt x="479" y="2447"/>
                        <a:pt x="488" y="2510"/>
                      </a:cubicBezTo>
                      <a:cubicBezTo>
                        <a:pt x="500" y="2590"/>
                        <a:pt x="475" y="2613"/>
                        <a:pt x="411" y="2646"/>
                      </a:cubicBezTo>
                      <a:cubicBezTo>
                        <a:pt x="345" y="2679"/>
                        <a:pt x="339" y="2742"/>
                        <a:pt x="279" y="2781"/>
                      </a:cubicBezTo>
                      <a:cubicBezTo>
                        <a:pt x="248" y="2801"/>
                        <a:pt x="215" y="2818"/>
                        <a:pt x="187" y="2842"/>
                      </a:cubicBezTo>
                      <a:cubicBezTo>
                        <a:pt x="163" y="2861"/>
                        <a:pt x="118" y="2910"/>
                        <a:pt x="87" y="2904"/>
                      </a:cubicBezTo>
                      <a:cubicBezTo>
                        <a:pt x="81" y="2902"/>
                        <a:pt x="73" y="2895"/>
                        <a:pt x="63" y="2892"/>
                      </a:cubicBezTo>
                      <a:cubicBezTo>
                        <a:pt x="68" y="2865"/>
                        <a:pt x="38" y="2862"/>
                        <a:pt x="18" y="2860"/>
                      </a:cubicBezTo>
                      <a:cubicBezTo>
                        <a:pt x="0" y="2821"/>
                        <a:pt x="71" y="2754"/>
                        <a:pt x="93" y="2722"/>
                      </a:cubicBezTo>
                      <a:cubicBezTo>
                        <a:pt x="123" y="2677"/>
                        <a:pt x="137" y="2625"/>
                        <a:pt x="166" y="2578"/>
                      </a:cubicBezTo>
                      <a:cubicBezTo>
                        <a:pt x="233" y="2468"/>
                        <a:pt x="251" y="2360"/>
                        <a:pt x="251" y="2227"/>
                      </a:cubicBezTo>
                      <a:cubicBezTo>
                        <a:pt x="251" y="2082"/>
                        <a:pt x="255" y="1938"/>
                        <a:pt x="276" y="1797"/>
                      </a:cubicBezTo>
                      <a:cubicBezTo>
                        <a:pt x="296" y="1665"/>
                        <a:pt x="297" y="1528"/>
                        <a:pt x="304" y="1392"/>
                      </a:cubicBezTo>
                      <a:cubicBezTo>
                        <a:pt x="308" y="1301"/>
                        <a:pt x="285" y="1222"/>
                        <a:pt x="276" y="1134"/>
                      </a:cubicBezTo>
                      <a:cubicBezTo>
                        <a:pt x="263" y="1018"/>
                        <a:pt x="269" y="896"/>
                        <a:pt x="280" y="781"/>
                      </a:cubicBezTo>
                      <a:cubicBezTo>
                        <a:pt x="289" y="679"/>
                        <a:pt x="289" y="577"/>
                        <a:pt x="303" y="476"/>
                      </a:cubicBezTo>
                      <a:cubicBezTo>
                        <a:pt x="315" y="393"/>
                        <a:pt x="326" y="307"/>
                        <a:pt x="340" y="227"/>
                      </a:cubicBezTo>
                      <a:cubicBezTo>
                        <a:pt x="350" y="167"/>
                        <a:pt x="355" y="88"/>
                        <a:pt x="401" y="43"/>
                      </a:cubicBezTo>
                      <a:cubicBezTo>
                        <a:pt x="441" y="4"/>
                        <a:pt x="525" y="0"/>
                        <a:pt x="578" y="6"/>
                      </a:cubicBezTo>
                      <a:cubicBezTo>
                        <a:pt x="618" y="10"/>
                        <a:pt x="648" y="35"/>
                        <a:pt x="667" y="70"/>
                      </a:cubicBezTo>
                      <a:cubicBezTo>
                        <a:pt x="690" y="112"/>
                        <a:pt x="702" y="224"/>
                        <a:pt x="691" y="26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69" name="Google Shape;1569;g126703fbed5_0_202"/>
                <p:cNvSpPr/>
                <p:nvPr/>
              </p:nvSpPr>
              <p:spPr>
                <a:xfrm>
                  <a:off x="19705637" y="17146588"/>
                  <a:ext cx="1473200" cy="9048750"/>
                </a:xfrm>
                <a:custGeom>
                  <a:avLst/>
                  <a:gdLst/>
                  <a:ahLst/>
                  <a:cxnLst/>
                  <a:rect l="l" t="t" r="r" b="b"/>
                  <a:pathLst>
                    <a:path w="393" h="2413" extrusionOk="0">
                      <a:moveTo>
                        <a:pt x="346" y="812"/>
                      </a:moveTo>
                      <a:cubicBezTo>
                        <a:pt x="341" y="877"/>
                        <a:pt x="357" y="948"/>
                        <a:pt x="362" y="1014"/>
                      </a:cubicBezTo>
                      <a:cubicBezTo>
                        <a:pt x="372" y="1138"/>
                        <a:pt x="393" y="1259"/>
                        <a:pt x="378" y="1380"/>
                      </a:cubicBezTo>
                      <a:cubicBezTo>
                        <a:pt x="370" y="1450"/>
                        <a:pt x="348" y="1520"/>
                        <a:pt x="334" y="1586"/>
                      </a:cubicBezTo>
                      <a:cubicBezTo>
                        <a:pt x="318" y="1663"/>
                        <a:pt x="317" y="1750"/>
                        <a:pt x="310" y="1828"/>
                      </a:cubicBezTo>
                      <a:cubicBezTo>
                        <a:pt x="303" y="1896"/>
                        <a:pt x="298" y="1977"/>
                        <a:pt x="314" y="2042"/>
                      </a:cubicBezTo>
                      <a:cubicBezTo>
                        <a:pt x="333" y="2124"/>
                        <a:pt x="320" y="2165"/>
                        <a:pt x="276" y="2234"/>
                      </a:cubicBezTo>
                      <a:cubicBezTo>
                        <a:pt x="245" y="2283"/>
                        <a:pt x="220" y="2356"/>
                        <a:pt x="161" y="2386"/>
                      </a:cubicBezTo>
                      <a:cubicBezTo>
                        <a:pt x="105" y="2413"/>
                        <a:pt x="21" y="2378"/>
                        <a:pt x="16" y="2316"/>
                      </a:cubicBezTo>
                      <a:cubicBezTo>
                        <a:pt x="10" y="2256"/>
                        <a:pt x="58" y="2197"/>
                        <a:pt x="72" y="2143"/>
                      </a:cubicBezTo>
                      <a:cubicBezTo>
                        <a:pt x="89" y="2078"/>
                        <a:pt x="120" y="1809"/>
                        <a:pt x="120" y="1731"/>
                      </a:cubicBezTo>
                      <a:cubicBezTo>
                        <a:pt x="120" y="1659"/>
                        <a:pt x="103" y="1590"/>
                        <a:pt x="92" y="1522"/>
                      </a:cubicBezTo>
                      <a:cubicBezTo>
                        <a:pt x="81" y="1457"/>
                        <a:pt x="70" y="1392"/>
                        <a:pt x="67" y="1324"/>
                      </a:cubicBezTo>
                      <a:cubicBezTo>
                        <a:pt x="64" y="1252"/>
                        <a:pt x="66" y="1174"/>
                        <a:pt x="56" y="1106"/>
                      </a:cubicBezTo>
                      <a:cubicBezTo>
                        <a:pt x="19" y="855"/>
                        <a:pt x="38" y="589"/>
                        <a:pt x="14" y="330"/>
                      </a:cubicBezTo>
                      <a:cubicBezTo>
                        <a:pt x="7" y="250"/>
                        <a:pt x="7" y="170"/>
                        <a:pt x="7" y="90"/>
                      </a:cubicBezTo>
                      <a:cubicBezTo>
                        <a:pt x="7" y="74"/>
                        <a:pt x="0" y="32"/>
                        <a:pt x="12" y="19"/>
                      </a:cubicBezTo>
                      <a:cubicBezTo>
                        <a:pt x="31" y="0"/>
                        <a:pt x="109" y="9"/>
                        <a:pt x="132" y="15"/>
                      </a:cubicBezTo>
                      <a:cubicBezTo>
                        <a:pt x="206" y="33"/>
                        <a:pt x="260" y="96"/>
                        <a:pt x="270" y="168"/>
                      </a:cubicBezTo>
                      <a:cubicBezTo>
                        <a:pt x="287" y="279"/>
                        <a:pt x="278" y="399"/>
                        <a:pt x="278" y="513"/>
                      </a:cubicBezTo>
                      <a:cubicBezTo>
                        <a:pt x="278" y="584"/>
                        <a:pt x="270" y="661"/>
                        <a:pt x="298" y="727"/>
                      </a:cubicBezTo>
                      <a:cubicBezTo>
                        <a:pt x="310" y="757"/>
                        <a:pt x="334" y="782"/>
                        <a:pt x="346" y="80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0" name="Google Shape;1570;g126703fbed5_0_202"/>
                <p:cNvSpPr/>
                <p:nvPr/>
              </p:nvSpPr>
              <p:spPr>
                <a:xfrm>
                  <a:off x="17289462" y="13547726"/>
                  <a:ext cx="3724274" cy="7132638"/>
                </a:xfrm>
                <a:custGeom>
                  <a:avLst/>
                  <a:gdLst/>
                  <a:ahLst/>
                  <a:cxnLst/>
                  <a:rect l="l" t="t" r="r" b="b"/>
                  <a:pathLst>
                    <a:path w="993" h="1902" extrusionOk="0">
                      <a:moveTo>
                        <a:pt x="99" y="228"/>
                      </a:moveTo>
                      <a:cubicBezTo>
                        <a:pt x="164" y="335"/>
                        <a:pt x="100" y="516"/>
                        <a:pt x="81" y="631"/>
                      </a:cubicBezTo>
                      <a:cubicBezTo>
                        <a:pt x="59" y="768"/>
                        <a:pt x="35" y="896"/>
                        <a:pt x="35" y="1041"/>
                      </a:cubicBezTo>
                      <a:cubicBezTo>
                        <a:pt x="35" y="1172"/>
                        <a:pt x="27" y="1303"/>
                        <a:pt x="27" y="1438"/>
                      </a:cubicBezTo>
                      <a:cubicBezTo>
                        <a:pt x="27" y="1507"/>
                        <a:pt x="27" y="1577"/>
                        <a:pt x="27" y="1647"/>
                      </a:cubicBezTo>
                      <a:cubicBezTo>
                        <a:pt x="27" y="1715"/>
                        <a:pt x="0" y="1796"/>
                        <a:pt x="12" y="1856"/>
                      </a:cubicBezTo>
                      <a:cubicBezTo>
                        <a:pt x="135" y="1862"/>
                        <a:pt x="360" y="1846"/>
                        <a:pt x="464" y="1902"/>
                      </a:cubicBezTo>
                      <a:cubicBezTo>
                        <a:pt x="518" y="1868"/>
                        <a:pt x="698" y="1856"/>
                        <a:pt x="762" y="1851"/>
                      </a:cubicBezTo>
                      <a:cubicBezTo>
                        <a:pt x="835" y="1844"/>
                        <a:pt x="926" y="1850"/>
                        <a:pt x="993" y="1823"/>
                      </a:cubicBezTo>
                      <a:cubicBezTo>
                        <a:pt x="982" y="1688"/>
                        <a:pt x="962" y="1558"/>
                        <a:pt x="962" y="1413"/>
                      </a:cubicBezTo>
                      <a:cubicBezTo>
                        <a:pt x="962" y="1266"/>
                        <a:pt x="954" y="1119"/>
                        <a:pt x="954" y="970"/>
                      </a:cubicBezTo>
                      <a:cubicBezTo>
                        <a:pt x="954" y="823"/>
                        <a:pt x="974" y="686"/>
                        <a:pt x="978" y="543"/>
                      </a:cubicBezTo>
                      <a:cubicBezTo>
                        <a:pt x="982" y="401"/>
                        <a:pt x="951" y="315"/>
                        <a:pt x="857" y="214"/>
                      </a:cubicBezTo>
                      <a:cubicBezTo>
                        <a:pt x="657" y="0"/>
                        <a:pt x="281" y="14"/>
                        <a:pt x="99" y="22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1" name="Google Shape;1571;g126703fbed5_0_202"/>
                <p:cNvSpPr/>
                <p:nvPr/>
              </p:nvSpPr>
              <p:spPr>
                <a:xfrm>
                  <a:off x="17822862" y="14387513"/>
                  <a:ext cx="2879725" cy="5778500"/>
                </a:xfrm>
                <a:custGeom>
                  <a:avLst/>
                  <a:gdLst/>
                  <a:ahLst/>
                  <a:cxnLst/>
                  <a:rect l="l" t="t" r="r" b="b"/>
                  <a:pathLst>
                    <a:path w="768" h="1541" extrusionOk="0">
                      <a:moveTo>
                        <a:pt x="3" y="58"/>
                      </a:moveTo>
                      <a:cubicBezTo>
                        <a:pt x="23" y="92"/>
                        <a:pt x="59" y="99"/>
                        <a:pt x="95" y="111"/>
                      </a:cubicBezTo>
                      <a:cubicBezTo>
                        <a:pt x="141" y="128"/>
                        <a:pt x="195" y="139"/>
                        <a:pt x="242" y="146"/>
                      </a:cubicBezTo>
                      <a:cubicBezTo>
                        <a:pt x="315" y="158"/>
                        <a:pt x="387" y="163"/>
                        <a:pt x="462" y="163"/>
                      </a:cubicBezTo>
                      <a:cubicBezTo>
                        <a:pt x="511" y="162"/>
                        <a:pt x="556" y="144"/>
                        <a:pt x="604" y="147"/>
                      </a:cubicBezTo>
                      <a:cubicBezTo>
                        <a:pt x="611" y="195"/>
                        <a:pt x="636" y="238"/>
                        <a:pt x="642" y="286"/>
                      </a:cubicBezTo>
                      <a:cubicBezTo>
                        <a:pt x="649" y="342"/>
                        <a:pt x="641" y="400"/>
                        <a:pt x="645" y="457"/>
                      </a:cubicBezTo>
                      <a:cubicBezTo>
                        <a:pt x="648" y="491"/>
                        <a:pt x="656" y="523"/>
                        <a:pt x="656" y="558"/>
                      </a:cubicBezTo>
                      <a:cubicBezTo>
                        <a:pt x="656" y="598"/>
                        <a:pt x="670" y="631"/>
                        <a:pt x="677" y="670"/>
                      </a:cubicBezTo>
                      <a:cubicBezTo>
                        <a:pt x="690" y="735"/>
                        <a:pt x="691" y="802"/>
                        <a:pt x="691" y="870"/>
                      </a:cubicBezTo>
                      <a:cubicBezTo>
                        <a:pt x="691" y="994"/>
                        <a:pt x="721" y="1111"/>
                        <a:pt x="726" y="1233"/>
                      </a:cubicBezTo>
                      <a:cubicBezTo>
                        <a:pt x="728" y="1297"/>
                        <a:pt x="721" y="1361"/>
                        <a:pt x="712" y="1423"/>
                      </a:cubicBezTo>
                      <a:cubicBezTo>
                        <a:pt x="709" y="1450"/>
                        <a:pt x="688" y="1521"/>
                        <a:pt x="715" y="1541"/>
                      </a:cubicBezTo>
                      <a:cubicBezTo>
                        <a:pt x="717" y="1497"/>
                        <a:pt x="709" y="1458"/>
                        <a:pt x="722" y="1417"/>
                      </a:cubicBezTo>
                      <a:cubicBezTo>
                        <a:pt x="735" y="1378"/>
                        <a:pt x="734" y="1323"/>
                        <a:pt x="734" y="1281"/>
                      </a:cubicBezTo>
                      <a:cubicBezTo>
                        <a:pt x="734" y="1180"/>
                        <a:pt x="710" y="1088"/>
                        <a:pt x="699" y="991"/>
                      </a:cubicBezTo>
                      <a:cubicBezTo>
                        <a:pt x="688" y="894"/>
                        <a:pt x="710" y="789"/>
                        <a:pt x="696" y="689"/>
                      </a:cubicBezTo>
                      <a:cubicBezTo>
                        <a:pt x="690" y="646"/>
                        <a:pt x="677" y="614"/>
                        <a:pt x="664" y="574"/>
                      </a:cubicBezTo>
                      <a:cubicBezTo>
                        <a:pt x="657" y="554"/>
                        <a:pt x="660" y="532"/>
                        <a:pt x="659" y="510"/>
                      </a:cubicBezTo>
                      <a:cubicBezTo>
                        <a:pt x="657" y="485"/>
                        <a:pt x="650" y="464"/>
                        <a:pt x="648" y="439"/>
                      </a:cubicBezTo>
                      <a:cubicBezTo>
                        <a:pt x="643" y="387"/>
                        <a:pt x="648" y="333"/>
                        <a:pt x="648" y="281"/>
                      </a:cubicBezTo>
                      <a:cubicBezTo>
                        <a:pt x="647" y="231"/>
                        <a:pt x="620" y="186"/>
                        <a:pt x="619" y="139"/>
                      </a:cubicBezTo>
                      <a:cubicBezTo>
                        <a:pt x="636" y="135"/>
                        <a:pt x="653" y="122"/>
                        <a:pt x="669" y="117"/>
                      </a:cubicBezTo>
                      <a:cubicBezTo>
                        <a:pt x="688" y="111"/>
                        <a:pt x="709" y="106"/>
                        <a:pt x="726" y="98"/>
                      </a:cubicBezTo>
                      <a:cubicBezTo>
                        <a:pt x="739" y="93"/>
                        <a:pt x="768" y="86"/>
                        <a:pt x="763" y="66"/>
                      </a:cubicBezTo>
                      <a:cubicBezTo>
                        <a:pt x="756" y="42"/>
                        <a:pt x="692" y="49"/>
                        <a:pt x="674" y="47"/>
                      </a:cubicBezTo>
                      <a:cubicBezTo>
                        <a:pt x="597" y="41"/>
                        <a:pt x="519" y="29"/>
                        <a:pt x="441" y="25"/>
                      </a:cubicBezTo>
                      <a:cubicBezTo>
                        <a:pt x="347" y="20"/>
                        <a:pt x="252" y="0"/>
                        <a:pt x="158" y="4"/>
                      </a:cubicBezTo>
                      <a:cubicBezTo>
                        <a:pt x="117" y="6"/>
                        <a:pt x="62" y="15"/>
                        <a:pt x="27" y="34"/>
                      </a:cubicBezTo>
                      <a:cubicBezTo>
                        <a:pt x="25" y="33"/>
                        <a:pt x="24" y="33"/>
                        <a:pt x="22" y="34"/>
                      </a:cubicBezTo>
                      <a:cubicBezTo>
                        <a:pt x="16" y="42"/>
                        <a:pt x="8" y="48"/>
                        <a:pt x="0" y="55"/>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2" name="Google Shape;1572;g126703fbed5_0_202"/>
                <p:cNvSpPr/>
                <p:nvPr/>
              </p:nvSpPr>
              <p:spPr>
                <a:xfrm>
                  <a:off x="15849600" y="24485601"/>
                  <a:ext cx="3049587" cy="1905000"/>
                </a:xfrm>
                <a:custGeom>
                  <a:avLst/>
                  <a:gdLst/>
                  <a:ahLst/>
                  <a:cxnLst/>
                  <a:rect l="l" t="t" r="r" b="b"/>
                  <a:pathLst>
                    <a:path w="813" h="508" extrusionOk="0">
                      <a:moveTo>
                        <a:pt x="709" y="0"/>
                      </a:moveTo>
                      <a:cubicBezTo>
                        <a:pt x="668" y="32"/>
                        <a:pt x="651" y="82"/>
                        <a:pt x="617" y="122"/>
                      </a:cubicBezTo>
                      <a:cubicBezTo>
                        <a:pt x="584" y="162"/>
                        <a:pt x="543" y="196"/>
                        <a:pt x="500" y="227"/>
                      </a:cubicBezTo>
                      <a:cubicBezTo>
                        <a:pt x="459" y="258"/>
                        <a:pt x="435" y="311"/>
                        <a:pt x="385" y="334"/>
                      </a:cubicBezTo>
                      <a:cubicBezTo>
                        <a:pt x="359" y="346"/>
                        <a:pt x="320" y="345"/>
                        <a:pt x="291" y="342"/>
                      </a:cubicBezTo>
                      <a:cubicBezTo>
                        <a:pt x="254" y="338"/>
                        <a:pt x="244" y="339"/>
                        <a:pt x="209" y="355"/>
                      </a:cubicBezTo>
                      <a:cubicBezTo>
                        <a:pt x="150" y="381"/>
                        <a:pt x="75" y="374"/>
                        <a:pt x="20" y="404"/>
                      </a:cubicBezTo>
                      <a:cubicBezTo>
                        <a:pt x="0" y="508"/>
                        <a:pt x="327" y="481"/>
                        <a:pt x="378" y="468"/>
                      </a:cubicBezTo>
                      <a:cubicBezTo>
                        <a:pt x="492" y="437"/>
                        <a:pt x="525" y="301"/>
                        <a:pt x="637" y="255"/>
                      </a:cubicBezTo>
                      <a:cubicBezTo>
                        <a:pt x="651" y="249"/>
                        <a:pt x="673" y="248"/>
                        <a:pt x="688" y="251"/>
                      </a:cubicBezTo>
                      <a:cubicBezTo>
                        <a:pt x="708" y="319"/>
                        <a:pt x="673" y="380"/>
                        <a:pt x="681" y="447"/>
                      </a:cubicBezTo>
                      <a:cubicBezTo>
                        <a:pt x="695" y="448"/>
                        <a:pt x="710" y="448"/>
                        <a:pt x="724" y="447"/>
                      </a:cubicBezTo>
                      <a:cubicBezTo>
                        <a:pt x="727" y="400"/>
                        <a:pt x="723" y="353"/>
                        <a:pt x="725" y="306"/>
                      </a:cubicBezTo>
                      <a:cubicBezTo>
                        <a:pt x="727" y="256"/>
                        <a:pt x="745" y="240"/>
                        <a:pt x="769" y="202"/>
                      </a:cubicBezTo>
                      <a:cubicBezTo>
                        <a:pt x="813" y="134"/>
                        <a:pt x="780" y="45"/>
                        <a:pt x="713" y="0"/>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3" name="Google Shape;1573;g126703fbed5_0_202"/>
                <p:cNvSpPr/>
                <p:nvPr/>
              </p:nvSpPr>
              <p:spPr>
                <a:xfrm>
                  <a:off x="19262725" y="24395113"/>
                  <a:ext cx="1874838" cy="2262188"/>
                </a:xfrm>
                <a:custGeom>
                  <a:avLst/>
                  <a:gdLst/>
                  <a:ahLst/>
                  <a:cxnLst/>
                  <a:rect l="l" t="t" r="r" b="b"/>
                  <a:pathLst>
                    <a:path w="500" h="603" extrusionOk="0">
                      <a:moveTo>
                        <a:pt x="138" y="363"/>
                      </a:moveTo>
                      <a:cubicBezTo>
                        <a:pt x="149" y="408"/>
                        <a:pt x="238" y="416"/>
                        <a:pt x="279" y="407"/>
                      </a:cubicBezTo>
                      <a:cubicBezTo>
                        <a:pt x="318" y="399"/>
                        <a:pt x="359" y="361"/>
                        <a:pt x="378" y="330"/>
                      </a:cubicBezTo>
                      <a:cubicBezTo>
                        <a:pt x="434" y="240"/>
                        <a:pt x="404" y="115"/>
                        <a:pt x="412" y="13"/>
                      </a:cubicBezTo>
                      <a:cubicBezTo>
                        <a:pt x="469" y="0"/>
                        <a:pt x="500" y="193"/>
                        <a:pt x="484" y="230"/>
                      </a:cubicBezTo>
                      <a:cubicBezTo>
                        <a:pt x="468" y="267"/>
                        <a:pt x="448" y="276"/>
                        <a:pt x="448" y="326"/>
                      </a:cubicBezTo>
                      <a:cubicBezTo>
                        <a:pt x="448" y="372"/>
                        <a:pt x="446" y="414"/>
                        <a:pt x="443" y="459"/>
                      </a:cubicBezTo>
                      <a:cubicBezTo>
                        <a:pt x="436" y="461"/>
                        <a:pt x="420" y="461"/>
                        <a:pt x="412" y="459"/>
                      </a:cubicBezTo>
                      <a:cubicBezTo>
                        <a:pt x="411" y="429"/>
                        <a:pt x="414" y="381"/>
                        <a:pt x="391" y="362"/>
                      </a:cubicBezTo>
                      <a:cubicBezTo>
                        <a:pt x="364" y="398"/>
                        <a:pt x="397" y="460"/>
                        <a:pt x="368" y="500"/>
                      </a:cubicBezTo>
                      <a:cubicBezTo>
                        <a:pt x="345" y="532"/>
                        <a:pt x="310" y="557"/>
                        <a:pt x="271" y="569"/>
                      </a:cubicBezTo>
                      <a:cubicBezTo>
                        <a:pt x="209" y="589"/>
                        <a:pt x="32" y="603"/>
                        <a:pt x="0" y="528"/>
                      </a:cubicBezTo>
                      <a:cubicBezTo>
                        <a:pt x="58" y="489"/>
                        <a:pt x="78" y="400"/>
                        <a:pt x="137" y="355"/>
                      </a:cubicBezTo>
                      <a:cubicBezTo>
                        <a:pt x="138" y="359"/>
                        <a:pt x="137" y="363"/>
                        <a:pt x="138" y="3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4" name="Google Shape;1574;g126703fbed5_0_202"/>
                <p:cNvSpPr/>
                <p:nvPr/>
              </p:nvSpPr>
              <p:spPr>
                <a:xfrm>
                  <a:off x="16603662" y="25977851"/>
                  <a:ext cx="415925" cy="128588"/>
                </a:xfrm>
                <a:custGeom>
                  <a:avLst/>
                  <a:gdLst/>
                  <a:ahLst/>
                  <a:cxnLst/>
                  <a:rect l="l" t="t" r="r" b="b"/>
                  <a:pathLst>
                    <a:path w="111" h="34" extrusionOk="0">
                      <a:moveTo>
                        <a:pt x="6" y="27"/>
                      </a:moveTo>
                      <a:cubicBezTo>
                        <a:pt x="23" y="30"/>
                        <a:pt x="111" y="34"/>
                        <a:pt x="104" y="4"/>
                      </a:cubicBezTo>
                      <a:cubicBezTo>
                        <a:pt x="86" y="0"/>
                        <a:pt x="70" y="15"/>
                        <a:pt x="52" y="17"/>
                      </a:cubicBezTo>
                      <a:cubicBezTo>
                        <a:pt x="38" y="19"/>
                        <a:pt x="1" y="8"/>
                        <a:pt x="0" y="29"/>
                      </a:cubicBezTo>
                      <a:cubicBezTo>
                        <a:pt x="4" y="29"/>
                        <a:pt x="8" y="29"/>
                        <a:pt x="12" y="27"/>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5" name="Google Shape;1575;g126703fbed5_0_202"/>
                <p:cNvSpPr/>
                <p:nvPr/>
              </p:nvSpPr>
              <p:spPr>
                <a:xfrm>
                  <a:off x="19529425" y="26000076"/>
                  <a:ext cx="696913" cy="277813"/>
                </a:xfrm>
                <a:custGeom>
                  <a:avLst/>
                  <a:gdLst/>
                  <a:ahLst/>
                  <a:cxnLst/>
                  <a:rect l="l" t="t" r="r" b="b"/>
                  <a:pathLst>
                    <a:path w="186" h="74" extrusionOk="0">
                      <a:moveTo>
                        <a:pt x="65" y="3"/>
                      </a:moveTo>
                      <a:cubicBezTo>
                        <a:pt x="100" y="17"/>
                        <a:pt x="139" y="6"/>
                        <a:pt x="175" y="18"/>
                      </a:cubicBezTo>
                      <a:cubicBezTo>
                        <a:pt x="186" y="54"/>
                        <a:pt x="122" y="32"/>
                        <a:pt x="109" y="29"/>
                      </a:cubicBezTo>
                      <a:cubicBezTo>
                        <a:pt x="100" y="28"/>
                        <a:pt x="74" y="24"/>
                        <a:pt x="66" y="27"/>
                      </a:cubicBezTo>
                      <a:cubicBezTo>
                        <a:pt x="61" y="30"/>
                        <a:pt x="57" y="33"/>
                        <a:pt x="56" y="40"/>
                      </a:cubicBezTo>
                      <a:cubicBezTo>
                        <a:pt x="56" y="55"/>
                        <a:pt x="68" y="43"/>
                        <a:pt x="71" y="51"/>
                      </a:cubicBezTo>
                      <a:cubicBezTo>
                        <a:pt x="79" y="74"/>
                        <a:pt x="0" y="67"/>
                        <a:pt x="13" y="45"/>
                      </a:cubicBezTo>
                      <a:cubicBezTo>
                        <a:pt x="20" y="34"/>
                        <a:pt x="42" y="42"/>
                        <a:pt x="48" y="33"/>
                      </a:cubicBezTo>
                      <a:cubicBezTo>
                        <a:pt x="54" y="24"/>
                        <a:pt x="36" y="0"/>
                        <a:pt x="63" y="5"/>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6" name="Google Shape;1576;g126703fbed5_0_202"/>
                <p:cNvSpPr/>
                <p:nvPr/>
              </p:nvSpPr>
              <p:spPr>
                <a:xfrm>
                  <a:off x="18418175" y="5886451"/>
                  <a:ext cx="2433638" cy="2871788"/>
                </a:xfrm>
                <a:custGeom>
                  <a:avLst/>
                  <a:gdLst/>
                  <a:ahLst/>
                  <a:cxnLst/>
                  <a:rect l="l" t="t" r="r" b="b"/>
                  <a:pathLst>
                    <a:path w="649" h="766" extrusionOk="0">
                      <a:moveTo>
                        <a:pt x="268" y="11"/>
                      </a:moveTo>
                      <a:cubicBezTo>
                        <a:pt x="149" y="3"/>
                        <a:pt x="36" y="118"/>
                        <a:pt x="21" y="226"/>
                      </a:cubicBezTo>
                      <a:cubicBezTo>
                        <a:pt x="0" y="370"/>
                        <a:pt x="106" y="473"/>
                        <a:pt x="109" y="600"/>
                      </a:cubicBezTo>
                      <a:cubicBezTo>
                        <a:pt x="189" y="766"/>
                        <a:pt x="395" y="606"/>
                        <a:pt x="453" y="496"/>
                      </a:cubicBezTo>
                      <a:cubicBezTo>
                        <a:pt x="556" y="490"/>
                        <a:pt x="562" y="282"/>
                        <a:pt x="450" y="328"/>
                      </a:cubicBezTo>
                      <a:cubicBezTo>
                        <a:pt x="649" y="193"/>
                        <a:pt x="404" y="8"/>
                        <a:pt x="258"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7" name="Google Shape;1577;g126703fbed5_0_202"/>
                <p:cNvSpPr/>
                <p:nvPr/>
              </p:nvSpPr>
              <p:spPr>
                <a:xfrm>
                  <a:off x="18246725" y="5499101"/>
                  <a:ext cx="2940051" cy="4291012"/>
                </a:xfrm>
                <a:custGeom>
                  <a:avLst/>
                  <a:gdLst/>
                  <a:ahLst/>
                  <a:cxnLst/>
                  <a:rect l="l" t="t" r="r" b="b"/>
                  <a:pathLst>
                    <a:path w="784" h="1144" extrusionOk="0">
                      <a:moveTo>
                        <a:pt x="348" y="108"/>
                      </a:moveTo>
                      <a:cubicBezTo>
                        <a:pt x="281" y="115"/>
                        <a:pt x="264" y="161"/>
                        <a:pt x="222" y="204"/>
                      </a:cubicBezTo>
                      <a:cubicBezTo>
                        <a:pt x="175" y="253"/>
                        <a:pt x="144" y="293"/>
                        <a:pt x="123" y="354"/>
                      </a:cubicBezTo>
                      <a:cubicBezTo>
                        <a:pt x="77" y="485"/>
                        <a:pt x="125" y="621"/>
                        <a:pt x="227" y="721"/>
                      </a:cubicBezTo>
                      <a:cubicBezTo>
                        <a:pt x="268" y="761"/>
                        <a:pt x="272" y="802"/>
                        <a:pt x="292" y="859"/>
                      </a:cubicBezTo>
                      <a:cubicBezTo>
                        <a:pt x="308" y="906"/>
                        <a:pt x="317" y="974"/>
                        <a:pt x="280" y="1008"/>
                      </a:cubicBezTo>
                      <a:cubicBezTo>
                        <a:pt x="240" y="985"/>
                        <a:pt x="257" y="868"/>
                        <a:pt x="191" y="867"/>
                      </a:cubicBezTo>
                      <a:cubicBezTo>
                        <a:pt x="187" y="952"/>
                        <a:pt x="256" y="1012"/>
                        <a:pt x="175" y="1083"/>
                      </a:cubicBezTo>
                      <a:cubicBezTo>
                        <a:pt x="175" y="1060"/>
                        <a:pt x="194" y="1029"/>
                        <a:pt x="171" y="1021"/>
                      </a:cubicBezTo>
                      <a:cubicBezTo>
                        <a:pt x="174" y="1056"/>
                        <a:pt x="143" y="1072"/>
                        <a:pt x="112" y="1080"/>
                      </a:cubicBezTo>
                      <a:cubicBezTo>
                        <a:pt x="126" y="1053"/>
                        <a:pt x="131" y="1019"/>
                        <a:pt x="126" y="987"/>
                      </a:cubicBezTo>
                      <a:cubicBezTo>
                        <a:pt x="121" y="952"/>
                        <a:pt x="99" y="932"/>
                        <a:pt x="87" y="899"/>
                      </a:cubicBezTo>
                      <a:cubicBezTo>
                        <a:pt x="75" y="866"/>
                        <a:pt x="78" y="833"/>
                        <a:pt x="78" y="798"/>
                      </a:cubicBezTo>
                      <a:cubicBezTo>
                        <a:pt x="78" y="758"/>
                        <a:pt x="69" y="741"/>
                        <a:pt x="57" y="706"/>
                      </a:cubicBezTo>
                      <a:cubicBezTo>
                        <a:pt x="37" y="653"/>
                        <a:pt x="0" y="584"/>
                        <a:pt x="9" y="524"/>
                      </a:cubicBezTo>
                      <a:cubicBezTo>
                        <a:pt x="14" y="492"/>
                        <a:pt x="32" y="465"/>
                        <a:pt x="30" y="431"/>
                      </a:cubicBezTo>
                      <a:cubicBezTo>
                        <a:pt x="27" y="395"/>
                        <a:pt x="7" y="367"/>
                        <a:pt x="5" y="330"/>
                      </a:cubicBezTo>
                      <a:cubicBezTo>
                        <a:pt x="1" y="237"/>
                        <a:pt x="76" y="148"/>
                        <a:pt x="146" y="96"/>
                      </a:cubicBezTo>
                      <a:cubicBezTo>
                        <a:pt x="208" y="50"/>
                        <a:pt x="334" y="0"/>
                        <a:pt x="384" y="83"/>
                      </a:cubicBezTo>
                      <a:cubicBezTo>
                        <a:pt x="392" y="73"/>
                        <a:pt x="399" y="65"/>
                        <a:pt x="408" y="57"/>
                      </a:cubicBezTo>
                      <a:cubicBezTo>
                        <a:pt x="399" y="66"/>
                        <a:pt x="401" y="73"/>
                        <a:pt x="401" y="88"/>
                      </a:cubicBezTo>
                      <a:cubicBezTo>
                        <a:pt x="412" y="82"/>
                        <a:pt x="425" y="78"/>
                        <a:pt x="439" y="76"/>
                      </a:cubicBezTo>
                      <a:cubicBezTo>
                        <a:pt x="434" y="83"/>
                        <a:pt x="436" y="89"/>
                        <a:pt x="433" y="96"/>
                      </a:cubicBezTo>
                      <a:cubicBezTo>
                        <a:pt x="520" y="100"/>
                        <a:pt x="526" y="133"/>
                        <a:pt x="573" y="201"/>
                      </a:cubicBezTo>
                      <a:cubicBezTo>
                        <a:pt x="609" y="254"/>
                        <a:pt x="656" y="303"/>
                        <a:pt x="690" y="358"/>
                      </a:cubicBezTo>
                      <a:cubicBezTo>
                        <a:pt x="725" y="417"/>
                        <a:pt x="739" y="491"/>
                        <a:pt x="754" y="556"/>
                      </a:cubicBezTo>
                      <a:cubicBezTo>
                        <a:pt x="773" y="632"/>
                        <a:pt x="784" y="705"/>
                        <a:pt x="762" y="781"/>
                      </a:cubicBezTo>
                      <a:cubicBezTo>
                        <a:pt x="744" y="845"/>
                        <a:pt x="722" y="934"/>
                        <a:pt x="682" y="990"/>
                      </a:cubicBezTo>
                      <a:cubicBezTo>
                        <a:pt x="659" y="1022"/>
                        <a:pt x="634" y="1045"/>
                        <a:pt x="602" y="1065"/>
                      </a:cubicBezTo>
                      <a:cubicBezTo>
                        <a:pt x="564" y="1089"/>
                        <a:pt x="546" y="1116"/>
                        <a:pt x="518" y="1144"/>
                      </a:cubicBezTo>
                      <a:cubicBezTo>
                        <a:pt x="517" y="1130"/>
                        <a:pt x="518" y="1115"/>
                        <a:pt x="517" y="1101"/>
                      </a:cubicBezTo>
                      <a:cubicBezTo>
                        <a:pt x="513" y="1103"/>
                        <a:pt x="503" y="1104"/>
                        <a:pt x="498" y="1108"/>
                      </a:cubicBezTo>
                      <a:cubicBezTo>
                        <a:pt x="494" y="1086"/>
                        <a:pt x="501" y="1064"/>
                        <a:pt x="505" y="1044"/>
                      </a:cubicBezTo>
                      <a:cubicBezTo>
                        <a:pt x="499" y="1049"/>
                        <a:pt x="487" y="1053"/>
                        <a:pt x="481" y="1058"/>
                      </a:cubicBezTo>
                      <a:cubicBezTo>
                        <a:pt x="482" y="1024"/>
                        <a:pt x="477" y="987"/>
                        <a:pt x="489" y="956"/>
                      </a:cubicBezTo>
                      <a:cubicBezTo>
                        <a:pt x="481" y="963"/>
                        <a:pt x="470" y="963"/>
                        <a:pt x="462" y="967"/>
                      </a:cubicBezTo>
                      <a:cubicBezTo>
                        <a:pt x="460" y="931"/>
                        <a:pt x="458" y="895"/>
                        <a:pt x="470" y="863"/>
                      </a:cubicBezTo>
                      <a:cubicBezTo>
                        <a:pt x="479" y="839"/>
                        <a:pt x="502" y="819"/>
                        <a:pt x="509" y="794"/>
                      </a:cubicBezTo>
                      <a:cubicBezTo>
                        <a:pt x="525" y="740"/>
                        <a:pt x="504" y="660"/>
                        <a:pt x="510" y="601"/>
                      </a:cubicBezTo>
                      <a:cubicBezTo>
                        <a:pt x="551" y="591"/>
                        <a:pt x="603" y="512"/>
                        <a:pt x="563" y="444"/>
                      </a:cubicBezTo>
                      <a:cubicBezTo>
                        <a:pt x="536" y="397"/>
                        <a:pt x="501" y="484"/>
                        <a:pt x="466" y="439"/>
                      </a:cubicBezTo>
                      <a:cubicBezTo>
                        <a:pt x="432" y="394"/>
                        <a:pt x="408" y="309"/>
                        <a:pt x="409" y="253"/>
                      </a:cubicBezTo>
                      <a:cubicBezTo>
                        <a:pt x="409" y="185"/>
                        <a:pt x="382" y="167"/>
                        <a:pt x="351" y="113"/>
                      </a:cubicBezTo>
                      <a:cubicBezTo>
                        <a:pt x="347" y="112"/>
                        <a:pt x="344" y="113"/>
                        <a:pt x="340" y="11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8" name="Google Shape;1578;g126703fbed5_0_202"/>
                <p:cNvSpPr/>
                <p:nvPr/>
              </p:nvSpPr>
              <p:spPr>
                <a:xfrm>
                  <a:off x="20223162" y="6965951"/>
                  <a:ext cx="393700" cy="1162050"/>
                </a:xfrm>
                <a:custGeom>
                  <a:avLst/>
                  <a:gdLst/>
                  <a:ahLst/>
                  <a:cxnLst/>
                  <a:rect l="l" t="t" r="r" b="b"/>
                  <a:pathLst>
                    <a:path w="105" h="310" extrusionOk="0">
                      <a:moveTo>
                        <a:pt x="41" y="53"/>
                      </a:moveTo>
                      <a:cubicBezTo>
                        <a:pt x="58" y="67"/>
                        <a:pt x="88" y="145"/>
                        <a:pt x="58" y="182"/>
                      </a:cubicBezTo>
                      <a:cubicBezTo>
                        <a:pt x="44" y="199"/>
                        <a:pt x="24" y="208"/>
                        <a:pt x="16" y="233"/>
                      </a:cubicBezTo>
                      <a:cubicBezTo>
                        <a:pt x="8" y="257"/>
                        <a:pt x="12" y="289"/>
                        <a:pt x="21" y="310"/>
                      </a:cubicBezTo>
                      <a:cubicBezTo>
                        <a:pt x="22" y="237"/>
                        <a:pt x="105" y="226"/>
                        <a:pt x="105" y="147"/>
                      </a:cubicBezTo>
                      <a:cubicBezTo>
                        <a:pt x="104" y="66"/>
                        <a:pt x="39" y="58"/>
                        <a:pt x="0"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9" name="Google Shape;1579;g126703fbed5_0_202"/>
                <p:cNvSpPr/>
                <p:nvPr/>
              </p:nvSpPr>
              <p:spPr>
                <a:xfrm>
                  <a:off x="18265775" y="7123113"/>
                  <a:ext cx="2208213" cy="4467224"/>
                </a:xfrm>
                <a:custGeom>
                  <a:avLst/>
                  <a:gdLst/>
                  <a:ahLst/>
                  <a:cxnLst/>
                  <a:rect l="l" t="t" r="r" b="b"/>
                  <a:pathLst>
                    <a:path w="589" h="1191" extrusionOk="0">
                      <a:moveTo>
                        <a:pt x="213" y="229"/>
                      </a:moveTo>
                      <a:cubicBezTo>
                        <a:pt x="231" y="335"/>
                        <a:pt x="269" y="460"/>
                        <a:pt x="206" y="543"/>
                      </a:cubicBezTo>
                      <a:cubicBezTo>
                        <a:pt x="127" y="579"/>
                        <a:pt x="203" y="616"/>
                        <a:pt x="0" y="863"/>
                      </a:cubicBezTo>
                      <a:cubicBezTo>
                        <a:pt x="316" y="1191"/>
                        <a:pt x="589" y="580"/>
                        <a:pt x="546" y="431"/>
                      </a:cubicBezTo>
                      <a:cubicBezTo>
                        <a:pt x="541" y="410"/>
                        <a:pt x="566" y="382"/>
                        <a:pt x="556" y="356"/>
                      </a:cubicBezTo>
                      <a:cubicBezTo>
                        <a:pt x="546" y="329"/>
                        <a:pt x="546" y="253"/>
                        <a:pt x="543" y="225"/>
                      </a:cubicBezTo>
                      <a:cubicBezTo>
                        <a:pt x="540" y="190"/>
                        <a:pt x="483" y="124"/>
                        <a:pt x="461" y="99"/>
                      </a:cubicBezTo>
                      <a:cubicBezTo>
                        <a:pt x="369" y="0"/>
                        <a:pt x="255" y="157"/>
                        <a:pt x="213" y="22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0" name="Google Shape;1580;g126703fbed5_0_202"/>
                <p:cNvSpPr/>
                <p:nvPr/>
              </p:nvSpPr>
              <p:spPr>
                <a:xfrm>
                  <a:off x="19056350" y="7715251"/>
                  <a:ext cx="1222375" cy="855663"/>
                </a:xfrm>
                <a:custGeom>
                  <a:avLst/>
                  <a:gdLst/>
                  <a:ahLst/>
                  <a:cxnLst/>
                  <a:rect l="l" t="t" r="r" b="b"/>
                  <a:pathLst>
                    <a:path w="326" h="228" extrusionOk="0">
                      <a:moveTo>
                        <a:pt x="66" y="203"/>
                      </a:moveTo>
                      <a:cubicBezTo>
                        <a:pt x="107" y="228"/>
                        <a:pt x="148" y="208"/>
                        <a:pt x="186" y="196"/>
                      </a:cubicBezTo>
                      <a:cubicBezTo>
                        <a:pt x="272" y="167"/>
                        <a:pt x="295" y="119"/>
                        <a:pt x="323" y="39"/>
                      </a:cubicBezTo>
                      <a:cubicBezTo>
                        <a:pt x="314" y="26"/>
                        <a:pt x="326" y="5"/>
                        <a:pt x="303" y="0"/>
                      </a:cubicBezTo>
                      <a:cubicBezTo>
                        <a:pt x="298" y="45"/>
                        <a:pt x="215" y="68"/>
                        <a:pt x="177" y="74"/>
                      </a:cubicBezTo>
                      <a:cubicBezTo>
                        <a:pt x="140" y="79"/>
                        <a:pt x="100" y="78"/>
                        <a:pt x="64" y="90"/>
                      </a:cubicBezTo>
                      <a:cubicBezTo>
                        <a:pt x="40" y="98"/>
                        <a:pt x="28" y="114"/>
                        <a:pt x="0" y="116"/>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1" name="Google Shape;1581;g126703fbed5_0_202"/>
                <p:cNvSpPr/>
                <p:nvPr/>
              </p:nvSpPr>
              <p:spPr>
                <a:xfrm>
                  <a:off x="19045237" y="7697788"/>
                  <a:ext cx="1214438" cy="1057275"/>
                </a:xfrm>
                <a:custGeom>
                  <a:avLst/>
                  <a:gdLst/>
                  <a:ahLst/>
                  <a:cxnLst/>
                  <a:rect l="l" t="t" r="r" b="b"/>
                  <a:pathLst>
                    <a:path w="324" h="282" extrusionOk="0">
                      <a:moveTo>
                        <a:pt x="0" y="119"/>
                      </a:moveTo>
                      <a:cubicBezTo>
                        <a:pt x="104" y="282"/>
                        <a:pt x="266" y="109"/>
                        <a:pt x="324"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2" name="Google Shape;1582;g126703fbed5_0_202"/>
                <p:cNvSpPr/>
                <p:nvPr/>
              </p:nvSpPr>
              <p:spPr>
                <a:xfrm>
                  <a:off x="16495712" y="8416926"/>
                  <a:ext cx="4832351" cy="6521450"/>
                </a:xfrm>
                <a:custGeom>
                  <a:avLst/>
                  <a:gdLst/>
                  <a:ahLst/>
                  <a:cxnLst/>
                  <a:rect l="l" t="t" r="r" b="b"/>
                  <a:pathLst>
                    <a:path w="1289" h="1739" extrusionOk="0">
                      <a:moveTo>
                        <a:pt x="530" y="466"/>
                      </a:moveTo>
                      <a:cubicBezTo>
                        <a:pt x="550" y="401"/>
                        <a:pt x="583" y="351"/>
                        <a:pt x="636" y="308"/>
                      </a:cubicBezTo>
                      <a:cubicBezTo>
                        <a:pt x="701" y="255"/>
                        <a:pt x="687" y="195"/>
                        <a:pt x="710" y="120"/>
                      </a:cubicBezTo>
                      <a:cubicBezTo>
                        <a:pt x="677" y="180"/>
                        <a:pt x="635" y="245"/>
                        <a:pt x="583" y="280"/>
                      </a:cubicBezTo>
                      <a:cubicBezTo>
                        <a:pt x="539" y="309"/>
                        <a:pt x="454" y="365"/>
                        <a:pt x="401" y="380"/>
                      </a:cubicBezTo>
                      <a:cubicBezTo>
                        <a:pt x="391" y="411"/>
                        <a:pt x="397" y="448"/>
                        <a:pt x="386" y="477"/>
                      </a:cubicBezTo>
                      <a:cubicBezTo>
                        <a:pt x="372" y="514"/>
                        <a:pt x="332" y="500"/>
                        <a:pt x="342" y="555"/>
                      </a:cubicBezTo>
                      <a:cubicBezTo>
                        <a:pt x="289" y="563"/>
                        <a:pt x="280" y="620"/>
                        <a:pt x="302" y="660"/>
                      </a:cubicBezTo>
                      <a:cubicBezTo>
                        <a:pt x="290" y="659"/>
                        <a:pt x="276" y="663"/>
                        <a:pt x="264" y="662"/>
                      </a:cubicBezTo>
                      <a:cubicBezTo>
                        <a:pt x="227" y="692"/>
                        <a:pt x="224" y="776"/>
                        <a:pt x="197" y="820"/>
                      </a:cubicBezTo>
                      <a:cubicBezTo>
                        <a:pt x="170" y="862"/>
                        <a:pt x="99" y="907"/>
                        <a:pt x="108" y="958"/>
                      </a:cubicBezTo>
                      <a:cubicBezTo>
                        <a:pt x="71" y="972"/>
                        <a:pt x="42" y="997"/>
                        <a:pt x="6" y="1009"/>
                      </a:cubicBezTo>
                      <a:cubicBezTo>
                        <a:pt x="0" y="1119"/>
                        <a:pt x="1" y="1277"/>
                        <a:pt x="125" y="1314"/>
                      </a:cubicBezTo>
                      <a:cubicBezTo>
                        <a:pt x="246" y="1350"/>
                        <a:pt x="402" y="1227"/>
                        <a:pt x="311" y="1107"/>
                      </a:cubicBezTo>
                      <a:cubicBezTo>
                        <a:pt x="336" y="1151"/>
                        <a:pt x="421" y="1171"/>
                        <a:pt x="423" y="1224"/>
                      </a:cubicBezTo>
                      <a:cubicBezTo>
                        <a:pt x="396" y="1233"/>
                        <a:pt x="366" y="1235"/>
                        <a:pt x="337" y="1234"/>
                      </a:cubicBezTo>
                      <a:cubicBezTo>
                        <a:pt x="329" y="1389"/>
                        <a:pt x="276" y="1449"/>
                        <a:pt x="183" y="1566"/>
                      </a:cubicBezTo>
                      <a:cubicBezTo>
                        <a:pt x="274" y="1673"/>
                        <a:pt x="496" y="1683"/>
                        <a:pt x="634" y="1691"/>
                      </a:cubicBezTo>
                      <a:cubicBezTo>
                        <a:pt x="758" y="1699"/>
                        <a:pt x="1048" y="1739"/>
                        <a:pt x="1134" y="1644"/>
                      </a:cubicBezTo>
                      <a:cubicBezTo>
                        <a:pt x="1109" y="1609"/>
                        <a:pt x="1087" y="1557"/>
                        <a:pt x="1076" y="1517"/>
                      </a:cubicBezTo>
                      <a:cubicBezTo>
                        <a:pt x="973" y="1421"/>
                        <a:pt x="989" y="1307"/>
                        <a:pt x="988" y="1169"/>
                      </a:cubicBezTo>
                      <a:cubicBezTo>
                        <a:pt x="988" y="1052"/>
                        <a:pt x="1066" y="973"/>
                        <a:pt x="1111" y="872"/>
                      </a:cubicBezTo>
                      <a:cubicBezTo>
                        <a:pt x="1203" y="669"/>
                        <a:pt x="1289" y="402"/>
                        <a:pt x="1158" y="185"/>
                      </a:cubicBezTo>
                      <a:cubicBezTo>
                        <a:pt x="1138" y="152"/>
                        <a:pt x="1098" y="127"/>
                        <a:pt x="1077" y="94"/>
                      </a:cubicBezTo>
                      <a:cubicBezTo>
                        <a:pt x="1060" y="66"/>
                        <a:pt x="1063" y="15"/>
                        <a:pt x="102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3" name="Google Shape;1583;g126703fbed5_0_202"/>
                <p:cNvSpPr/>
                <p:nvPr/>
              </p:nvSpPr>
              <p:spPr>
                <a:xfrm>
                  <a:off x="19877087" y="11296651"/>
                  <a:ext cx="525463" cy="635000"/>
                </a:xfrm>
                <a:custGeom>
                  <a:avLst/>
                  <a:gdLst/>
                  <a:ahLst/>
                  <a:cxnLst/>
                  <a:rect l="l" t="t" r="r" b="b"/>
                  <a:pathLst>
                    <a:path w="140" h="169" extrusionOk="0">
                      <a:moveTo>
                        <a:pt x="140" y="167"/>
                      </a:moveTo>
                      <a:cubicBezTo>
                        <a:pt x="130" y="133"/>
                        <a:pt x="89" y="0"/>
                        <a:pt x="35" y="53"/>
                      </a:cubicBezTo>
                      <a:cubicBezTo>
                        <a:pt x="0" y="87"/>
                        <a:pt x="36" y="103"/>
                        <a:pt x="65" y="116"/>
                      </a:cubicBezTo>
                      <a:cubicBezTo>
                        <a:pt x="88" y="126"/>
                        <a:pt x="115" y="169"/>
                        <a:pt x="140" y="16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4" name="Google Shape;1584;g126703fbed5_0_202"/>
                <p:cNvSpPr/>
                <p:nvPr/>
              </p:nvSpPr>
              <p:spPr>
                <a:xfrm>
                  <a:off x="20207287" y="11207751"/>
                  <a:ext cx="371475" cy="465138"/>
                </a:xfrm>
                <a:custGeom>
                  <a:avLst/>
                  <a:gdLst/>
                  <a:ahLst/>
                  <a:cxnLst/>
                  <a:rect l="l" t="t" r="r" b="b"/>
                  <a:pathLst>
                    <a:path w="99" h="124" extrusionOk="0">
                      <a:moveTo>
                        <a:pt x="44" y="8"/>
                      </a:moveTo>
                      <a:cubicBezTo>
                        <a:pt x="48" y="12"/>
                        <a:pt x="50" y="13"/>
                        <a:pt x="53" y="18"/>
                      </a:cubicBezTo>
                      <a:cubicBezTo>
                        <a:pt x="87" y="24"/>
                        <a:pt x="99" y="86"/>
                        <a:pt x="95" y="118"/>
                      </a:cubicBezTo>
                      <a:cubicBezTo>
                        <a:pt x="75" y="124"/>
                        <a:pt x="62" y="81"/>
                        <a:pt x="47" y="65"/>
                      </a:cubicBezTo>
                      <a:cubicBezTo>
                        <a:pt x="38" y="55"/>
                        <a:pt x="0" y="0"/>
                        <a:pt x="41" y="11"/>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5" name="Google Shape;1585;g126703fbed5_0_202"/>
                <p:cNvSpPr/>
                <p:nvPr/>
              </p:nvSpPr>
              <p:spPr>
                <a:xfrm>
                  <a:off x="19623087" y="13242926"/>
                  <a:ext cx="760413" cy="693738"/>
                </a:xfrm>
                <a:custGeom>
                  <a:avLst/>
                  <a:gdLst/>
                  <a:ahLst/>
                  <a:cxnLst/>
                  <a:rect l="l" t="t" r="r" b="b"/>
                  <a:pathLst>
                    <a:path w="203" h="185" extrusionOk="0">
                      <a:moveTo>
                        <a:pt x="203" y="185"/>
                      </a:moveTo>
                      <a:cubicBezTo>
                        <a:pt x="179" y="150"/>
                        <a:pt x="154" y="116"/>
                        <a:pt x="128" y="85"/>
                      </a:cubicBezTo>
                      <a:cubicBezTo>
                        <a:pt x="103" y="56"/>
                        <a:pt x="52" y="0"/>
                        <a:pt x="7" y="6"/>
                      </a:cubicBezTo>
                      <a:cubicBezTo>
                        <a:pt x="0" y="35"/>
                        <a:pt x="28" y="37"/>
                        <a:pt x="46" y="46"/>
                      </a:cubicBezTo>
                      <a:cubicBezTo>
                        <a:pt x="67" y="57"/>
                        <a:pt x="86" y="69"/>
                        <a:pt x="106" y="84"/>
                      </a:cubicBezTo>
                      <a:cubicBezTo>
                        <a:pt x="144" y="113"/>
                        <a:pt x="168" y="147"/>
                        <a:pt x="197" y="18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6" name="Google Shape;1586;g126703fbed5_0_202"/>
                <p:cNvSpPr/>
                <p:nvPr/>
              </p:nvSpPr>
              <p:spPr>
                <a:xfrm>
                  <a:off x="19738975" y="9891713"/>
                  <a:ext cx="674688" cy="517525"/>
                </a:xfrm>
                <a:custGeom>
                  <a:avLst/>
                  <a:gdLst/>
                  <a:ahLst/>
                  <a:cxnLst/>
                  <a:rect l="l" t="t" r="r" b="b"/>
                  <a:pathLst>
                    <a:path w="180" h="138" extrusionOk="0">
                      <a:moveTo>
                        <a:pt x="0" y="90"/>
                      </a:moveTo>
                      <a:cubicBezTo>
                        <a:pt x="20" y="52"/>
                        <a:pt x="116" y="0"/>
                        <a:pt x="155" y="29"/>
                      </a:cubicBezTo>
                      <a:cubicBezTo>
                        <a:pt x="156" y="32"/>
                        <a:pt x="156" y="35"/>
                        <a:pt x="155" y="39"/>
                      </a:cubicBezTo>
                      <a:cubicBezTo>
                        <a:pt x="105" y="47"/>
                        <a:pt x="47" y="28"/>
                        <a:pt x="19" y="82"/>
                      </a:cubicBezTo>
                      <a:cubicBezTo>
                        <a:pt x="66" y="85"/>
                        <a:pt x="174" y="65"/>
                        <a:pt x="180" y="130"/>
                      </a:cubicBezTo>
                      <a:cubicBezTo>
                        <a:pt x="129" y="138"/>
                        <a:pt x="55" y="44"/>
                        <a:pt x="5"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7" name="Google Shape;1587;g126703fbed5_0_202"/>
                <p:cNvSpPr/>
                <p:nvPr/>
              </p:nvSpPr>
              <p:spPr>
                <a:xfrm>
                  <a:off x="20380325" y="9644063"/>
                  <a:ext cx="446088" cy="160338"/>
                </a:xfrm>
                <a:custGeom>
                  <a:avLst/>
                  <a:gdLst/>
                  <a:ahLst/>
                  <a:cxnLst/>
                  <a:rect l="l" t="t" r="r" b="b"/>
                  <a:pathLst>
                    <a:path w="119" h="43" extrusionOk="0">
                      <a:moveTo>
                        <a:pt x="119" y="38"/>
                      </a:moveTo>
                      <a:cubicBezTo>
                        <a:pt x="116" y="7"/>
                        <a:pt x="35" y="0"/>
                        <a:pt x="15" y="14"/>
                      </a:cubicBezTo>
                      <a:cubicBezTo>
                        <a:pt x="0" y="42"/>
                        <a:pt x="43" y="32"/>
                        <a:pt x="57" y="29"/>
                      </a:cubicBezTo>
                      <a:cubicBezTo>
                        <a:pt x="84" y="25"/>
                        <a:pt x="95" y="25"/>
                        <a:pt x="116" y="4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8" name="Google Shape;1588;g126703fbed5_0_202"/>
                <p:cNvSpPr/>
                <p:nvPr/>
              </p:nvSpPr>
              <p:spPr>
                <a:xfrm>
                  <a:off x="19929475" y="9167813"/>
                  <a:ext cx="682625" cy="347663"/>
                </a:xfrm>
                <a:custGeom>
                  <a:avLst/>
                  <a:gdLst/>
                  <a:ahLst/>
                  <a:cxnLst/>
                  <a:rect l="l" t="t" r="r" b="b"/>
                  <a:pathLst>
                    <a:path w="182" h="93" extrusionOk="0">
                      <a:moveTo>
                        <a:pt x="11" y="82"/>
                      </a:moveTo>
                      <a:cubicBezTo>
                        <a:pt x="11" y="79"/>
                        <a:pt x="10" y="77"/>
                        <a:pt x="11" y="74"/>
                      </a:cubicBezTo>
                      <a:cubicBezTo>
                        <a:pt x="52" y="49"/>
                        <a:pt x="144" y="0"/>
                        <a:pt x="182" y="49"/>
                      </a:cubicBezTo>
                      <a:cubicBezTo>
                        <a:pt x="163" y="51"/>
                        <a:pt x="150" y="40"/>
                        <a:pt x="132" y="39"/>
                      </a:cubicBezTo>
                      <a:cubicBezTo>
                        <a:pt x="114" y="37"/>
                        <a:pt x="98" y="46"/>
                        <a:pt x="83" y="52"/>
                      </a:cubicBezTo>
                      <a:cubicBezTo>
                        <a:pt x="52" y="63"/>
                        <a:pt x="25" y="72"/>
                        <a:pt x="0" y="9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9" name="Google Shape;1589;g126703fbed5_0_202"/>
                <p:cNvSpPr/>
                <p:nvPr/>
              </p:nvSpPr>
              <p:spPr>
                <a:xfrm>
                  <a:off x="18441987" y="9666288"/>
                  <a:ext cx="1198563" cy="1720850"/>
                </a:xfrm>
                <a:custGeom>
                  <a:avLst/>
                  <a:gdLst/>
                  <a:ahLst/>
                  <a:cxnLst/>
                  <a:rect l="l" t="t" r="r" b="b"/>
                  <a:pathLst>
                    <a:path w="320" h="459" extrusionOk="0">
                      <a:moveTo>
                        <a:pt x="314" y="0"/>
                      </a:moveTo>
                      <a:cubicBezTo>
                        <a:pt x="320" y="39"/>
                        <a:pt x="272" y="92"/>
                        <a:pt x="257" y="126"/>
                      </a:cubicBezTo>
                      <a:cubicBezTo>
                        <a:pt x="241" y="162"/>
                        <a:pt x="220" y="206"/>
                        <a:pt x="197" y="239"/>
                      </a:cubicBezTo>
                      <a:cubicBezTo>
                        <a:pt x="174" y="275"/>
                        <a:pt x="164" y="312"/>
                        <a:pt x="135" y="344"/>
                      </a:cubicBezTo>
                      <a:cubicBezTo>
                        <a:pt x="121" y="361"/>
                        <a:pt x="102" y="369"/>
                        <a:pt x="86" y="385"/>
                      </a:cubicBezTo>
                      <a:cubicBezTo>
                        <a:pt x="71" y="399"/>
                        <a:pt x="64" y="419"/>
                        <a:pt x="47" y="432"/>
                      </a:cubicBezTo>
                      <a:cubicBezTo>
                        <a:pt x="32" y="442"/>
                        <a:pt x="14" y="448"/>
                        <a:pt x="0" y="459"/>
                      </a:cubicBezTo>
                      <a:cubicBezTo>
                        <a:pt x="17" y="444"/>
                        <a:pt x="34" y="439"/>
                        <a:pt x="49" y="422"/>
                      </a:cubicBezTo>
                      <a:cubicBezTo>
                        <a:pt x="64" y="406"/>
                        <a:pt x="76" y="386"/>
                        <a:pt x="88" y="368"/>
                      </a:cubicBezTo>
                      <a:cubicBezTo>
                        <a:pt x="111" y="337"/>
                        <a:pt x="135" y="308"/>
                        <a:pt x="155" y="277"/>
                      </a:cubicBezTo>
                      <a:cubicBezTo>
                        <a:pt x="178" y="245"/>
                        <a:pt x="192" y="214"/>
                        <a:pt x="212" y="181"/>
                      </a:cubicBezTo>
                      <a:cubicBezTo>
                        <a:pt x="221" y="166"/>
                        <a:pt x="235" y="153"/>
                        <a:pt x="243" y="137"/>
                      </a:cubicBezTo>
                      <a:cubicBezTo>
                        <a:pt x="251" y="121"/>
                        <a:pt x="254" y="104"/>
                        <a:pt x="262" y="89"/>
                      </a:cubicBezTo>
                      <a:cubicBezTo>
                        <a:pt x="278" y="63"/>
                        <a:pt x="314" y="37"/>
                        <a:pt x="314"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0" name="Google Shape;1590;g126703fbed5_0_202"/>
                <p:cNvSpPr/>
                <p:nvPr/>
              </p:nvSpPr>
              <p:spPr>
                <a:xfrm>
                  <a:off x="18348325" y="8818563"/>
                  <a:ext cx="2203451" cy="1736725"/>
                </a:xfrm>
                <a:custGeom>
                  <a:avLst/>
                  <a:gdLst/>
                  <a:ahLst/>
                  <a:cxnLst/>
                  <a:rect l="l" t="t" r="r" b="b"/>
                  <a:pathLst>
                    <a:path w="588" h="463" extrusionOk="0">
                      <a:moveTo>
                        <a:pt x="588" y="8"/>
                      </a:moveTo>
                      <a:cubicBezTo>
                        <a:pt x="539" y="8"/>
                        <a:pt x="503" y="11"/>
                        <a:pt x="460" y="28"/>
                      </a:cubicBezTo>
                      <a:cubicBezTo>
                        <a:pt x="422" y="42"/>
                        <a:pt x="386" y="54"/>
                        <a:pt x="352" y="80"/>
                      </a:cubicBezTo>
                      <a:cubicBezTo>
                        <a:pt x="319" y="105"/>
                        <a:pt x="286" y="138"/>
                        <a:pt x="272" y="178"/>
                      </a:cubicBezTo>
                      <a:cubicBezTo>
                        <a:pt x="263" y="204"/>
                        <a:pt x="265" y="205"/>
                        <a:pt x="242" y="220"/>
                      </a:cubicBezTo>
                      <a:cubicBezTo>
                        <a:pt x="225" y="231"/>
                        <a:pt x="212" y="247"/>
                        <a:pt x="199" y="263"/>
                      </a:cubicBezTo>
                      <a:cubicBezTo>
                        <a:pt x="168" y="305"/>
                        <a:pt x="118" y="330"/>
                        <a:pt x="83" y="370"/>
                      </a:cubicBezTo>
                      <a:cubicBezTo>
                        <a:pt x="68" y="387"/>
                        <a:pt x="59" y="409"/>
                        <a:pt x="43" y="427"/>
                      </a:cubicBezTo>
                      <a:cubicBezTo>
                        <a:pt x="30" y="442"/>
                        <a:pt x="12" y="453"/>
                        <a:pt x="0" y="463"/>
                      </a:cubicBezTo>
                      <a:cubicBezTo>
                        <a:pt x="36" y="445"/>
                        <a:pt x="72" y="419"/>
                        <a:pt x="97" y="385"/>
                      </a:cubicBezTo>
                      <a:cubicBezTo>
                        <a:pt x="125" y="348"/>
                        <a:pt x="152" y="324"/>
                        <a:pt x="188" y="296"/>
                      </a:cubicBezTo>
                      <a:cubicBezTo>
                        <a:pt x="205" y="282"/>
                        <a:pt x="217" y="268"/>
                        <a:pt x="230" y="250"/>
                      </a:cubicBezTo>
                      <a:cubicBezTo>
                        <a:pt x="245" y="231"/>
                        <a:pt x="262" y="229"/>
                        <a:pt x="277" y="215"/>
                      </a:cubicBezTo>
                      <a:cubicBezTo>
                        <a:pt x="291" y="201"/>
                        <a:pt x="291" y="178"/>
                        <a:pt x="302" y="162"/>
                      </a:cubicBezTo>
                      <a:cubicBezTo>
                        <a:pt x="314" y="142"/>
                        <a:pt x="331" y="129"/>
                        <a:pt x="349" y="116"/>
                      </a:cubicBezTo>
                      <a:cubicBezTo>
                        <a:pt x="382" y="93"/>
                        <a:pt x="416" y="64"/>
                        <a:pt x="452" y="49"/>
                      </a:cubicBezTo>
                      <a:cubicBezTo>
                        <a:pt x="475" y="39"/>
                        <a:pt x="498" y="29"/>
                        <a:pt x="521" y="21"/>
                      </a:cubicBezTo>
                      <a:cubicBezTo>
                        <a:pt x="539" y="16"/>
                        <a:pt x="564" y="0"/>
                        <a:pt x="583"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1" name="Google Shape;1591;g126703fbed5_0_202"/>
                <p:cNvSpPr/>
                <p:nvPr/>
              </p:nvSpPr>
              <p:spPr>
                <a:xfrm>
                  <a:off x="18100675" y="10723563"/>
                  <a:ext cx="220663" cy="925513"/>
                </a:xfrm>
                <a:custGeom>
                  <a:avLst/>
                  <a:gdLst/>
                  <a:ahLst/>
                  <a:cxnLst/>
                  <a:rect l="l" t="t" r="r" b="b"/>
                  <a:pathLst>
                    <a:path w="59" h="247" extrusionOk="0">
                      <a:moveTo>
                        <a:pt x="58" y="0"/>
                      </a:moveTo>
                      <a:cubicBezTo>
                        <a:pt x="42" y="52"/>
                        <a:pt x="20" y="88"/>
                        <a:pt x="28" y="148"/>
                      </a:cubicBezTo>
                      <a:cubicBezTo>
                        <a:pt x="31" y="167"/>
                        <a:pt x="59" y="198"/>
                        <a:pt x="51" y="216"/>
                      </a:cubicBezTo>
                      <a:cubicBezTo>
                        <a:pt x="47" y="224"/>
                        <a:pt x="9" y="246"/>
                        <a:pt x="2" y="247"/>
                      </a:cubicBezTo>
                      <a:cubicBezTo>
                        <a:pt x="0" y="203"/>
                        <a:pt x="4" y="158"/>
                        <a:pt x="7" y="113"/>
                      </a:cubicBezTo>
                      <a:cubicBezTo>
                        <a:pt x="8" y="90"/>
                        <a:pt x="30" y="8"/>
                        <a:pt x="52" y="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2" name="Google Shape;1592;g126703fbed5_0_202"/>
                <p:cNvSpPr/>
                <p:nvPr/>
              </p:nvSpPr>
              <p:spPr>
                <a:xfrm>
                  <a:off x="17289462" y="11106151"/>
                  <a:ext cx="588963" cy="1236663"/>
                </a:xfrm>
                <a:custGeom>
                  <a:avLst/>
                  <a:gdLst/>
                  <a:ahLst/>
                  <a:cxnLst/>
                  <a:rect l="l" t="t" r="r" b="b"/>
                  <a:pathLst>
                    <a:path w="157" h="330" extrusionOk="0">
                      <a:moveTo>
                        <a:pt x="96" y="0"/>
                      </a:moveTo>
                      <a:cubicBezTo>
                        <a:pt x="96" y="69"/>
                        <a:pt x="125" y="137"/>
                        <a:pt x="157" y="194"/>
                      </a:cubicBezTo>
                      <a:cubicBezTo>
                        <a:pt x="132" y="219"/>
                        <a:pt x="101" y="236"/>
                        <a:pt x="73" y="259"/>
                      </a:cubicBezTo>
                      <a:cubicBezTo>
                        <a:pt x="47" y="281"/>
                        <a:pt x="24" y="308"/>
                        <a:pt x="0" y="330"/>
                      </a:cubicBezTo>
                      <a:cubicBezTo>
                        <a:pt x="1" y="258"/>
                        <a:pt x="51" y="247"/>
                        <a:pt x="82" y="191"/>
                      </a:cubicBezTo>
                      <a:cubicBezTo>
                        <a:pt x="116" y="131"/>
                        <a:pt x="74" y="60"/>
                        <a:pt x="9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3" name="Google Shape;1593;g126703fbed5_0_202"/>
                <p:cNvSpPr/>
                <p:nvPr/>
              </p:nvSpPr>
              <p:spPr>
                <a:xfrm>
                  <a:off x="17803812" y="9534526"/>
                  <a:ext cx="877888" cy="1316038"/>
                </a:xfrm>
                <a:custGeom>
                  <a:avLst/>
                  <a:gdLst/>
                  <a:ahLst/>
                  <a:cxnLst/>
                  <a:rect l="l" t="t" r="r" b="b"/>
                  <a:pathLst>
                    <a:path w="234" h="351" extrusionOk="0">
                      <a:moveTo>
                        <a:pt x="231" y="0"/>
                      </a:moveTo>
                      <a:cubicBezTo>
                        <a:pt x="227" y="29"/>
                        <a:pt x="190" y="63"/>
                        <a:pt x="172" y="86"/>
                      </a:cubicBezTo>
                      <a:cubicBezTo>
                        <a:pt x="153" y="112"/>
                        <a:pt x="137" y="141"/>
                        <a:pt x="118" y="169"/>
                      </a:cubicBezTo>
                      <a:cubicBezTo>
                        <a:pt x="77" y="228"/>
                        <a:pt x="50" y="294"/>
                        <a:pt x="0" y="351"/>
                      </a:cubicBezTo>
                      <a:cubicBezTo>
                        <a:pt x="5" y="323"/>
                        <a:pt x="36" y="296"/>
                        <a:pt x="48" y="269"/>
                      </a:cubicBezTo>
                      <a:cubicBezTo>
                        <a:pt x="63" y="236"/>
                        <a:pt x="72" y="201"/>
                        <a:pt x="94" y="173"/>
                      </a:cubicBezTo>
                      <a:cubicBezTo>
                        <a:pt x="118" y="142"/>
                        <a:pt x="139" y="111"/>
                        <a:pt x="162" y="81"/>
                      </a:cubicBezTo>
                      <a:cubicBezTo>
                        <a:pt x="172" y="67"/>
                        <a:pt x="183" y="52"/>
                        <a:pt x="195" y="40"/>
                      </a:cubicBezTo>
                      <a:cubicBezTo>
                        <a:pt x="207" y="28"/>
                        <a:pt x="224" y="19"/>
                        <a:pt x="234" y="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4" name="Google Shape;1594;g126703fbed5_0_202"/>
                <p:cNvSpPr/>
                <p:nvPr/>
              </p:nvSpPr>
              <p:spPr>
                <a:xfrm>
                  <a:off x="17638712" y="12309476"/>
                  <a:ext cx="1725613" cy="1654174"/>
                </a:xfrm>
                <a:custGeom>
                  <a:avLst/>
                  <a:gdLst/>
                  <a:ahLst/>
                  <a:cxnLst/>
                  <a:rect l="l" t="t" r="r" b="b"/>
                  <a:pathLst>
                    <a:path w="460" h="441" extrusionOk="0">
                      <a:moveTo>
                        <a:pt x="41" y="249"/>
                      </a:moveTo>
                      <a:cubicBezTo>
                        <a:pt x="59" y="260"/>
                        <a:pt x="79" y="270"/>
                        <a:pt x="98" y="255"/>
                      </a:cubicBezTo>
                      <a:cubicBezTo>
                        <a:pt x="97" y="296"/>
                        <a:pt x="97" y="327"/>
                        <a:pt x="83" y="364"/>
                      </a:cubicBezTo>
                      <a:cubicBezTo>
                        <a:pt x="74" y="390"/>
                        <a:pt x="62" y="416"/>
                        <a:pt x="51" y="441"/>
                      </a:cubicBezTo>
                      <a:cubicBezTo>
                        <a:pt x="87" y="402"/>
                        <a:pt x="107" y="367"/>
                        <a:pt x="124" y="318"/>
                      </a:cubicBezTo>
                      <a:cubicBezTo>
                        <a:pt x="142" y="267"/>
                        <a:pt x="147" y="237"/>
                        <a:pt x="202" y="219"/>
                      </a:cubicBezTo>
                      <a:cubicBezTo>
                        <a:pt x="284" y="193"/>
                        <a:pt x="395" y="164"/>
                        <a:pt x="452" y="93"/>
                      </a:cubicBezTo>
                      <a:cubicBezTo>
                        <a:pt x="460" y="83"/>
                        <a:pt x="441" y="45"/>
                        <a:pt x="434" y="29"/>
                      </a:cubicBezTo>
                      <a:cubicBezTo>
                        <a:pt x="422" y="0"/>
                        <a:pt x="173" y="268"/>
                        <a:pt x="27" y="178"/>
                      </a:cubicBezTo>
                      <a:cubicBezTo>
                        <a:pt x="0" y="162"/>
                        <a:pt x="1" y="196"/>
                        <a:pt x="14" y="219"/>
                      </a:cubicBezTo>
                      <a:cubicBezTo>
                        <a:pt x="22" y="232"/>
                        <a:pt x="28" y="251"/>
                        <a:pt x="44" y="254"/>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5" name="Google Shape;1595;g126703fbed5_0_202"/>
                <p:cNvSpPr/>
                <p:nvPr/>
              </p:nvSpPr>
              <p:spPr>
                <a:xfrm>
                  <a:off x="16930687" y="11915776"/>
                  <a:ext cx="517525" cy="401638"/>
                </a:xfrm>
                <a:custGeom>
                  <a:avLst/>
                  <a:gdLst/>
                  <a:ahLst/>
                  <a:cxnLst/>
                  <a:rect l="l" t="t" r="r" b="b"/>
                  <a:pathLst>
                    <a:path w="138" h="107" extrusionOk="0">
                      <a:moveTo>
                        <a:pt x="101" y="107"/>
                      </a:moveTo>
                      <a:cubicBezTo>
                        <a:pt x="76" y="75"/>
                        <a:pt x="46" y="40"/>
                        <a:pt x="0" y="56"/>
                      </a:cubicBezTo>
                      <a:cubicBezTo>
                        <a:pt x="22" y="43"/>
                        <a:pt x="57" y="50"/>
                        <a:pt x="79" y="58"/>
                      </a:cubicBezTo>
                      <a:cubicBezTo>
                        <a:pt x="71" y="38"/>
                        <a:pt x="56" y="25"/>
                        <a:pt x="58" y="0"/>
                      </a:cubicBezTo>
                      <a:cubicBezTo>
                        <a:pt x="68" y="20"/>
                        <a:pt x="85" y="40"/>
                        <a:pt x="98" y="58"/>
                      </a:cubicBezTo>
                      <a:cubicBezTo>
                        <a:pt x="112" y="77"/>
                        <a:pt x="138" y="98"/>
                        <a:pt x="98" y="10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6" name="Google Shape;1596;g126703fbed5_0_202"/>
                <p:cNvSpPr/>
                <p:nvPr/>
              </p:nvSpPr>
              <p:spPr>
                <a:xfrm>
                  <a:off x="16694150" y="11784013"/>
                  <a:ext cx="2913062" cy="1527175"/>
                </a:xfrm>
                <a:custGeom>
                  <a:avLst/>
                  <a:gdLst/>
                  <a:ahLst/>
                  <a:cxnLst/>
                  <a:rect l="l" t="t" r="r" b="b"/>
                  <a:pathLst>
                    <a:path w="777" h="407" extrusionOk="0">
                      <a:moveTo>
                        <a:pt x="145" y="131"/>
                      </a:moveTo>
                      <a:cubicBezTo>
                        <a:pt x="30" y="173"/>
                        <a:pt x="0" y="243"/>
                        <a:pt x="79" y="326"/>
                      </a:cubicBezTo>
                      <a:cubicBezTo>
                        <a:pt x="154" y="407"/>
                        <a:pt x="254" y="400"/>
                        <a:pt x="353" y="360"/>
                      </a:cubicBezTo>
                      <a:cubicBezTo>
                        <a:pt x="496" y="302"/>
                        <a:pt x="777" y="297"/>
                        <a:pt x="756" y="89"/>
                      </a:cubicBezTo>
                      <a:cubicBezTo>
                        <a:pt x="748" y="95"/>
                        <a:pt x="737" y="104"/>
                        <a:pt x="728" y="109"/>
                      </a:cubicBezTo>
                      <a:cubicBezTo>
                        <a:pt x="717" y="73"/>
                        <a:pt x="705" y="38"/>
                        <a:pt x="692" y="4"/>
                      </a:cubicBezTo>
                      <a:cubicBezTo>
                        <a:pt x="676" y="0"/>
                        <a:pt x="658" y="0"/>
                        <a:pt x="642" y="4"/>
                      </a:cubicBezTo>
                      <a:cubicBezTo>
                        <a:pt x="593" y="86"/>
                        <a:pt x="551" y="172"/>
                        <a:pt x="447" y="196"/>
                      </a:cubicBezTo>
                      <a:cubicBezTo>
                        <a:pt x="329" y="222"/>
                        <a:pt x="254" y="134"/>
                        <a:pt x="145" y="13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7" name="Google Shape;1597;g126703fbed5_0_202"/>
                <p:cNvSpPr/>
                <p:nvPr/>
              </p:nvSpPr>
              <p:spPr>
                <a:xfrm>
                  <a:off x="19296062" y="12133263"/>
                  <a:ext cx="255588" cy="544513"/>
                </a:xfrm>
                <a:custGeom>
                  <a:avLst/>
                  <a:gdLst/>
                  <a:ahLst/>
                  <a:cxnLst/>
                  <a:rect l="l" t="t" r="r" b="b"/>
                  <a:pathLst>
                    <a:path w="68" h="145" extrusionOk="0">
                      <a:moveTo>
                        <a:pt x="40" y="9"/>
                      </a:moveTo>
                      <a:cubicBezTo>
                        <a:pt x="42" y="22"/>
                        <a:pt x="44" y="32"/>
                        <a:pt x="40" y="44"/>
                      </a:cubicBezTo>
                      <a:cubicBezTo>
                        <a:pt x="36" y="57"/>
                        <a:pt x="32" y="70"/>
                        <a:pt x="29" y="84"/>
                      </a:cubicBezTo>
                      <a:cubicBezTo>
                        <a:pt x="26" y="96"/>
                        <a:pt x="22" y="109"/>
                        <a:pt x="16" y="119"/>
                      </a:cubicBezTo>
                      <a:cubicBezTo>
                        <a:pt x="12" y="126"/>
                        <a:pt x="0" y="137"/>
                        <a:pt x="0" y="145"/>
                      </a:cubicBezTo>
                      <a:cubicBezTo>
                        <a:pt x="22" y="128"/>
                        <a:pt x="41" y="114"/>
                        <a:pt x="50" y="87"/>
                      </a:cubicBezTo>
                      <a:cubicBezTo>
                        <a:pt x="55" y="73"/>
                        <a:pt x="59" y="62"/>
                        <a:pt x="61" y="47"/>
                      </a:cubicBezTo>
                      <a:cubicBezTo>
                        <a:pt x="63" y="35"/>
                        <a:pt x="68" y="9"/>
                        <a:pt x="57" y="0"/>
                      </a:cubicBezTo>
                      <a:cubicBezTo>
                        <a:pt x="52" y="3"/>
                        <a:pt x="47" y="7"/>
                        <a:pt x="41" y="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8" name="Google Shape;1598;g126703fbed5_0_202"/>
                <p:cNvSpPr/>
                <p:nvPr/>
              </p:nvSpPr>
              <p:spPr>
                <a:xfrm>
                  <a:off x="17252950" y="11772901"/>
                  <a:ext cx="884238" cy="900113"/>
                </a:xfrm>
                <a:custGeom>
                  <a:avLst/>
                  <a:gdLst/>
                  <a:ahLst/>
                  <a:cxnLst/>
                  <a:rect l="l" t="t" r="r" b="b"/>
                  <a:pathLst>
                    <a:path w="236" h="240" extrusionOk="0">
                      <a:moveTo>
                        <a:pt x="235" y="0"/>
                      </a:moveTo>
                      <a:cubicBezTo>
                        <a:pt x="194" y="28"/>
                        <a:pt x="121" y="36"/>
                        <a:pt x="65" y="44"/>
                      </a:cubicBezTo>
                      <a:cubicBezTo>
                        <a:pt x="41" y="73"/>
                        <a:pt x="13" y="108"/>
                        <a:pt x="0" y="148"/>
                      </a:cubicBezTo>
                      <a:cubicBezTo>
                        <a:pt x="25" y="143"/>
                        <a:pt x="58" y="156"/>
                        <a:pt x="83" y="152"/>
                      </a:cubicBezTo>
                      <a:cubicBezTo>
                        <a:pt x="96" y="179"/>
                        <a:pt x="118" y="195"/>
                        <a:pt x="130" y="224"/>
                      </a:cubicBezTo>
                      <a:cubicBezTo>
                        <a:pt x="155" y="236"/>
                        <a:pt x="194" y="240"/>
                        <a:pt x="223" y="234"/>
                      </a:cubicBezTo>
                      <a:cubicBezTo>
                        <a:pt x="226" y="168"/>
                        <a:pt x="236" y="82"/>
                        <a:pt x="214" y="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9" name="Google Shape;1599;g126703fbed5_0_202"/>
                <p:cNvSpPr/>
                <p:nvPr/>
              </p:nvSpPr>
              <p:spPr>
                <a:xfrm>
                  <a:off x="16821150" y="12711113"/>
                  <a:ext cx="1579563" cy="554038"/>
                </a:xfrm>
                <a:custGeom>
                  <a:avLst/>
                  <a:gdLst/>
                  <a:ahLst/>
                  <a:cxnLst/>
                  <a:rect l="l" t="t" r="r" b="b"/>
                  <a:pathLst>
                    <a:path w="421" h="148" extrusionOk="0">
                      <a:moveTo>
                        <a:pt x="5" y="0"/>
                      </a:moveTo>
                      <a:cubicBezTo>
                        <a:pt x="9" y="48"/>
                        <a:pt x="93" y="101"/>
                        <a:pt x="136" y="118"/>
                      </a:cubicBezTo>
                      <a:cubicBezTo>
                        <a:pt x="194" y="140"/>
                        <a:pt x="250" y="131"/>
                        <a:pt x="307" y="110"/>
                      </a:cubicBezTo>
                      <a:cubicBezTo>
                        <a:pt x="323" y="104"/>
                        <a:pt x="399" y="75"/>
                        <a:pt x="421" y="81"/>
                      </a:cubicBezTo>
                      <a:cubicBezTo>
                        <a:pt x="371" y="91"/>
                        <a:pt x="305" y="123"/>
                        <a:pt x="249" y="135"/>
                      </a:cubicBezTo>
                      <a:cubicBezTo>
                        <a:pt x="188" y="148"/>
                        <a:pt x="129" y="147"/>
                        <a:pt x="73" y="105"/>
                      </a:cubicBezTo>
                      <a:cubicBezTo>
                        <a:pt x="46" y="87"/>
                        <a:pt x="0" y="37"/>
                        <a:pt x="5"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0" name="Google Shape;1600;g126703fbed5_0_202"/>
                <p:cNvSpPr/>
                <p:nvPr/>
              </p:nvSpPr>
              <p:spPr>
                <a:xfrm>
                  <a:off x="17330737" y="11926888"/>
                  <a:ext cx="858838" cy="615950"/>
                </a:xfrm>
                <a:custGeom>
                  <a:avLst/>
                  <a:gdLst/>
                  <a:ahLst/>
                  <a:cxnLst/>
                  <a:rect l="l" t="t" r="r" b="b"/>
                  <a:pathLst>
                    <a:path w="229" h="164" extrusionOk="0">
                      <a:moveTo>
                        <a:pt x="0" y="89"/>
                      </a:moveTo>
                      <a:cubicBezTo>
                        <a:pt x="74" y="77"/>
                        <a:pt x="140" y="164"/>
                        <a:pt x="226" y="163"/>
                      </a:cubicBezTo>
                      <a:cubicBezTo>
                        <a:pt x="229" y="109"/>
                        <a:pt x="214" y="47"/>
                        <a:pt x="200" y="0"/>
                      </a:cubicBezTo>
                      <a:cubicBezTo>
                        <a:pt x="196" y="46"/>
                        <a:pt x="190" y="122"/>
                        <a:pt x="134" y="122"/>
                      </a:cubicBezTo>
                      <a:cubicBezTo>
                        <a:pt x="89" y="121"/>
                        <a:pt x="46" y="34"/>
                        <a:pt x="0" y="89"/>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1" name="Google Shape;1601;g126703fbed5_0_202"/>
                <p:cNvSpPr/>
                <p:nvPr/>
              </p:nvSpPr>
              <p:spPr>
                <a:xfrm>
                  <a:off x="19562762" y="5732463"/>
                  <a:ext cx="828675" cy="768350"/>
                </a:xfrm>
                <a:custGeom>
                  <a:avLst/>
                  <a:gdLst/>
                  <a:ahLst/>
                  <a:cxnLst/>
                  <a:rect l="l" t="t" r="r" b="b"/>
                  <a:pathLst>
                    <a:path w="221" h="205" extrusionOk="0">
                      <a:moveTo>
                        <a:pt x="1" y="49"/>
                      </a:moveTo>
                      <a:cubicBezTo>
                        <a:pt x="36" y="45"/>
                        <a:pt x="54" y="79"/>
                        <a:pt x="64" y="106"/>
                      </a:cubicBezTo>
                      <a:cubicBezTo>
                        <a:pt x="64" y="85"/>
                        <a:pt x="53" y="73"/>
                        <a:pt x="42" y="56"/>
                      </a:cubicBezTo>
                      <a:cubicBezTo>
                        <a:pt x="63" y="56"/>
                        <a:pt x="84" y="71"/>
                        <a:pt x="88" y="92"/>
                      </a:cubicBezTo>
                      <a:cubicBezTo>
                        <a:pt x="90" y="74"/>
                        <a:pt x="79" y="63"/>
                        <a:pt x="67" y="53"/>
                      </a:cubicBezTo>
                      <a:cubicBezTo>
                        <a:pt x="103" y="46"/>
                        <a:pt x="129" y="90"/>
                        <a:pt x="145" y="115"/>
                      </a:cubicBezTo>
                      <a:cubicBezTo>
                        <a:pt x="158" y="134"/>
                        <a:pt x="171" y="157"/>
                        <a:pt x="187" y="173"/>
                      </a:cubicBezTo>
                      <a:cubicBezTo>
                        <a:pt x="196" y="183"/>
                        <a:pt x="208" y="201"/>
                        <a:pt x="221" y="205"/>
                      </a:cubicBezTo>
                      <a:cubicBezTo>
                        <a:pt x="217" y="188"/>
                        <a:pt x="201" y="176"/>
                        <a:pt x="192" y="164"/>
                      </a:cubicBezTo>
                      <a:cubicBezTo>
                        <a:pt x="181" y="149"/>
                        <a:pt x="175" y="135"/>
                        <a:pt x="168" y="119"/>
                      </a:cubicBezTo>
                      <a:cubicBezTo>
                        <a:pt x="157" y="95"/>
                        <a:pt x="129" y="49"/>
                        <a:pt x="100" y="52"/>
                      </a:cubicBezTo>
                      <a:cubicBezTo>
                        <a:pt x="134" y="52"/>
                        <a:pt x="141" y="73"/>
                        <a:pt x="159" y="97"/>
                      </a:cubicBezTo>
                      <a:cubicBezTo>
                        <a:pt x="173" y="118"/>
                        <a:pt x="189" y="137"/>
                        <a:pt x="212" y="150"/>
                      </a:cubicBezTo>
                      <a:cubicBezTo>
                        <a:pt x="204" y="122"/>
                        <a:pt x="172" y="90"/>
                        <a:pt x="153" y="70"/>
                      </a:cubicBezTo>
                      <a:cubicBezTo>
                        <a:pt x="142" y="58"/>
                        <a:pt x="134" y="46"/>
                        <a:pt x="119" y="43"/>
                      </a:cubicBezTo>
                      <a:cubicBezTo>
                        <a:pt x="109" y="40"/>
                        <a:pt x="80" y="37"/>
                        <a:pt x="73" y="45"/>
                      </a:cubicBezTo>
                      <a:cubicBezTo>
                        <a:pt x="75" y="36"/>
                        <a:pt x="79" y="25"/>
                        <a:pt x="84" y="17"/>
                      </a:cubicBezTo>
                      <a:cubicBezTo>
                        <a:pt x="68" y="25"/>
                        <a:pt x="53" y="43"/>
                        <a:pt x="34" y="45"/>
                      </a:cubicBezTo>
                      <a:cubicBezTo>
                        <a:pt x="38" y="40"/>
                        <a:pt x="48" y="33"/>
                        <a:pt x="51" y="28"/>
                      </a:cubicBezTo>
                      <a:cubicBezTo>
                        <a:pt x="55" y="21"/>
                        <a:pt x="54" y="7"/>
                        <a:pt x="56" y="0"/>
                      </a:cubicBezTo>
                      <a:cubicBezTo>
                        <a:pt x="37" y="17"/>
                        <a:pt x="28" y="50"/>
                        <a:pt x="0" y="5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2" name="Google Shape;1602;g126703fbed5_0_202"/>
                <p:cNvSpPr/>
                <p:nvPr/>
              </p:nvSpPr>
              <p:spPr>
                <a:xfrm>
                  <a:off x="19464337" y="14600238"/>
                  <a:ext cx="1189038" cy="503238"/>
                </a:xfrm>
                <a:custGeom>
                  <a:avLst/>
                  <a:gdLst/>
                  <a:ahLst/>
                  <a:cxnLst/>
                  <a:rect l="l" t="t" r="r" b="b"/>
                  <a:pathLst>
                    <a:path w="317" h="134" extrusionOk="0">
                      <a:moveTo>
                        <a:pt x="301" y="40"/>
                      </a:moveTo>
                      <a:cubicBezTo>
                        <a:pt x="252" y="134"/>
                        <a:pt x="71" y="84"/>
                        <a:pt x="0" y="48"/>
                      </a:cubicBezTo>
                      <a:cubicBezTo>
                        <a:pt x="62" y="49"/>
                        <a:pt x="123" y="61"/>
                        <a:pt x="184" y="67"/>
                      </a:cubicBezTo>
                      <a:cubicBezTo>
                        <a:pt x="260" y="75"/>
                        <a:pt x="262" y="39"/>
                        <a:pt x="308" y="0"/>
                      </a:cubicBezTo>
                      <a:cubicBezTo>
                        <a:pt x="317" y="16"/>
                        <a:pt x="315" y="37"/>
                        <a:pt x="301"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3" name="Google Shape;1603;g126703fbed5_0_202"/>
                <p:cNvSpPr/>
                <p:nvPr/>
              </p:nvSpPr>
              <p:spPr>
                <a:xfrm>
                  <a:off x="18519775" y="6126163"/>
                  <a:ext cx="685800" cy="2943224"/>
                </a:xfrm>
                <a:custGeom>
                  <a:avLst/>
                  <a:gdLst/>
                  <a:ahLst/>
                  <a:cxnLst/>
                  <a:rect l="l" t="t" r="r" b="b"/>
                  <a:pathLst>
                    <a:path w="183" h="785" extrusionOk="0">
                      <a:moveTo>
                        <a:pt x="174" y="0"/>
                      </a:moveTo>
                      <a:cubicBezTo>
                        <a:pt x="120" y="52"/>
                        <a:pt x="39" y="134"/>
                        <a:pt x="32" y="212"/>
                      </a:cubicBezTo>
                      <a:cubicBezTo>
                        <a:pt x="23" y="310"/>
                        <a:pt x="26" y="424"/>
                        <a:pt x="69" y="509"/>
                      </a:cubicBezTo>
                      <a:cubicBezTo>
                        <a:pt x="79" y="529"/>
                        <a:pt x="92" y="545"/>
                        <a:pt x="105" y="565"/>
                      </a:cubicBezTo>
                      <a:cubicBezTo>
                        <a:pt x="120" y="587"/>
                        <a:pt x="140" y="598"/>
                        <a:pt x="155" y="616"/>
                      </a:cubicBezTo>
                      <a:cubicBezTo>
                        <a:pt x="183" y="651"/>
                        <a:pt x="170" y="719"/>
                        <a:pt x="156" y="753"/>
                      </a:cubicBezTo>
                      <a:cubicBezTo>
                        <a:pt x="157" y="720"/>
                        <a:pt x="132" y="698"/>
                        <a:pt x="110" y="678"/>
                      </a:cubicBezTo>
                      <a:cubicBezTo>
                        <a:pt x="100" y="714"/>
                        <a:pt x="113" y="752"/>
                        <a:pt x="123" y="785"/>
                      </a:cubicBezTo>
                      <a:cubicBezTo>
                        <a:pt x="80" y="765"/>
                        <a:pt x="81" y="710"/>
                        <a:pt x="75" y="670"/>
                      </a:cubicBezTo>
                      <a:cubicBezTo>
                        <a:pt x="68" y="625"/>
                        <a:pt x="39" y="589"/>
                        <a:pt x="37" y="543"/>
                      </a:cubicBezTo>
                      <a:cubicBezTo>
                        <a:pt x="36" y="521"/>
                        <a:pt x="37" y="498"/>
                        <a:pt x="37" y="476"/>
                      </a:cubicBezTo>
                      <a:cubicBezTo>
                        <a:pt x="37" y="447"/>
                        <a:pt x="34" y="443"/>
                        <a:pt x="20" y="420"/>
                      </a:cubicBezTo>
                      <a:cubicBezTo>
                        <a:pt x="0" y="386"/>
                        <a:pt x="2" y="332"/>
                        <a:pt x="2" y="291"/>
                      </a:cubicBezTo>
                      <a:cubicBezTo>
                        <a:pt x="2" y="225"/>
                        <a:pt x="19" y="166"/>
                        <a:pt x="49" y="109"/>
                      </a:cubicBezTo>
                      <a:cubicBezTo>
                        <a:pt x="70" y="67"/>
                        <a:pt x="133" y="24"/>
                        <a:pt x="17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4" name="Google Shape;1604;g126703fbed5_0_202"/>
                <p:cNvSpPr/>
                <p:nvPr/>
              </p:nvSpPr>
              <p:spPr>
                <a:xfrm>
                  <a:off x="20121562" y="6272213"/>
                  <a:ext cx="947738" cy="2343150"/>
                </a:xfrm>
                <a:custGeom>
                  <a:avLst/>
                  <a:gdLst/>
                  <a:ahLst/>
                  <a:cxnLst/>
                  <a:rect l="l" t="t" r="r" b="b"/>
                  <a:pathLst>
                    <a:path w="253" h="625" extrusionOk="0">
                      <a:moveTo>
                        <a:pt x="13" y="26"/>
                      </a:moveTo>
                      <a:cubicBezTo>
                        <a:pt x="43" y="104"/>
                        <a:pt x="86" y="166"/>
                        <a:pt x="150" y="220"/>
                      </a:cubicBezTo>
                      <a:cubicBezTo>
                        <a:pt x="217" y="278"/>
                        <a:pt x="253" y="360"/>
                        <a:pt x="253" y="450"/>
                      </a:cubicBezTo>
                      <a:cubicBezTo>
                        <a:pt x="252" y="504"/>
                        <a:pt x="249" y="541"/>
                        <a:pt x="208" y="572"/>
                      </a:cubicBezTo>
                      <a:cubicBezTo>
                        <a:pt x="173" y="598"/>
                        <a:pt x="138" y="610"/>
                        <a:pt x="97" y="625"/>
                      </a:cubicBezTo>
                      <a:cubicBezTo>
                        <a:pt x="90" y="601"/>
                        <a:pt x="76" y="583"/>
                        <a:pt x="63" y="566"/>
                      </a:cubicBezTo>
                      <a:cubicBezTo>
                        <a:pt x="129" y="543"/>
                        <a:pt x="185" y="456"/>
                        <a:pt x="194" y="391"/>
                      </a:cubicBezTo>
                      <a:cubicBezTo>
                        <a:pt x="205" y="302"/>
                        <a:pt x="132" y="238"/>
                        <a:pt x="85" y="177"/>
                      </a:cubicBezTo>
                      <a:cubicBezTo>
                        <a:pt x="43" y="122"/>
                        <a:pt x="8" y="68"/>
                        <a:pt x="0" y="0"/>
                      </a:cubicBezTo>
                      <a:cubicBezTo>
                        <a:pt x="1" y="11"/>
                        <a:pt x="8" y="20"/>
                        <a:pt x="16" y="26"/>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5" name="Google Shape;1605;g126703fbed5_0_202"/>
                <p:cNvSpPr/>
                <p:nvPr/>
              </p:nvSpPr>
              <p:spPr>
                <a:xfrm>
                  <a:off x="18175287" y="24730076"/>
                  <a:ext cx="419100" cy="336550"/>
                </a:xfrm>
                <a:custGeom>
                  <a:avLst/>
                  <a:gdLst/>
                  <a:ahLst/>
                  <a:cxnLst/>
                  <a:rect l="l" t="t" r="r" b="b"/>
                  <a:pathLst>
                    <a:path w="112" h="90" extrusionOk="0">
                      <a:moveTo>
                        <a:pt x="16" y="60"/>
                      </a:moveTo>
                      <a:cubicBezTo>
                        <a:pt x="42" y="45"/>
                        <a:pt x="68" y="23"/>
                        <a:pt x="86" y="0"/>
                      </a:cubicBezTo>
                      <a:cubicBezTo>
                        <a:pt x="104" y="14"/>
                        <a:pt x="112" y="37"/>
                        <a:pt x="107" y="59"/>
                      </a:cubicBezTo>
                      <a:cubicBezTo>
                        <a:pt x="91" y="78"/>
                        <a:pt x="68" y="60"/>
                        <a:pt x="49" y="61"/>
                      </a:cubicBezTo>
                      <a:cubicBezTo>
                        <a:pt x="47" y="81"/>
                        <a:pt x="23" y="90"/>
                        <a:pt x="2" y="87"/>
                      </a:cubicBezTo>
                      <a:cubicBezTo>
                        <a:pt x="0" y="79"/>
                        <a:pt x="23" y="62"/>
                        <a:pt x="27" y="60"/>
                      </a:cubicBezTo>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606" name="Google Shape;1606;g126703fbed5_0_202"/>
              <p:cNvGrpSpPr/>
              <p:nvPr/>
            </p:nvGrpSpPr>
            <p:grpSpPr>
              <a:xfrm>
                <a:off x="7098728" y="2092755"/>
                <a:ext cx="601825" cy="1713470"/>
                <a:chOff x="6131286" y="1590582"/>
                <a:chExt cx="1477597" cy="4206900"/>
              </a:xfrm>
            </p:grpSpPr>
            <p:sp>
              <p:nvSpPr>
                <p:cNvPr id="1607" name="Google Shape;1607;g126703fbed5_0_202"/>
                <p:cNvSpPr/>
                <p:nvPr/>
              </p:nvSpPr>
              <p:spPr>
                <a:xfrm>
                  <a:off x="6256522" y="3645109"/>
                  <a:ext cx="303744" cy="379134"/>
                </a:xfrm>
                <a:custGeom>
                  <a:avLst/>
                  <a:gdLst/>
                  <a:ahLst/>
                  <a:cxnLst/>
                  <a:rect l="l" t="t" r="r" b="b"/>
                  <a:pathLst>
                    <a:path w="413" h="515" extrusionOk="0">
                      <a:moveTo>
                        <a:pt x="344" y="369"/>
                      </a:moveTo>
                      <a:cubicBezTo>
                        <a:pt x="331" y="386"/>
                        <a:pt x="310" y="396"/>
                        <a:pt x="287" y="396"/>
                      </a:cubicBezTo>
                      <a:cubicBezTo>
                        <a:pt x="261" y="441"/>
                        <a:pt x="122" y="515"/>
                        <a:pt x="75" y="488"/>
                      </a:cubicBezTo>
                      <a:cubicBezTo>
                        <a:pt x="0" y="445"/>
                        <a:pt x="79" y="316"/>
                        <a:pt x="90" y="245"/>
                      </a:cubicBezTo>
                      <a:cubicBezTo>
                        <a:pt x="99" y="184"/>
                        <a:pt x="84" y="149"/>
                        <a:pt x="129" y="103"/>
                      </a:cubicBezTo>
                      <a:cubicBezTo>
                        <a:pt x="158" y="73"/>
                        <a:pt x="230" y="5"/>
                        <a:pt x="271" y="4"/>
                      </a:cubicBezTo>
                      <a:cubicBezTo>
                        <a:pt x="377" y="0"/>
                        <a:pt x="413" y="213"/>
                        <a:pt x="408" y="290"/>
                      </a:cubicBezTo>
                      <a:cubicBezTo>
                        <a:pt x="366" y="312"/>
                        <a:pt x="328" y="343"/>
                        <a:pt x="299" y="382"/>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8" name="Google Shape;1608;g126703fbed5_0_202"/>
                <p:cNvSpPr/>
                <p:nvPr/>
              </p:nvSpPr>
              <p:spPr>
                <a:xfrm>
                  <a:off x="7183641" y="3633271"/>
                  <a:ext cx="222122" cy="292840"/>
                </a:xfrm>
                <a:custGeom>
                  <a:avLst/>
                  <a:gdLst/>
                  <a:ahLst/>
                  <a:cxnLst/>
                  <a:rect l="l" t="t" r="r" b="b"/>
                  <a:pathLst>
                    <a:path w="302" h="398" extrusionOk="0">
                      <a:moveTo>
                        <a:pt x="102" y="33"/>
                      </a:moveTo>
                      <a:cubicBezTo>
                        <a:pt x="180" y="65"/>
                        <a:pt x="180" y="144"/>
                        <a:pt x="228" y="207"/>
                      </a:cubicBezTo>
                      <a:cubicBezTo>
                        <a:pt x="246" y="232"/>
                        <a:pt x="284" y="268"/>
                        <a:pt x="290" y="302"/>
                      </a:cubicBezTo>
                      <a:cubicBezTo>
                        <a:pt x="302" y="363"/>
                        <a:pt x="275" y="349"/>
                        <a:pt x="227" y="367"/>
                      </a:cubicBezTo>
                      <a:cubicBezTo>
                        <a:pt x="140" y="398"/>
                        <a:pt x="43" y="395"/>
                        <a:pt x="19" y="272"/>
                      </a:cubicBezTo>
                      <a:cubicBezTo>
                        <a:pt x="0" y="178"/>
                        <a:pt x="11" y="32"/>
                        <a:pt x="115" y="0"/>
                      </a:cubicBezTo>
                    </a:path>
                  </a:pathLst>
                </a:custGeom>
                <a:solidFill>
                  <a:srgbClr val="2A343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9" name="Google Shape;1609;g126703fbed5_0_202"/>
                <p:cNvSpPr/>
                <p:nvPr/>
              </p:nvSpPr>
              <p:spPr>
                <a:xfrm>
                  <a:off x="6514782" y="5451682"/>
                  <a:ext cx="324305" cy="345800"/>
                </a:xfrm>
                <a:custGeom>
                  <a:avLst/>
                  <a:gdLst/>
                  <a:ahLst/>
                  <a:cxnLst/>
                  <a:rect l="l" t="t" r="r" b="b"/>
                  <a:pathLst>
                    <a:path w="441" h="470" extrusionOk="0">
                      <a:moveTo>
                        <a:pt x="437" y="8"/>
                      </a:moveTo>
                      <a:cubicBezTo>
                        <a:pt x="437" y="56"/>
                        <a:pt x="441" y="128"/>
                        <a:pt x="424" y="171"/>
                      </a:cubicBezTo>
                      <a:cubicBezTo>
                        <a:pt x="408" y="210"/>
                        <a:pt x="368" y="231"/>
                        <a:pt x="346" y="276"/>
                      </a:cubicBezTo>
                      <a:cubicBezTo>
                        <a:pt x="304" y="361"/>
                        <a:pt x="234" y="470"/>
                        <a:pt x="112" y="445"/>
                      </a:cubicBezTo>
                      <a:cubicBezTo>
                        <a:pt x="0" y="422"/>
                        <a:pt x="31" y="294"/>
                        <a:pt x="78" y="222"/>
                      </a:cubicBezTo>
                      <a:cubicBezTo>
                        <a:pt x="145" y="120"/>
                        <a:pt x="155" y="6"/>
                        <a:pt x="293" y="2"/>
                      </a:cubicBezTo>
                      <a:cubicBezTo>
                        <a:pt x="355" y="0"/>
                        <a:pt x="374" y="24"/>
                        <a:pt x="424" y="4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0" name="Google Shape;1610;g126703fbed5_0_202"/>
                <p:cNvSpPr/>
                <p:nvPr/>
              </p:nvSpPr>
              <p:spPr>
                <a:xfrm>
                  <a:off x="7044386" y="5413363"/>
                  <a:ext cx="564497" cy="331158"/>
                </a:xfrm>
                <a:custGeom>
                  <a:avLst/>
                  <a:gdLst/>
                  <a:ahLst/>
                  <a:cxnLst/>
                  <a:rect l="l" t="t" r="r" b="b"/>
                  <a:pathLst>
                    <a:path w="767" h="450" extrusionOk="0">
                      <a:moveTo>
                        <a:pt x="50" y="60"/>
                      </a:moveTo>
                      <a:cubicBezTo>
                        <a:pt x="13" y="107"/>
                        <a:pt x="0" y="167"/>
                        <a:pt x="5" y="229"/>
                      </a:cubicBezTo>
                      <a:cubicBezTo>
                        <a:pt x="48" y="241"/>
                        <a:pt x="90" y="278"/>
                        <a:pt x="135" y="283"/>
                      </a:cubicBezTo>
                      <a:cubicBezTo>
                        <a:pt x="189" y="291"/>
                        <a:pt x="182" y="242"/>
                        <a:pt x="237" y="271"/>
                      </a:cubicBezTo>
                      <a:cubicBezTo>
                        <a:pt x="271" y="288"/>
                        <a:pt x="300" y="327"/>
                        <a:pt x="332" y="345"/>
                      </a:cubicBezTo>
                      <a:cubicBezTo>
                        <a:pt x="384" y="375"/>
                        <a:pt x="410" y="375"/>
                        <a:pt x="468" y="386"/>
                      </a:cubicBezTo>
                      <a:cubicBezTo>
                        <a:pt x="528" y="397"/>
                        <a:pt x="767" y="450"/>
                        <a:pt x="663" y="321"/>
                      </a:cubicBezTo>
                      <a:cubicBezTo>
                        <a:pt x="633" y="284"/>
                        <a:pt x="577" y="270"/>
                        <a:pt x="539" y="238"/>
                      </a:cubicBezTo>
                      <a:cubicBezTo>
                        <a:pt x="503" y="208"/>
                        <a:pt x="479" y="171"/>
                        <a:pt x="446" y="140"/>
                      </a:cubicBezTo>
                      <a:cubicBezTo>
                        <a:pt x="395" y="91"/>
                        <a:pt x="336" y="27"/>
                        <a:pt x="266" y="13"/>
                      </a:cubicBezTo>
                      <a:cubicBezTo>
                        <a:pt x="205" y="0"/>
                        <a:pt x="67" y="13"/>
                        <a:pt x="24" y="6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1" name="Google Shape;1611;g126703fbed5_0_202"/>
                <p:cNvSpPr/>
                <p:nvPr/>
              </p:nvSpPr>
              <p:spPr>
                <a:xfrm>
                  <a:off x="6384561" y="3357253"/>
                  <a:ext cx="1037400" cy="2195985"/>
                </a:xfrm>
                <a:custGeom>
                  <a:avLst/>
                  <a:gdLst/>
                  <a:ahLst/>
                  <a:cxnLst/>
                  <a:rect l="l" t="t" r="r" b="b"/>
                  <a:pathLst>
                    <a:path w="1410" h="2984" extrusionOk="0">
                      <a:moveTo>
                        <a:pt x="196" y="75"/>
                      </a:moveTo>
                      <a:cubicBezTo>
                        <a:pt x="106" y="162"/>
                        <a:pt x="72" y="221"/>
                        <a:pt x="73" y="356"/>
                      </a:cubicBezTo>
                      <a:cubicBezTo>
                        <a:pt x="73" y="455"/>
                        <a:pt x="0" y="550"/>
                        <a:pt x="32" y="651"/>
                      </a:cubicBezTo>
                      <a:cubicBezTo>
                        <a:pt x="47" y="699"/>
                        <a:pt x="72" y="735"/>
                        <a:pt x="79" y="787"/>
                      </a:cubicBezTo>
                      <a:cubicBezTo>
                        <a:pt x="87" y="845"/>
                        <a:pt x="86" y="903"/>
                        <a:pt x="86" y="962"/>
                      </a:cubicBezTo>
                      <a:cubicBezTo>
                        <a:pt x="86" y="1017"/>
                        <a:pt x="76" y="1082"/>
                        <a:pt x="87" y="1136"/>
                      </a:cubicBezTo>
                      <a:cubicBezTo>
                        <a:pt x="99" y="1196"/>
                        <a:pt x="131" y="1230"/>
                        <a:pt x="131" y="1295"/>
                      </a:cubicBezTo>
                      <a:cubicBezTo>
                        <a:pt x="134" y="1518"/>
                        <a:pt x="133" y="1760"/>
                        <a:pt x="190" y="1972"/>
                      </a:cubicBezTo>
                      <a:cubicBezTo>
                        <a:pt x="203" y="2021"/>
                        <a:pt x="226" y="2060"/>
                        <a:pt x="223" y="2117"/>
                      </a:cubicBezTo>
                      <a:cubicBezTo>
                        <a:pt x="219" y="2182"/>
                        <a:pt x="197" y="2251"/>
                        <a:pt x="210" y="2319"/>
                      </a:cubicBezTo>
                      <a:cubicBezTo>
                        <a:pt x="219" y="2371"/>
                        <a:pt x="261" y="2406"/>
                        <a:pt x="275" y="2456"/>
                      </a:cubicBezTo>
                      <a:cubicBezTo>
                        <a:pt x="290" y="2510"/>
                        <a:pt x="302" y="2576"/>
                        <a:pt x="307" y="2632"/>
                      </a:cubicBezTo>
                      <a:cubicBezTo>
                        <a:pt x="317" y="2735"/>
                        <a:pt x="250" y="2849"/>
                        <a:pt x="345" y="2921"/>
                      </a:cubicBezTo>
                      <a:cubicBezTo>
                        <a:pt x="428" y="2984"/>
                        <a:pt x="569" y="2964"/>
                        <a:pt x="619" y="2885"/>
                      </a:cubicBezTo>
                      <a:cubicBezTo>
                        <a:pt x="687" y="2777"/>
                        <a:pt x="670" y="2704"/>
                        <a:pt x="629" y="2593"/>
                      </a:cubicBezTo>
                      <a:cubicBezTo>
                        <a:pt x="611" y="2547"/>
                        <a:pt x="575" y="2500"/>
                        <a:pt x="567" y="2451"/>
                      </a:cubicBezTo>
                      <a:cubicBezTo>
                        <a:pt x="558" y="2394"/>
                        <a:pt x="592" y="2359"/>
                        <a:pt x="606" y="2311"/>
                      </a:cubicBezTo>
                      <a:cubicBezTo>
                        <a:pt x="639" y="2199"/>
                        <a:pt x="604" y="2104"/>
                        <a:pt x="594" y="2000"/>
                      </a:cubicBezTo>
                      <a:cubicBezTo>
                        <a:pt x="584" y="1880"/>
                        <a:pt x="601" y="1772"/>
                        <a:pt x="601" y="1654"/>
                      </a:cubicBezTo>
                      <a:cubicBezTo>
                        <a:pt x="601" y="1528"/>
                        <a:pt x="614" y="1407"/>
                        <a:pt x="607" y="1282"/>
                      </a:cubicBezTo>
                      <a:cubicBezTo>
                        <a:pt x="604" y="1224"/>
                        <a:pt x="605" y="1162"/>
                        <a:pt x="607" y="1104"/>
                      </a:cubicBezTo>
                      <a:cubicBezTo>
                        <a:pt x="609" y="1067"/>
                        <a:pt x="605" y="982"/>
                        <a:pt x="621" y="949"/>
                      </a:cubicBezTo>
                      <a:cubicBezTo>
                        <a:pt x="623" y="944"/>
                        <a:pt x="621" y="930"/>
                        <a:pt x="622" y="924"/>
                      </a:cubicBezTo>
                      <a:cubicBezTo>
                        <a:pt x="684" y="947"/>
                        <a:pt x="714" y="1047"/>
                        <a:pt x="731" y="1106"/>
                      </a:cubicBezTo>
                      <a:cubicBezTo>
                        <a:pt x="756" y="1191"/>
                        <a:pt x="788" y="1274"/>
                        <a:pt x="803" y="1360"/>
                      </a:cubicBezTo>
                      <a:cubicBezTo>
                        <a:pt x="831" y="1521"/>
                        <a:pt x="885" y="1669"/>
                        <a:pt x="909" y="1829"/>
                      </a:cubicBezTo>
                      <a:cubicBezTo>
                        <a:pt x="1006" y="1843"/>
                        <a:pt x="927" y="1994"/>
                        <a:pt x="921" y="2047"/>
                      </a:cubicBezTo>
                      <a:cubicBezTo>
                        <a:pt x="909" y="2146"/>
                        <a:pt x="954" y="2232"/>
                        <a:pt x="945" y="2333"/>
                      </a:cubicBezTo>
                      <a:cubicBezTo>
                        <a:pt x="930" y="2511"/>
                        <a:pt x="901" y="2701"/>
                        <a:pt x="909" y="2879"/>
                      </a:cubicBezTo>
                      <a:cubicBezTo>
                        <a:pt x="1023" y="2891"/>
                        <a:pt x="1133" y="2965"/>
                        <a:pt x="1242" y="2895"/>
                      </a:cubicBezTo>
                      <a:cubicBezTo>
                        <a:pt x="1296" y="2860"/>
                        <a:pt x="1283" y="2844"/>
                        <a:pt x="1286" y="2771"/>
                      </a:cubicBezTo>
                      <a:cubicBezTo>
                        <a:pt x="1288" y="2708"/>
                        <a:pt x="1298" y="2652"/>
                        <a:pt x="1307" y="2594"/>
                      </a:cubicBezTo>
                      <a:cubicBezTo>
                        <a:pt x="1326" y="2462"/>
                        <a:pt x="1305" y="2322"/>
                        <a:pt x="1312" y="2188"/>
                      </a:cubicBezTo>
                      <a:cubicBezTo>
                        <a:pt x="1319" y="2053"/>
                        <a:pt x="1355" y="1920"/>
                        <a:pt x="1384" y="1791"/>
                      </a:cubicBezTo>
                      <a:cubicBezTo>
                        <a:pt x="1410" y="1674"/>
                        <a:pt x="1389" y="1551"/>
                        <a:pt x="1346" y="1445"/>
                      </a:cubicBezTo>
                      <a:cubicBezTo>
                        <a:pt x="1295" y="1315"/>
                        <a:pt x="1311" y="1172"/>
                        <a:pt x="1292" y="1036"/>
                      </a:cubicBezTo>
                      <a:cubicBezTo>
                        <a:pt x="1283" y="969"/>
                        <a:pt x="1278" y="933"/>
                        <a:pt x="1240" y="879"/>
                      </a:cubicBezTo>
                      <a:cubicBezTo>
                        <a:pt x="1207" y="832"/>
                        <a:pt x="1185" y="795"/>
                        <a:pt x="1182" y="736"/>
                      </a:cubicBezTo>
                      <a:cubicBezTo>
                        <a:pt x="1180" y="707"/>
                        <a:pt x="1177" y="671"/>
                        <a:pt x="1182" y="643"/>
                      </a:cubicBezTo>
                      <a:cubicBezTo>
                        <a:pt x="1186" y="615"/>
                        <a:pt x="1205" y="590"/>
                        <a:pt x="1206" y="564"/>
                      </a:cubicBezTo>
                      <a:cubicBezTo>
                        <a:pt x="1208" y="513"/>
                        <a:pt x="1169" y="484"/>
                        <a:pt x="1137" y="447"/>
                      </a:cubicBezTo>
                      <a:cubicBezTo>
                        <a:pt x="1089" y="389"/>
                        <a:pt x="1065" y="337"/>
                        <a:pt x="1053" y="263"/>
                      </a:cubicBezTo>
                      <a:cubicBezTo>
                        <a:pt x="1038" y="178"/>
                        <a:pt x="1003" y="148"/>
                        <a:pt x="959" y="83"/>
                      </a:cubicBezTo>
                      <a:cubicBezTo>
                        <a:pt x="809" y="57"/>
                        <a:pt x="649" y="33"/>
                        <a:pt x="492" y="11"/>
                      </a:cubicBezTo>
                      <a:cubicBezTo>
                        <a:pt x="413" y="0"/>
                        <a:pt x="246" y="15"/>
                        <a:pt x="190" y="82"/>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2" name="Google Shape;1612;g126703fbed5_0_202"/>
                <p:cNvSpPr/>
                <p:nvPr/>
              </p:nvSpPr>
              <p:spPr>
                <a:xfrm>
                  <a:off x="6438768" y="3439809"/>
                  <a:ext cx="728050" cy="181000"/>
                </a:xfrm>
                <a:custGeom>
                  <a:avLst/>
                  <a:gdLst/>
                  <a:ahLst/>
                  <a:cxnLst/>
                  <a:rect l="l" t="t" r="r" b="b"/>
                  <a:pathLst>
                    <a:path w="989" h="246" extrusionOk="0">
                      <a:moveTo>
                        <a:pt x="64" y="22"/>
                      </a:moveTo>
                      <a:cubicBezTo>
                        <a:pt x="117" y="11"/>
                        <a:pt x="219" y="52"/>
                        <a:pt x="278" y="61"/>
                      </a:cubicBezTo>
                      <a:cubicBezTo>
                        <a:pt x="351" y="72"/>
                        <a:pt x="416" y="74"/>
                        <a:pt x="494" y="74"/>
                      </a:cubicBezTo>
                      <a:cubicBezTo>
                        <a:pt x="575" y="74"/>
                        <a:pt x="659" y="84"/>
                        <a:pt x="736" y="72"/>
                      </a:cubicBezTo>
                      <a:cubicBezTo>
                        <a:pt x="817" y="60"/>
                        <a:pt x="883" y="38"/>
                        <a:pt x="968" y="42"/>
                      </a:cubicBezTo>
                      <a:cubicBezTo>
                        <a:pt x="989" y="190"/>
                        <a:pt x="876" y="211"/>
                        <a:pt x="755" y="217"/>
                      </a:cubicBezTo>
                      <a:cubicBezTo>
                        <a:pt x="645" y="223"/>
                        <a:pt x="531" y="246"/>
                        <a:pt x="423" y="237"/>
                      </a:cubicBezTo>
                      <a:cubicBezTo>
                        <a:pt x="328" y="229"/>
                        <a:pt x="238" y="182"/>
                        <a:pt x="142" y="165"/>
                      </a:cubicBezTo>
                      <a:cubicBezTo>
                        <a:pt x="93" y="157"/>
                        <a:pt x="30" y="186"/>
                        <a:pt x="12" y="133"/>
                      </a:cubicBezTo>
                      <a:cubicBezTo>
                        <a:pt x="0" y="99"/>
                        <a:pt x="20" y="0"/>
                        <a:pt x="64" y="9"/>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3" name="Google Shape;1613;g126703fbed5_0_202"/>
                <p:cNvSpPr/>
                <p:nvPr/>
              </p:nvSpPr>
              <p:spPr>
                <a:xfrm>
                  <a:off x="6749365" y="3479685"/>
                  <a:ext cx="204054" cy="165423"/>
                </a:xfrm>
                <a:custGeom>
                  <a:avLst/>
                  <a:gdLst/>
                  <a:ahLst/>
                  <a:cxnLst/>
                  <a:rect l="l" t="t" r="r" b="b"/>
                  <a:pathLst>
                    <a:path w="277" h="225" extrusionOk="0">
                      <a:moveTo>
                        <a:pt x="14" y="40"/>
                      </a:moveTo>
                      <a:cubicBezTo>
                        <a:pt x="25" y="0"/>
                        <a:pt x="77" y="13"/>
                        <a:pt x="110" y="21"/>
                      </a:cubicBezTo>
                      <a:cubicBezTo>
                        <a:pt x="146" y="65"/>
                        <a:pt x="277" y="65"/>
                        <a:pt x="204" y="165"/>
                      </a:cubicBezTo>
                      <a:cubicBezTo>
                        <a:pt x="165" y="220"/>
                        <a:pt x="59" y="225"/>
                        <a:pt x="2" y="201"/>
                      </a:cubicBezTo>
                      <a:cubicBezTo>
                        <a:pt x="0" y="192"/>
                        <a:pt x="0" y="181"/>
                        <a:pt x="2" y="171"/>
                      </a:cubicBezTo>
                      <a:cubicBezTo>
                        <a:pt x="46" y="169"/>
                        <a:pt x="173" y="202"/>
                        <a:pt x="184" y="138"/>
                      </a:cubicBezTo>
                      <a:cubicBezTo>
                        <a:pt x="196" y="62"/>
                        <a:pt x="58" y="65"/>
                        <a:pt x="14" y="5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4" name="Google Shape;1614;g126703fbed5_0_202"/>
                <p:cNvSpPr/>
                <p:nvPr/>
              </p:nvSpPr>
              <p:spPr>
                <a:xfrm>
                  <a:off x="6413845" y="2264711"/>
                  <a:ext cx="800637" cy="1236157"/>
                </a:xfrm>
                <a:custGeom>
                  <a:avLst/>
                  <a:gdLst/>
                  <a:ahLst/>
                  <a:cxnLst/>
                  <a:rect l="l" t="t" r="r" b="b"/>
                  <a:pathLst>
                    <a:path w="1088" h="1680" extrusionOk="0">
                      <a:moveTo>
                        <a:pt x="326" y="79"/>
                      </a:moveTo>
                      <a:cubicBezTo>
                        <a:pt x="297" y="119"/>
                        <a:pt x="251" y="133"/>
                        <a:pt x="223" y="165"/>
                      </a:cubicBezTo>
                      <a:cubicBezTo>
                        <a:pt x="172" y="225"/>
                        <a:pt x="180" y="301"/>
                        <a:pt x="176" y="376"/>
                      </a:cubicBezTo>
                      <a:cubicBezTo>
                        <a:pt x="172" y="466"/>
                        <a:pt x="137" y="547"/>
                        <a:pt x="125" y="636"/>
                      </a:cubicBezTo>
                      <a:cubicBezTo>
                        <a:pt x="111" y="743"/>
                        <a:pt x="107" y="850"/>
                        <a:pt x="85" y="954"/>
                      </a:cubicBezTo>
                      <a:cubicBezTo>
                        <a:pt x="69" y="1026"/>
                        <a:pt x="40" y="1095"/>
                        <a:pt x="32" y="1171"/>
                      </a:cubicBezTo>
                      <a:cubicBezTo>
                        <a:pt x="25" y="1244"/>
                        <a:pt x="31" y="1322"/>
                        <a:pt x="21" y="1390"/>
                      </a:cubicBezTo>
                      <a:cubicBezTo>
                        <a:pt x="9" y="1472"/>
                        <a:pt x="0" y="1515"/>
                        <a:pt x="67" y="1561"/>
                      </a:cubicBezTo>
                      <a:cubicBezTo>
                        <a:pt x="111" y="1592"/>
                        <a:pt x="154" y="1641"/>
                        <a:pt x="209" y="1652"/>
                      </a:cubicBezTo>
                      <a:cubicBezTo>
                        <a:pt x="266" y="1663"/>
                        <a:pt x="334" y="1652"/>
                        <a:pt x="392" y="1658"/>
                      </a:cubicBezTo>
                      <a:cubicBezTo>
                        <a:pt x="446" y="1663"/>
                        <a:pt x="503" y="1671"/>
                        <a:pt x="561" y="1671"/>
                      </a:cubicBezTo>
                      <a:cubicBezTo>
                        <a:pt x="674" y="1671"/>
                        <a:pt x="793" y="1680"/>
                        <a:pt x="900" y="1658"/>
                      </a:cubicBezTo>
                      <a:cubicBezTo>
                        <a:pt x="942" y="1650"/>
                        <a:pt x="1014" y="1649"/>
                        <a:pt x="1045" y="1612"/>
                      </a:cubicBezTo>
                      <a:cubicBezTo>
                        <a:pt x="1088" y="1561"/>
                        <a:pt x="1070" y="1445"/>
                        <a:pt x="1070" y="1374"/>
                      </a:cubicBezTo>
                      <a:cubicBezTo>
                        <a:pt x="1070" y="1184"/>
                        <a:pt x="1077" y="994"/>
                        <a:pt x="1076" y="805"/>
                      </a:cubicBezTo>
                      <a:cubicBezTo>
                        <a:pt x="1076" y="561"/>
                        <a:pt x="1059" y="262"/>
                        <a:pt x="835" y="125"/>
                      </a:cubicBezTo>
                      <a:cubicBezTo>
                        <a:pt x="796" y="101"/>
                        <a:pt x="760" y="73"/>
                        <a:pt x="723" y="47"/>
                      </a:cubicBezTo>
                      <a:cubicBezTo>
                        <a:pt x="656" y="0"/>
                        <a:pt x="653" y="1"/>
                        <a:pt x="599" y="52"/>
                      </a:cubicBezTo>
                      <a:cubicBezTo>
                        <a:pt x="500" y="143"/>
                        <a:pt x="422" y="79"/>
                        <a:pt x="300" y="7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5" name="Google Shape;1615;g126703fbed5_0_202"/>
                <p:cNvSpPr/>
                <p:nvPr/>
              </p:nvSpPr>
              <p:spPr>
                <a:xfrm>
                  <a:off x="6615407" y="2137294"/>
                  <a:ext cx="328355" cy="403122"/>
                </a:xfrm>
                <a:custGeom>
                  <a:avLst/>
                  <a:gdLst/>
                  <a:ahLst/>
                  <a:cxnLst/>
                  <a:rect l="l" t="t" r="r" b="b"/>
                  <a:pathLst>
                    <a:path w="446" h="548" extrusionOk="0">
                      <a:moveTo>
                        <a:pt x="26" y="83"/>
                      </a:moveTo>
                      <a:cubicBezTo>
                        <a:pt x="0" y="271"/>
                        <a:pt x="191" y="548"/>
                        <a:pt x="386" y="365"/>
                      </a:cubicBezTo>
                      <a:cubicBezTo>
                        <a:pt x="446" y="309"/>
                        <a:pt x="413" y="170"/>
                        <a:pt x="370" y="110"/>
                      </a:cubicBezTo>
                      <a:cubicBezTo>
                        <a:pt x="290" y="0"/>
                        <a:pt x="139" y="48"/>
                        <a:pt x="46" y="102"/>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6" name="Google Shape;1616;g126703fbed5_0_202"/>
                <p:cNvSpPr/>
                <p:nvPr/>
              </p:nvSpPr>
              <p:spPr>
                <a:xfrm>
                  <a:off x="6625064" y="2176236"/>
                  <a:ext cx="290659" cy="196577"/>
                </a:xfrm>
                <a:custGeom>
                  <a:avLst/>
                  <a:gdLst/>
                  <a:ahLst/>
                  <a:cxnLst/>
                  <a:rect l="l" t="t" r="r" b="b"/>
                  <a:pathLst>
                    <a:path w="395" h="267" extrusionOk="0">
                      <a:moveTo>
                        <a:pt x="0" y="57"/>
                      </a:moveTo>
                      <a:cubicBezTo>
                        <a:pt x="21" y="138"/>
                        <a:pt x="43" y="178"/>
                        <a:pt x="114" y="220"/>
                      </a:cubicBezTo>
                      <a:cubicBezTo>
                        <a:pt x="179" y="260"/>
                        <a:pt x="261" y="267"/>
                        <a:pt x="327" y="207"/>
                      </a:cubicBezTo>
                      <a:cubicBezTo>
                        <a:pt x="395" y="147"/>
                        <a:pt x="385" y="88"/>
                        <a:pt x="390"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7" name="Google Shape;1617;g126703fbed5_0_202"/>
                <p:cNvSpPr/>
                <p:nvPr/>
              </p:nvSpPr>
              <p:spPr>
                <a:xfrm>
                  <a:off x="6502944" y="1724515"/>
                  <a:ext cx="478202" cy="593781"/>
                </a:xfrm>
                <a:custGeom>
                  <a:avLst/>
                  <a:gdLst/>
                  <a:ahLst/>
                  <a:cxnLst/>
                  <a:rect l="l" t="t" r="r" b="b"/>
                  <a:pathLst>
                    <a:path w="650" h="807" extrusionOk="0">
                      <a:moveTo>
                        <a:pt x="120" y="363"/>
                      </a:moveTo>
                      <a:cubicBezTo>
                        <a:pt x="120" y="450"/>
                        <a:pt x="119" y="530"/>
                        <a:pt x="140" y="611"/>
                      </a:cubicBezTo>
                      <a:cubicBezTo>
                        <a:pt x="161" y="693"/>
                        <a:pt x="213" y="719"/>
                        <a:pt x="284" y="761"/>
                      </a:cubicBezTo>
                      <a:cubicBezTo>
                        <a:pt x="349" y="801"/>
                        <a:pt x="431" y="807"/>
                        <a:pt x="497" y="748"/>
                      </a:cubicBezTo>
                      <a:cubicBezTo>
                        <a:pt x="565" y="687"/>
                        <a:pt x="573" y="628"/>
                        <a:pt x="578" y="540"/>
                      </a:cubicBezTo>
                      <a:cubicBezTo>
                        <a:pt x="587" y="541"/>
                        <a:pt x="600" y="537"/>
                        <a:pt x="608" y="538"/>
                      </a:cubicBezTo>
                      <a:cubicBezTo>
                        <a:pt x="630" y="496"/>
                        <a:pt x="650" y="470"/>
                        <a:pt x="642" y="415"/>
                      </a:cubicBezTo>
                      <a:cubicBezTo>
                        <a:pt x="635" y="362"/>
                        <a:pt x="605" y="352"/>
                        <a:pt x="597" y="296"/>
                      </a:cubicBezTo>
                      <a:cubicBezTo>
                        <a:pt x="583" y="205"/>
                        <a:pt x="567" y="114"/>
                        <a:pt x="476" y="77"/>
                      </a:cubicBezTo>
                      <a:cubicBezTo>
                        <a:pt x="285" y="0"/>
                        <a:pt x="74" y="133"/>
                        <a:pt x="87" y="342"/>
                      </a:cubicBezTo>
                      <a:cubicBezTo>
                        <a:pt x="0" y="360"/>
                        <a:pt x="58" y="488"/>
                        <a:pt x="82" y="532"/>
                      </a:cubicBezTo>
                      <a:cubicBezTo>
                        <a:pt x="111" y="534"/>
                        <a:pt x="124" y="559"/>
                        <a:pt x="127" y="585"/>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8" name="Google Shape;1618;g126703fbed5_0_202"/>
                <p:cNvSpPr/>
                <p:nvPr/>
              </p:nvSpPr>
              <p:spPr>
                <a:xfrm>
                  <a:off x="6297644" y="3567849"/>
                  <a:ext cx="224303" cy="290036"/>
                </a:xfrm>
                <a:custGeom>
                  <a:avLst/>
                  <a:gdLst/>
                  <a:ahLst/>
                  <a:cxnLst/>
                  <a:rect l="l" t="t" r="r" b="b"/>
                  <a:pathLst>
                    <a:path w="305" h="394" extrusionOk="0">
                      <a:moveTo>
                        <a:pt x="54" y="180"/>
                      </a:moveTo>
                      <a:cubicBezTo>
                        <a:pt x="51" y="221"/>
                        <a:pt x="101" y="280"/>
                        <a:pt x="124" y="312"/>
                      </a:cubicBezTo>
                      <a:cubicBezTo>
                        <a:pt x="155" y="357"/>
                        <a:pt x="188" y="394"/>
                        <a:pt x="248" y="388"/>
                      </a:cubicBezTo>
                      <a:cubicBezTo>
                        <a:pt x="261" y="346"/>
                        <a:pt x="289" y="322"/>
                        <a:pt x="295" y="278"/>
                      </a:cubicBezTo>
                      <a:cubicBezTo>
                        <a:pt x="305" y="206"/>
                        <a:pt x="278" y="202"/>
                        <a:pt x="225" y="166"/>
                      </a:cubicBezTo>
                      <a:cubicBezTo>
                        <a:pt x="188" y="140"/>
                        <a:pt x="0" y="0"/>
                        <a:pt x="27" y="16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9" name="Google Shape;1619;g126703fbed5_0_202"/>
                <p:cNvSpPr/>
                <p:nvPr/>
              </p:nvSpPr>
              <p:spPr>
                <a:xfrm>
                  <a:off x="7153422" y="3553207"/>
                  <a:ext cx="180377" cy="270098"/>
                </a:xfrm>
                <a:custGeom>
                  <a:avLst/>
                  <a:gdLst/>
                  <a:ahLst/>
                  <a:cxnLst/>
                  <a:rect l="l" t="t" r="r" b="b"/>
                  <a:pathLst>
                    <a:path w="245" h="367" extrusionOk="0">
                      <a:moveTo>
                        <a:pt x="215" y="161"/>
                      </a:moveTo>
                      <a:cubicBezTo>
                        <a:pt x="237" y="200"/>
                        <a:pt x="202" y="231"/>
                        <a:pt x="170" y="247"/>
                      </a:cubicBezTo>
                      <a:cubicBezTo>
                        <a:pt x="170" y="302"/>
                        <a:pt x="133" y="367"/>
                        <a:pt x="71" y="357"/>
                      </a:cubicBezTo>
                      <a:cubicBezTo>
                        <a:pt x="22" y="349"/>
                        <a:pt x="0" y="278"/>
                        <a:pt x="6" y="227"/>
                      </a:cubicBezTo>
                      <a:cubicBezTo>
                        <a:pt x="17" y="135"/>
                        <a:pt x="245" y="0"/>
                        <a:pt x="221" y="148"/>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0" name="Google Shape;1620;g126703fbed5_0_202"/>
                <p:cNvSpPr/>
                <p:nvPr/>
              </p:nvSpPr>
              <p:spPr>
                <a:xfrm>
                  <a:off x="6348424" y="3672212"/>
                  <a:ext cx="136140" cy="190034"/>
                </a:xfrm>
                <a:custGeom>
                  <a:avLst/>
                  <a:gdLst/>
                  <a:ahLst/>
                  <a:cxnLst/>
                  <a:rect l="l" t="t" r="r" b="b"/>
                  <a:pathLst>
                    <a:path w="185" h="258" extrusionOk="0">
                      <a:moveTo>
                        <a:pt x="110" y="4"/>
                      </a:moveTo>
                      <a:cubicBezTo>
                        <a:pt x="132" y="37"/>
                        <a:pt x="94" y="53"/>
                        <a:pt x="74" y="71"/>
                      </a:cubicBezTo>
                      <a:cubicBezTo>
                        <a:pt x="44" y="99"/>
                        <a:pt x="53" y="104"/>
                        <a:pt x="74" y="134"/>
                      </a:cubicBezTo>
                      <a:cubicBezTo>
                        <a:pt x="106" y="179"/>
                        <a:pt x="109" y="228"/>
                        <a:pt x="178" y="229"/>
                      </a:cubicBezTo>
                      <a:cubicBezTo>
                        <a:pt x="185" y="258"/>
                        <a:pt x="143" y="255"/>
                        <a:pt x="126" y="249"/>
                      </a:cubicBezTo>
                      <a:cubicBezTo>
                        <a:pt x="110" y="244"/>
                        <a:pt x="85" y="223"/>
                        <a:pt x="73" y="210"/>
                      </a:cubicBezTo>
                      <a:cubicBezTo>
                        <a:pt x="46" y="182"/>
                        <a:pt x="0" y="133"/>
                        <a:pt x="10" y="90"/>
                      </a:cubicBezTo>
                      <a:cubicBezTo>
                        <a:pt x="20" y="49"/>
                        <a:pt x="76" y="24"/>
                        <a:pt x="10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1" name="Google Shape;1621;g126703fbed5_0_202"/>
                <p:cNvSpPr/>
                <p:nvPr/>
              </p:nvSpPr>
              <p:spPr>
                <a:xfrm>
                  <a:off x="6762761" y="2319852"/>
                  <a:ext cx="239880" cy="247045"/>
                </a:xfrm>
                <a:custGeom>
                  <a:avLst/>
                  <a:gdLst/>
                  <a:ahLst/>
                  <a:cxnLst/>
                  <a:rect l="l" t="t" r="r" b="b"/>
                  <a:pathLst>
                    <a:path w="326" h="336" extrusionOk="0">
                      <a:moveTo>
                        <a:pt x="177" y="266"/>
                      </a:moveTo>
                      <a:cubicBezTo>
                        <a:pt x="186" y="318"/>
                        <a:pt x="258" y="202"/>
                        <a:pt x="267" y="187"/>
                      </a:cubicBezTo>
                      <a:cubicBezTo>
                        <a:pt x="287" y="153"/>
                        <a:pt x="326" y="57"/>
                        <a:pt x="282" y="34"/>
                      </a:cubicBezTo>
                      <a:cubicBezTo>
                        <a:pt x="213" y="0"/>
                        <a:pt x="180" y="141"/>
                        <a:pt x="180" y="188"/>
                      </a:cubicBezTo>
                      <a:cubicBezTo>
                        <a:pt x="180" y="212"/>
                        <a:pt x="189" y="258"/>
                        <a:pt x="170" y="275"/>
                      </a:cubicBezTo>
                      <a:cubicBezTo>
                        <a:pt x="163" y="281"/>
                        <a:pt x="143" y="280"/>
                        <a:pt x="134" y="282"/>
                      </a:cubicBezTo>
                      <a:cubicBezTo>
                        <a:pt x="129" y="284"/>
                        <a:pt x="120" y="280"/>
                        <a:pt x="115" y="282"/>
                      </a:cubicBezTo>
                      <a:cubicBezTo>
                        <a:pt x="107" y="286"/>
                        <a:pt x="110" y="295"/>
                        <a:pt x="104" y="298"/>
                      </a:cubicBezTo>
                      <a:cubicBezTo>
                        <a:pt x="60" y="325"/>
                        <a:pt x="0" y="336"/>
                        <a:pt x="24" y="260"/>
                      </a:cubicBezTo>
                      <a:cubicBezTo>
                        <a:pt x="42" y="204"/>
                        <a:pt x="111" y="200"/>
                        <a:pt x="144" y="155"/>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2" name="Google Shape;1622;g126703fbed5_0_202"/>
                <p:cNvSpPr/>
                <p:nvPr/>
              </p:nvSpPr>
              <p:spPr>
                <a:xfrm>
                  <a:off x="6588303" y="2355990"/>
                  <a:ext cx="182558" cy="211842"/>
                </a:xfrm>
                <a:custGeom>
                  <a:avLst/>
                  <a:gdLst/>
                  <a:ahLst/>
                  <a:cxnLst/>
                  <a:rect l="l" t="t" r="r" b="b"/>
                  <a:pathLst>
                    <a:path w="248" h="288" extrusionOk="0">
                      <a:moveTo>
                        <a:pt x="0" y="38"/>
                      </a:moveTo>
                      <a:cubicBezTo>
                        <a:pt x="14" y="53"/>
                        <a:pt x="14" y="78"/>
                        <a:pt x="23" y="96"/>
                      </a:cubicBezTo>
                      <a:cubicBezTo>
                        <a:pt x="34" y="117"/>
                        <a:pt x="46" y="134"/>
                        <a:pt x="54" y="156"/>
                      </a:cubicBezTo>
                      <a:cubicBezTo>
                        <a:pt x="72" y="201"/>
                        <a:pt x="78" y="242"/>
                        <a:pt x="91" y="288"/>
                      </a:cubicBezTo>
                      <a:cubicBezTo>
                        <a:pt x="91" y="266"/>
                        <a:pt x="86" y="247"/>
                        <a:pt x="107" y="237"/>
                      </a:cubicBezTo>
                      <a:cubicBezTo>
                        <a:pt x="127" y="227"/>
                        <a:pt x="141" y="245"/>
                        <a:pt x="157" y="244"/>
                      </a:cubicBezTo>
                      <a:cubicBezTo>
                        <a:pt x="169" y="243"/>
                        <a:pt x="174" y="229"/>
                        <a:pt x="189" y="230"/>
                      </a:cubicBezTo>
                      <a:cubicBezTo>
                        <a:pt x="202" y="231"/>
                        <a:pt x="207" y="245"/>
                        <a:pt x="212" y="247"/>
                      </a:cubicBezTo>
                      <a:cubicBezTo>
                        <a:pt x="235" y="252"/>
                        <a:pt x="248" y="241"/>
                        <a:pt x="232" y="216"/>
                      </a:cubicBezTo>
                      <a:cubicBezTo>
                        <a:pt x="222" y="201"/>
                        <a:pt x="189" y="191"/>
                        <a:pt x="173" y="180"/>
                      </a:cubicBezTo>
                      <a:cubicBezTo>
                        <a:pt x="146" y="162"/>
                        <a:pt x="130" y="138"/>
                        <a:pt x="114" y="110"/>
                      </a:cubicBezTo>
                      <a:cubicBezTo>
                        <a:pt x="101" y="85"/>
                        <a:pt x="93" y="57"/>
                        <a:pt x="75" y="35"/>
                      </a:cubicBezTo>
                      <a:cubicBezTo>
                        <a:pt x="46" y="0"/>
                        <a:pt x="34" y="24"/>
                        <a:pt x="0" y="4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3" name="Google Shape;1623;g126703fbed5_0_202"/>
                <p:cNvSpPr/>
                <p:nvPr/>
              </p:nvSpPr>
              <p:spPr>
                <a:xfrm>
                  <a:off x="6131286" y="2316737"/>
                  <a:ext cx="522439" cy="1497536"/>
                </a:xfrm>
                <a:custGeom>
                  <a:avLst/>
                  <a:gdLst/>
                  <a:ahLst/>
                  <a:cxnLst/>
                  <a:rect l="l" t="t" r="r" b="b"/>
                  <a:pathLst>
                    <a:path w="710" h="2035" extrusionOk="0">
                      <a:moveTo>
                        <a:pt x="710" y="8"/>
                      </a:moveTo>
                      <a:cubicBezTo>
                        <a:pt x="634" y="55"/>
                        <a:pt x="553" y="92"/>
                        <a:pt x="461" y="124"/>
                      </a:cubicBezTo>
                      <a:cubicBezTo>
                        <a:pt x="373" y="155"/>
                        <a:pt x="294" y="189"/>
                        <a:pt x="220" y="242"/>
                      </a:cubicBezTo>
                      <a:cubicBezTo>
                        <a:pt x="122" y="311"/>
                        <a:pt x="102" y="391"/>
                        <a:pt x="97" y="511"/>
                      </a:cubicBezTo>
                      <a:cubicBezTo>
                        <a:pt x="92" y="641"/>
                        <a:pt x="50" y="759"/>
                        <a:pt x="45" y="889"/>
                      </a:cubicBezTo>
                      <a:cubicBezTo>
                        <a:pt x="40" y="1001"/>
                        <a:pt x="36" y="1107"/>
                        <a:pt x="19" y="1215"/>
                      </a:cubicBezTo>
                      <a:cubicBezTo>
                        <a:pt x="0" y="1330"/>
                        <a:pt x="58" y="1440"/>
                        <a:pt x="92" y="1547"/>
                      </a:cubicBezTo>
                      <a:cubicBezTo>
                        <a:pt x="109" y="1602"/>
                        <a:pt x="106" y="1613"/>
                        <a:pt x="103" y="1672"/>
                      </a:cubicBezTo>
                      <a:cubicBezTo>
                        <a:pt x="100" y="1744"/>
                        <a:pt x="128" y="1759"/>
                        <a:pt x="161" y="1815"/>
                      </a:cubicBezTo>
                      <a:cubicBezTo>
                        <a:pt x="199" y="1882"/>
                        <a:pt x="204" y="1990"/>
                        <a:pt x="285" y="2035"/>
                      </a:cubicBezTo>
                      <a:cubicBezTo>
                        <a:pt x="302" y="1952"/>
                        <a:pt x="281" y="1934"/>
                        <a:pt x="350" y="1892"/>
                      </a:cubicBezTo>
                      <a:cubicBezTo>
                        <a:pt x="393" y="1865"/>
                        <a:pt x="418" y="1834"/>
                        <a:pt x="424" y="1784"/>
                      </a:cubicBezTo>
                      <a:cubicBezTo>
                        <a:pt x="484" y="1758"/>
                        <a:pt x="441" y="1724"/>
                        <a:pt x="436" y="1691"/>
                      </a:cubicBezTo>
                      <a:cubicBezTo>
                        <a:pt x="430" y="1650"/>
                        <a:pt x="449" y="1610"/>
                        <a:pt x="438" y="1566"/>
                      </a:cubicBezTo>
                      <a:cubicBezTo>
                        <a:pt x="423" y="1511"/>
                        <a:pt x="375" y="1496"/>
                        <a:pt x="346" y="1448"/>
                      </a:cubicBezTo>
                      <a:cubicBezTo>
                        <a:pt x="323" y="1410"/>
                        <a:pt x="333" y="1365"/>
                        <a:pt x="312" y="1328"/>
                      </a:cubicBezTo>
                      <a:cubicBezTo>
                        <a:pt x="315" y="1365"/>
                        <a:pt x="336" y="1385"/>
                        <a:pt x="346" y="1417"/>
                      </a:cubicBezTo>
                      <a:cubicBezTo>
                        <a:pt x="357" y="1451"/>
                        <a:pt x="344" y="1485"/>
                        <a:pt x="351" y="1515"/>
                      </a:cubicBezTo>
                      <a:cubicBezTo>
                        <a:pt x="364" y="1569"/>
                        <a:pt x="421" y="1628"/>
                        <a:pt x="442" y="1684"/>
                      </a:cubicBezTo>
                      <a:cubicBezTo>
                        <a:pt x="541" y="1665"/>
                        <a:pt x="458" y="1450"/>
                        <a:pt x="480" y="1383"/>
                      </a:cubicBezTo>
                      <a:cubicBezTo>
                        <a:pt x="507" y="1304"/>
                        <a:pt x="600" y="1240"/>
                        <a:pt x="645" y="1164"/>
                      </a:cubicBezTo>
                      <a:cubicBezTo>
                        <a:pt x="695" y="1079"/>
                        <a:pt x="681" y="927"/>
                        <a:pt x="651" y="830"/>
                      </a:cubicBezTo>
                      <a:cubicBezTo>
                        <a:pt x="617" y="717"/>
                        <a:pt x="628" y="605"/>
                        <a:pt x="633" y="484"/>
                      </a:cubicBezTo>
                      <a:cubicBezTo>
                        <a:pt x="637" y="395"/>
                        <a:pt x="637" y="302"/>
                        <a:pt x="638" y="211"/>
                      </a:cubicBezTo>
                      <a:cubicBezTo>
                        <a:pt x="639" y="165"/>
                        <a:pt x="655" y="22"/>
                        <a:pt x="689"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4" name="Google Shape;1624;g126703fbed5_0_202"/>
                <p:cNvSpPr/>
                <p:nvPr/>
              </p:nvSpPr>
              <p:spPr>
                <a:xfrm>
                  <a:off x="6927562" y="2289634"/>
                  <a:ext cx="524620" cy="1473857"/>
                </a:xfrm>
                <a:custGeom>
                  <a:avLst/>
                  <a:gdLst/>
                  <a:ahLst/>
                  <a:cxnLst/>
                  <a:rect l="l" t="t" r="r" b="b"/>
                  <a:pathLst>
                    <a:path w="713" h="2003" extrusionOk="0">
                      <a:moveTo>
                        <a:pt x="26" y="26"/>
                      </a:moveTo>
                      <a:cubicBezTo>
                        <a:pt x="41" y="88"/>
                        <a:pt x="75" y="128"/>
                        <a:pt x="78" y="195"/>
                      </a:cubicBezTo>
                      <a:cubicBezTo>
                        <a:pt x="81" y="255"/>
                        <a:pt x="81" y="318"/>
                        <a:pt x="78" y="378"/>
                      </a:cubicBezTo>
                      <a:cubicBezTo>
                        <a:pt x="72" y="504"/>
                        <a:pt x="69" y="632"/>
                        <a:pt x="52" y="756"/>
                      </a:cubicBezTo>
                      <a:cubicBezTo>
                        <a:pt x="21" y="976"/>
                        <a:pt x="157" y="1175"/>
                        <a:pt x="223" y="1375"/>
                      </a:cubicBezTo>
                      <a:cubicBezTo>
                        <a:pt x="259" y="1483"/>
                        <a:pt x="243" y="1613"/>
                        <a:pt x="289" y="1722"/>
                      </a:cubicBezTo>
                      <a:cubicBezTo>
                        <a:pt x="305" y="1763"/>
                        <a:pt x="322" y="1844"/>
                        <a:pt x="365" y="1853"/>
                      </a:cubicBezTo>
                      <a:cubicBezTo>
                        <a:pt x="439" y="1868"/>
                        <a:pt x="480" y="1987"/>
                        <a:pt x="500" y="2003"/>
                      </a:cubicBezTo>
                      <a:cubicBezTo>
                        <a:pt x="528" y="1954"/>
                        <a:pt x="585" y="1837"/>
                        <a:pt x="605" y="1786"/>
                      </a:cubicBezTo>
                      <a:cubicBezTo>
                        <a:pt x="627" y="1729"/>
                        <a:pt x="664" y="1706"/>
                        <a:pt x="660" y="1638"/>
                      </a:cubicBezTo>
                      <a:cubicBezTo>
                        <a:pt x="669" y="1639"/>
                        <a:pt x="681" y="1635"/>
                        <a:pt x="690" y="1636"/>
                      </a:cubicBezTo>
                      <a:cubicBezTo>
                        <a:pt x="713" y="1578"/>
                        <a:pt x="679" y="1543"/>
                        <a:pt x="664" y="1494"/>
                      </a:cubicBezTo>
                      <a:cubicBezTo>
                        <a:pt x="646" y="1434"/>
                        <a:pt x="677" y="1415"/>
                        <a:pt x="685" y="1355"/>
                      </a:cubicBezTo>
                      <a:cubicBezTo>
                        <a:pt x="693" y="1296"/>
                        <a:pt x="680" y="1233"/>
                        <a:pt x="685" y="1173"/>
                      </a:cubicBezTo>
                      <a:cubicBezTo>
                        <a:pt x="690" y="1114"/>
                        <a:pt x="705" y="1058"/>
                        <a:pt x="698" y="996"/>
                      </a:cubicBezTo>
                      <a:cubicBezTo>
                        <a:pt x="673" y="769"/>
                        <a:pt x="636" y="526"/>
                        <a:pt x="581" y="306"/>
                      </a:cubicBezTo>
                      <a:cubicBezTo>
                        <a:pt x="574" y="278"/>
                        <a:pt x="570" y="231"/>
                        <a:pt x="553" y="209"/>
                      </a:cubicBezTo>
                      <a:cubicBezTo>
                        <a:pt x="533" y="182"/>
                        <a:pt x="477" y="162"/>
                        <a:pt x="478" y="156"/>
                      </a:cubicBezTo>
                      <a:cubicBezTo>
                        <a:pt x="389" y="166"/>
                        <a:pt x="332" y="77"/>
                        <a:pt x="255" y="58"/>
                      </a:cubicBezTo>
                      <a:cubicBezTo>
                        <a:pt x="213" y="48"/>
                        <a:pt x="165" y="63"/>
                        <a:pt x="124" y="53"/>
                      </a:cubicBezTo>
                      <a:cubicBezTo>
                        <a:pt x="82" y="43"/>
                        <a:pt x="34" y="21"/>
                        <a:pt x="0"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5" name="Google Shape;1625;g126703fbed5_0_202"/>
                <p:cNvSpPr/>
                <p:nvPr/>
              </p:nvSpPr>
              <p:spPr>
                <a:xfrm>
                  <a:off x="6702324" y="2488391"/>
                  <a:ext cx="224615" cy="991294"/>
                </a:xfrm>
                <a:custGeom>
                  <a:avLst/>
                  <a:gdLst/>
                  <a:ahLst/>
                  <a:cxnLst/>
                  <a:rect l="l" t="t" r="r" b="b"/>
                  <a:pathLst>
                    <a:path w="305" h="1347" extrusionOk="0">
                      <a:moveTo>
                        <a:pt x="65" y="43"/>
                      </a:moveTo>
                      <a:cubicBezTo>
                        <a:pt x="65" y="98"/>
                        <a:pt x="64" y="149"/>
                        <a:pt x="51" y="199"/>
                      </a:cubicBezTo>
                      <a:cubicBezTo>
                        <a:pt x="38" y="249"/>
                        <a:pt x="15" y="290"/>
                        <a:pt x="12" y="343"/>
                      </a:cubicBezTo>
                      <a:cubicBezTo>
                        <a:pt x="10" y="396"/>
                        <a:pt x="24" y="446"/>
                        <a:pt x="25" y="499"/>
                      </a:cubicBezTo>
                      <a:cubicBezTo>
                        <a:pt x="27" y="562"/>
                        <a:pt x="9" y="614"/>
                        <a:pt x="6" y="676"/>
                      </a:cubicBezTo>
                      <a:cubicBezTo>
                        <a:pt x="1" y="794"/>
                        <a:pt x="13" y="908"/>
                        <a:pt x="19" y="1021"/>
                      </a:cubicBezTo>
                      <a:cubicBezTo>
                        <a:pt x="21" y="1070"/>
                        <a:pt x="0" y="1184"/>
                        <a:pt x="19" y="1222"/>
                      </a:cubicBezTo>
                      <a:cubicBezTo>
                        <a:pt x="28" y="1241"/>
                        <a:pt x="107" y="1301"/>
                        <a:pt x="125" y="1313"/>
                      </a:cubicBezTo>
                      <a:cubicBezTo>
                        <a:pt x="174" y="1347"/>
                        <a:pt x="167" y="1337"/>
                        <a:pt x="215" y="1300"/>
                      </a:cubicBezTo>
                      <a:cubicBezTo>
                        <a:pt x="241" y="1280"/>
                        <a:pt x="266" y="1268"/>
                        <a:pt x="274" y="1238"/>
                      </a:cubicBezTo>
                      <a:cubicBezTo>
                        <a:pt x="305" y="1224"/>
                        <a:pt x="260" y="978"/>
                        <a:pt x="260" y="923"/>
                      </a:cubicBezTo>
                      <a:cubicBezTo>
                        <a:pt x="260" y="807"/>
                        <a:pt x="243" y="709"/>
                        <a:pt x="233" y="599"/>
                      </a:cubicBezTo>
                      <a:cubicBezTo>
                        <a:pt x="223" y="492"/>
                        <a:pt x="225" y="372"/>
                        <a:pt x="195" y="271"/>
                      </a:cubicBezTo>
                      <a:cubicBezTo>
                        <a:pt x="171" y="188"/>
                        <a:pt x="157" y="79"/>
                        <a:pt x="109" y="5"/>
                      </a:cubicBezTo>
                      <a:cubicBezTo>
                        <a:pt x="94" y="0"/>
                        <a:pt x="80" y="4"/>
                        <a:pt x="71" y="1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6" name="Google Shape;1626;g126703fbed5_0_202"/>
                <p:cNvSpPr/>
                <p:nvPr/>
              </p:nvSpPr>
              <p:spPr>
                <a:xfrm>
                  <a:off x="6710424" y="2429511"/>
                  <a:ext cx="114021" cy="150158"/>
                </a:xfrm>
                <a:custGeom>
                  <a:avLst/>
                  <a:gdLst/>
                  <a:ahLst/>
                  <a:cxnLst/>
                  <a:rect l="l" t="t" r="r" b="b"/>
                  <a:pathLst>
                    <a:path w="155" h="204" extrusionOk="0">
                      <a:moveTo>
                        <a:pt x="27" y="55"/>
                      </a:moveTo>
                      <a:cubicBezTo>
                        <a:pt x="77" y="0"/>
                        <a:pt x="89" y="9"/>
                        <a:pt x="144" y="76"/>
                      </a:cubicBezTo>
                      <a:cubicBezTo>
                        <a:pt x="155" y="204"/>
                        <a:pt x="0" y="167"/>
                        <a:pt x="27" y="55"/>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7" name="Google Shape;1627;g126703fbed5_0_202"/>
                <p:cNvSpPr/>
                <p:nvPr/>
              </p:nvSpPr>
              <p:spPr>
                <a:xfrm>
                  <a:off x="6691420" y="2404277"/>
                  <a:ext cx="152339" cy="142993"/>
                </a:xfrm>
                <a:custGeom>
                  <a:avLst/>
                  <a:gdLst/>
                  <a:ahLst/>
                  <a:cxnLst/>
                  <a:rect l="l" t="t" r="r" b="b"/>
                  <a:pathLst>
                    <a:path w="207" h="194" extrusionOk="0">
                      <a:moveTo>
                        <a:pt x="27" y="78"/>
                      </a:moveTo>
                      <a:cubicBezTo>
                        <a:pt x="77" y="23"/>
                        <a:pt x="142" y="0"/>
                        <a:pt x="196" y="66"/>
                      </a:cubicBezTo>
                      <a:cubicBezTo>
                        <a:pt x="207" y="194"/>
                        <a:pt x="0" y="190"/>
                        <a:pt x="27" y="78"/>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8" name="Google Shape;1628;g126703fbed5_0_202"/>
                <p:cNvSpPr/>
                <p:nvPr/>
              </p:nvSpPr>
              <p:spPr>
                <a:xfrm>
                  <a:off x="6592665" y="2313310"/>
                  <a:ext cx="158881" cy="236141"/>
                </a:xfrm>
                <a:custGeom>
                  <a:avLst/>
                  <a:gdLst/>
                  <a:ahLst/>
                  <a:cxnLst/>
                  <a:rect l="l" t="t" r="r" b="b"/>
                  <a:pathLst>
                    <a:path w="216" h="321" extrusionOk="0">
                      <a:moveTo>
                        <a:pt x="64" y="0"/>
                      </a:moveTo>
                      <a:cubicBezTo>
                        <a:pt x="0" y="59"/>
                        <a:pt x="8" y="82"/>
                        <a:pt x="44" y="157"/>
                      </a:cubicBezTo>
                      <a:cubicBezTo>
                        <a:pt x="69" y="212"/>
                        <a:pt x="82" y="269"/>
                        <a:pt x="116" y="321"/>
                      </a:cubicBezTo>
                      <a:cubicBezTo>
                        <a:pt x="139" y="272"/>
                        <a:pt x="216" y="223"/>
                        <a:pt x="199" y="157"/>
                      </a:cubicBezTo>
                      <a:cubicBezTo>
                        <a:pt x="190" y="118"/>
                        <a:pt x="98" y="14"/>
                        <a:pt x="64"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9" name="Google Shape;1629;g126703fbed5_0_202"/>
                <p:cNvSpPr/>
                <p:nvPr/>
              </p:nvSpPr>
              <p:spPr>
                <a:xfrm>
                  <a:off x="6809803" y="2256611"/>
                  <a:ext cx="209661" cy="280379"/>
                </a:xfrm>
                <a:custGeom>
                  <a:avLst/>
                  <a:gdLst/>
                  <a:ahLst/>
                  <a:cxnLst/>
                  <a:rect l="l" t="t" r="r" b="b"/>
                  <a:pathLst>
                    <a:path w="285" h="381" extrusionOk="0">
                      <a:moveTo>
                        <a:pt x="139" y="0"/>
                      </a:moveTo>
                      <a:cubicBezTo>
                        <a:pt x="137" y="100"/>
                        <a:pt x="30" y="143"/>
                        <a:pt x="14" y="230"/>
                      </a:cubicBezTo>
                      <a:cubicBezTo>
                        <a:pt x="0" y="301"/>
                        <a:pt x="66" y="333"/>
                        <a:pt x="108" y="381"/>
                      </a:cubicBezTo>
                      <a:cubicBezTo>
                        <a:pt x="181" y="285"/>
                        <a:pt x="285" y="67"/>
                        <a:pt x="139" y="0"/>
                      </a:cubicBez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0" name="Google Shape;1630;g126703fbed5_0_202"/>
                <p:cNvSpPr/>
                <p:nvPr/>
              </p:nvSpPr>
              <p:spPr>
                <a:xfrm>
                  <a:off x="6759646" y="3542926"/>
                  <a:ext cx="114021" cy="34580"/>
                </a:xfrm>
                <a:custGeom>
                  <a:avLst/>
                  <a:gdLst/>
                  <a:ahLst/>
                  <a:cxnLst/>
                  <a:rect l="l" t="t" r="r" b="b"/>
                  <a:pathLst>
                    <a:path w="155" h="47" extrusionOk="0">
                      <a:moveTo>
                        <a:pt x="0" y="45"/>
                      </a:moveTo>
                      <a:cubicBezTo>
                        <a:pt x="51" y="45"/>
                        <a:pt x="104" y="47"/>
                        <a:pt x="155" y="44"/>
                      </a:cubicBezTo>
                      <a:cubicBezTo>
                        <a:pt x="142" y="0"/>
                        <a:pt x="41" y="19"/>
                        <a:pt x="0" y="19"/>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1" name="Google Shape;1631;g126703fbed5_0_202"/>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2" name="Google Shape;1632;g126703fbed5_0_202"/>
                <p:cNvSpPr/>
                <p:nvPr/>
              </p:nvSpPr>
              <p:spPr>
                <a:xfrm>
                  <a:off x="6783945" y="1717973"/>
                  <a:ext cx="205300" cy="330224"/>
                </a:xfrm>
                <a:custGeom>
                  <a:avLst/>
                  <a:gdLst/>
                  <a:ahLst/>
                  <a:cxnLst/>
                  <a:rect l="l" t="t" r="r" b="b"/>
                  <a:pathLst>
                    <a:path w="279" h="449" extrusionOk="0">
                      <a:moveTo>
                        <a:pt x="110" y="150"/>
                      </a:moveTo>
                      <a:cubicBezTo>
                        <a:pt x="154" y="187"/>
                        <a:pt x="141" y="247"/>
                        <a:pt x="144" y="299"/>
                      </a:cubicBezTo>
                      <a:cubicBezTo>
                        <a:pt x="153" y="298"/>
                        <a:pt x="165" y="302"/>
                        <a:pt x="174" y="301"/>
                      </a:cubicBezTo>
                      <a:cubicBezTo>
                        <a:pt x="177" y="347"/>
                        <a:pt x="156" y="440"/>
                        <a:pt x="213" y="449"/>
                      </a:cubicBezTo>
                      <a:cubicBezTo>
                        <a:pt x="212" y="438"/>
                        <a:pt x="217" y="423"/>
                        <a:pt x="215" y="412"/>
                      </a:cubicBezTo>
                      <a:cubicBezTo>
                        <a:pt x="223" y="417"/>
                        <a:pt x="240" y="420"/>
                        <a:pt x="246" y="423"/>
                      </a:cubicBezTo>
                      <a:cubicBezTo>
                        <a:pt x="253" y="387"/>
                        <a:pt x="238" y="357"/>
                        <a:pt x="242" y="321"/>
                      </a:cubicBezTo>
                      <a:cubicBezTo>
                        <a:pt x="248" y="324"/>
                        <a:pt x="258" y="327"/>
                        <a:pt x="265" y="332"/>
                      </a:cubicBezTo>
                      <a:cubicBezTo>
                        <a:pt x="265" y="310"/>
                        <a:pt x="261" y="287"/>
                        <a:pt x="254" y="268"/>
                      </a:cubicBezTo>
                      <a:cubicBezTo>
                        <a:pt x="261" y="269"/>
                        <a:pt x="266" y="272"/>
                        <a:pt x="272" y="274"/>
                      </a:cubicBezTo>
                      <a:cubicBezTo>
                        <a:pt x="279" y="182"/>
                        <a:pt x="203" y="125"/>
                        <a:pt x="144" y="64"/>
                      </a:cubicBezTo>
                      <a:cubicBezTo>
                        <a:pt x="125" y="43"/>
                        <a:pt x="67" y="0"/>
                        <a:pt x="36" y="32"/>
                      </a:cubicBezTo>
                      <a:cubicBezTo>
                        <a:pt x="0" y="71"/>
                        <a:pt x="65" y="124"/>
                        <a:pt x="78" y="150"/>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3" name="Google Shape;1633;g126703fbed5_0_202"/>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4" name="Google Shape;1634;g126703fbed5_0_202"/>
                <p:cNvSpPr/>
                <p:nvPr/>
              </p:nvSpPr>
              <p:spPr>
                <a:xfrm>
                  <a:off x="6519766" y="1695854"/>
                  <a:ext cx="424619" cy="386299"/>
                </a:xfrm>
                <a:custGeom>
                  <a:avLst/>
                  <a:gdLst/>
                  <a:ahLst/>
                  <a:cxnLst/>
                  <a:rect l="l" t="t" r="r" b="b"/>
                  <a:pathLst>
                    <a:path w="577" h="525" extrusionOk="0">
                      <a:moveTo>
                        <a:pt x="19" y="409"/>
                      </a:moveTo>
                      <a:cubicBezTo>
                        <a:pt x="29" y="405"/>
                        <a:pt x="36" y="410"/>
                        <a:pt x="45" y="401"/>
                      </a:cubicBezTo>
                      <a:cubicBezTo>
                        <a:pt x="87" y="433"/>
                        <a:pt x="29" y="516"/>
                        <a:pt x="96" y="525"/>
                      </a:cubicBezTo>
                      <a:cubicBezTo>
                        <a:pt x="98" y="498"/>
                        <a:pt x="93" y="468"/>
                        <a:pt x="97" y="441"/>
                      </a:cubicBezTo>
                      <a:cubicBezTo>
                        <a:pt x="101" y="415"/>
                        <a:pt x="126" y="405"/>
                        <a:pt x="116" y="371"/>
                      </a:cubicBezTo>
                      <a:cubicBezTo>
                        <a:pt x="96" y="357"/>
                        <a:pt x="93" y="351"/>
                        <a:pt x="92" y="324"/>
                      </a:cubicBezTo>
                      <a:cubicBezTo>
                        <a:pt x="102" y="332"/>
                        <a:pt x="118" y="334"/>
                        <a:pt x="129" y="343"/>
                      </a:cubicBezTo>
                      <a:cubicBezTo>
                        <a:pt x="131" y="305"/>
                        <a:pt x="129" y="265"/>
                        <a:pt x="131" y="227"/>
                      </a:cubicBezTo>
                      <a:cubicBezTo>
                        <a:pt x="157" y="228"/>
                        <a:pt x="178" y="222"/>
                        <a:pt x="200" y="212"/>
                      </a:cubicBezTo>
                      <a:cubicBezTo>
                        <a:pt x="209" y="208"/>
                        <a:pt x="206" y="178"/>
                        <a:pt x="216" y="175"/>
                      </a:cubicBezTo>
                      <a:cubicBezTo>
                        <a:pt x="232" y="170"/>
                        <a:pt x="248" y="182"/>
                        <a:pt x="264" y="182"/>
                      </a:cubicBezTo>
                      <a:cubicBezTo>
                        <a:pt x="318" y="181"/>
                        <a:pt x="384" y="207"/>
                        <a:pt x="443" y="193"/>
                      </a:cubicBezTo>
                      <a:cubicBezTo>
                        <a:pt x="577" y="163"/>
                        <a:pt x="444" y="13"/>
                        <a:pt x="353" y="2"/>
                      </a:cubicBezTo>
                      <a:cubicBezTo>
                        <a:pt x="350" y="0"/>
                        <a:pt x="350" y="0"/>
                        <a:pt x="353" y="2"/>
                      </a:cubicBezTo>
                      <a:cubicBezTo>
                        <a:pt x="362" y="11"/>
                        <a:pt x="367" y="23"/>
                        <a:pt x="375" y="31"/>
                      </a:cubicBezTo>
                      <a:cubicBezTo>
                        <a:pt x="319" y="16"/>
                        <a:pt x="258" y="15"/>
                        <a:pt x="196" y="18"/>
                      </a:cubicBezTo>
                      <a:cubicBezTo>
                        <a:pt x="206" y="28"/>
                        <a:pt x="213" y="46"/>
                        <a:pt x="226" y="57"/>
                      </a:cubicBezTo>
                      <a:cubicBezTo>
                        <a:pt x="184" y="54"/>
                        <a:pt x="128" y="79"/>
                        <a:pt x="93" y="102"/>
                      </a:cubicBezTo>
                      <a:cubicBezTo>
                        <a:pt x="112" y="103"/>
                        <a:pt x="112" y="111"/>
                        <a:pt x="124" y="115"/>
                      </a:cubicBezTo>
                      <a:cubicBezTo>
                        <a:pt x="82" y="146"/>
                        <a:pt x="40" y="207"/>
                        <a:pt x="27" y="254"/>
                      </a:cubicBezTo>
                      <a:cubicBezTo>
                        <a:pt x="19" y="285"/>
                        <a:pt x="30" y="314"/>
                        <a:pt x="27" y="343"/>
                      </a:cubicBezTo>
                      <a:cubicBezTo>
                        <a:pt x="24" y="372"/>
                        <a:pt x="13" y="386"/>
                        <a:pt x="0" y="414"/>
                      </a:cubicBezTo>
                      <a:cubicBezTo>
                        <a:pt x="15" y="407"/>
                        <a:pt x="37" y="408"/>
                        <a:pt x="50" y="403"/>
                      </a:cubicBezTo>
                      <a:cubicBezTo>
                        <a:pt x="46" y="424"/>
                        <a:pt x="61" y="429"/>
                        <a:pt x="65" y="441"/>
                      </a:cubicBezTo>
                    </a:path>
                  </a:pathLst>
                </a:custGeom>
                <a:no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5" name="Google Shape;1635;g126703fbed5_0_202"/>
                <p:cNvSpPr/>
                <p:nvPr/>
              </p:nvSpPr>
              <p:spPr>
                <a:xfrm>
                  <a:off x="7233798" y="3867231"/>
                  <a:ext cx="115267" cy="324616"/>
                </a:xfrm>
                <a:custGeom>
                  <a:avLst/>
                  <a:gdLst/>
                  <a:ahLst/>
                  <a:cxnLst/>
                  <a:rect l="l" t="t" r="r" b="b"/>
                  <a:pathLst>
                    <a:path w="157" h="441" extrusionOk="0">
                      <a:moveTo>
                        <a:pt x="0" y="0"/>
                      </a:moveTo>
                      <a:cubicBezTo>
                        <a:pt x="25" y="31"/>
                        <a:pt x="10" y="89"/>
                        <a:pt x="8" y="130"/>
                      </a:cubicBezTo>
                      <a:cubicBezTo>
                        <a:pt x="5" y="187"/>
                        <a:pt x="14" y="198"/>
                        <a:pt x="44" y="243"/>
                      </a:cubicBezTo>
                      <a:cubicBezTo>
                        <a:pt x="84" y="302"/>
                        <a:pt x="97" y="379"/>
                        <a:pt x="139" y="441"/>
                      </a:cubicBezTo>
                      <a:cubicBezTo>
                        <a:pt x="157" y="374"/>
                        <a:pt x="122" y="264"/>
                        <a:pt x="98" y="202"/>
                      </a:cubicBezTo>
                      <a:cubicBezTo>
                        <a:pt x="84" y="166"/>
                        <a:pt x="57" y="9"/>
                        <a:pt x="2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6" name="Google Shape;1636;g126703fbed5_0_202"/>
                <p:cNvSpPr/>
                <p:nvPr/>
              </p:nvSpPr>
              <p:spPr>
                <a:xfrm>
                  <a:off x="6998902" y="2492129"/>
                  <a:ext cx="172900" cy="1040517"/>
                </a:xfrm>
                <a:custGeom>
                  <a:avLst/>
                  <a:gdLst/>
                  <a:ahLst/>
                  <a:cxnLst/>
                  <a:rect l="l" t="t" r="r" b="b"/>
                  <a:pathLst>
                    <a:path w="235" h="1414" extrusionOk="0">
                      <a:moveTo>
                        <a:pt x="182" y="6"/>
                      </a:moveTo>
                      <a:cubicBezTo>
                        <a:pt x="187" y="55"/>
                        <a:pt x="160" y="106"/>
                        <a:pt x="153" y="153"/>
                      </a:cubicBezTo>
                      <a:cubicBezTo>
                        <a:pt x="143" y="209"/>
                        <a:pt x="124" y="263"/>
                        <a:pt x="113" y="319"/>
                      </a:cubicBezTo>
                      <a:cubicBezTo>
                        <a:pt x="94" y="425"/>
                        <a:pt x="35" y="523"/>
                        <a:pt x="12" y="625"/>
                      </a:cubicBezTo>
                      <a:cubicBezTo>
                        <a:pt x="0" y="678"/>
                        <a:pt x="0" y="720"/>
                        <a:pt x="13" y="772"/>
                      </a:cubicBezTo>
                      <a:cubicBezTo>
                        <a:pt x="24" y="821"/>
                        <a:pt x="44" y="860"/>
                        <a:pt x="61" y="907"/>
                      </a:cubicBezTo>
                      <a:cubicBezTo>
                        <a:pt x="92" y="1001"/>
                        <a:pt x="129" y="1095"/>
                        <a:pt x="159" y="1190"/>
                      </a:cubicBezTo>
                      <a:cubicBezTo>
                        <a:pt x="180" y="1256"/>
                        <a:pt x="174" y="1340"/>
                        <a:pt x="172" y="1414"/>
                      </a:cubicBezTo>
                      <a:cubicBezTo>
                        <a:pt x="227" y="1400"/>
                        <a:pt x="221" y="1312"/>
                        <a:pt x="221" y="1268"/>
                      </a:cubicBezTo>
                      <a:cubicBezTo>
                        <a:pt x="221" y="1215"/>
                        <a:pt x="235" y="1154"/>
                        <a:pt x="215" y="1104"/>
                      </a:cubicBezTo>
                      <a:cubicBezTo>
                        <a:pt x="207" y="1083"/>
                        <a:pt x="193" y="1060"/>
                        <a:pt x="186" y="1037"/>
                      </a:cubicBezTo>
                      <a:cubicBezTo>
                        <a:pt x="178" y="1012"/>
                        <a:pt x="179" y="986"/>
                        <a:pt x="171" y="962"/>
                      </a:cubicBezTo>
                      <a:cubicBezTo>
                        <a:pt x="154" y="910"/>
                        <a:pt x="129" y="862"/>
                        <a:pt x="109" y="812"/>
                      </a:cubicBezTo>
                      <a:cubicBezTo>
                        <a:pt x="92" y="767"/>
                        <a:pt x="67" y="724"/>
                        <a:pt x="58" y="678"/>
                      </a:cubicBezTo>
                      <a:cubicBezTo>
                        <a:pt x="47" y="622"/>
                        <a:pt x="65" y="567"/>
                        <a:pt x="74" y="514"/>
                      </a:cubicBezTo>
                      <a:cubicBezTo>
                        <a:pt x="82" y="461"/>
                        <a:pt x="109" y="435"/>
                        <a:pt x="140" y="392"/>
                      </a:cubicBezTo>
                      <a:cubicBezTo>
                        <a:pt x="173" y="346"/>
                        <a:pt x="182" y="291"/>
                        <a:pt x="182" y="231"/>
                      </a:cubicBezTo>
                      <a:cubicBezTo>
                        <a:pt x="182" y="161"/>
                        <a:pt x="203" y="66"/>
                        <a:pt x="179"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7" name="Google Shape;1637;g126703fbed5_0_202"/>
                <p:cNvSpPr/>
                <p:nvPr/>
              </p:nvSpPr>
              <p:spPr>
                <a:xfrm>
                  <a:off x="7054978" y="2357236"/>
                  <a:ext cx="87541" cy="118694"/>
                </a:xfrm>
                <a:custGeom>
                  <a:avLst/>
                  <a:gdLst/>
                  <a:ahLst/>
                  <a:cxnLst/>
                  <a:rect l="l" t="t" r="r" b="b"/>
                  <a:pathLst>
                    <a:path w="119" h="161" extrusionOk="0">
                      <a:moveTo>
                        <a:pt x="2" y="150"/>
                      </a:moveTo>
                      <a:cubicBezTo>
                        <a:pt x="25" y="129"/>
                        <a:pt x="51" y="107"/>
                        <a:pt x="74" y="85"/>
                      </a:cubicBezTo>
                      <a:cubicBezTo>
                        <a:pt x="44" y="60"/>
                        <a:pt x="26" y="28"/>
                        <a:pt x="0" y="0"/>
                      </a:cubicBezTo>
                      <a:cubicBezTo>
                        <a:pt x="23" y="7"/>
                        <a:pt x="42" y="29"/>
                        <a:pt x="58" y="46"/>
                      </a:cubicBezTo>
                      <a:cubicBezTo>
                        <a:pt x="77" y="65"/>
                        <a:pt x="99" y="78"/>
                        <a:pt x="119" y="97"/>
                      </a:cubicBezTo>
                      <a:cubicBezTo>
                        <a:pt x="84" y="117"/>
                        <a:pt x="50" y="161"/>
                        <a:pt x="5" y="15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8" name="Google Shape;1638;g126703fbed5_0_202"/>
                <p:cNvSpPr/>
                <p:nvPr/>
              </p:nvSpPr>
              <p:spPr>
                <a:xfrm>
                  <a:off x="7238159" y="2486833"/>
                  <a:ext cx="69783" cy="374461"/>
                </a:xfrm>
                <a:custGeom>
                  <a:avLst/>
                  <a:gdLst/>
                  <a:ahLst/>
                  <a:cxnLst/>
                  <a:rect l="l" t="t" r="r" b="b"/>
                  <a:pathLst>
                    <a:path w="95" h="509" extrusionOk="0">
                      <a:moveTo>
                        <a:pt x="60" y="135"/>
                      </a:moveTo>
                      <a:cubicBezTo>
                        <a:pt x="52" y="173"/>
                        <a:pt x="44" y="211"/>
                        <a:pt x="36" y="251"/>
                      </a:cubicBezTo>
                      <a:cubicBezTo>
                        <a:pt x="28" y="296"/>
                        <a:pt x="30" y="339"/>
                        <a:pt x="26" y="385"/>
                      </a:cubicBezTo>
                      <a:cubicBezTo>
                        <a:pt x="22" y="420"/>
                        <a:pt x="29" y="479"/>
                        <a:pt x="17" y="509"/>
                      </a:cubicBezTo>
                      <a:cubicBezTo>
                        <a:pt x="0" y="486"/>
                        <a:pt x="13" y="438"/>
                        <a:pt x="17" y="411"/>
                      </a:cubicBezTo>
                      <a:cubicBezTo>
                        <a:pt x="23" y="375"/>
                        <a:pt x="22" y="337"/>
                        <a:pt x="27" y="301"/>
                      </a:cubicBezTo>
                      <a:cubicBezTo>
                        <a:pt x="33" y="263"/>
                        <a:pt x="36" y="224"/>
                        <a:pt x="36" y="183"/>
                      </a:cubicBezTo>
                      <a:cubicBezTo>
                        <a:pt x="36" y="118"/>
                        <a:pt x="59" y="51"/>
                        <a:pt x="95" y="0"/>
                      </a:cubicBezTo>
                      <a:cubicBezTo>
                        <a:pt x="91" y="46"/>
                        <a:pt x="69" y="89"/>
                        <a:pt x="60" y="135"/>
                      </a:cubicBez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9" name="Google Shape;1639;g126703fbed5_0_202"/>
                <p:cNvSpPr/>
                <p:nvPr/>
              </p:nvSpPr>
              <p:spPr>
                <a:xfrm>
                  <a:off x="7058405" y="2467830"/>
                  <a:ext cx="76637" cy="29907"/>
                </a:xfrm>
                <a:custGeom>
                  <a:avLst/>
                  <a:gdLst/>
                  <a:ahLst/>
                  <a:cxnLst/>
                  <a:rect l="l" t="t" r="r" b="b"/>
                  <a:pathLst>
                    <a:path w="104" h="41" extrusionOk="0">
                      <a:moveTo>
                        <a:pt x="6" y="6"/>
                      </a:moveTo>
                      <a:cubicBezTo>
                        <a:pt x="44" y="26"/>
                        <a:pt x="69" y="33"/>
                        <a:pt x="104" y="38"/>
                      </a:cubicBezTo>
                      <a:cubicBezTo>
                        <a:pt x="74" y="41"/>
                        <a:pt x="9" y="19"/>
                        <a:pt x="0" y="0"/>
                      </a:cubicBezTo>
                    </a:path>
                  </a:pathLst>
                </a:custGeom>
                <a:solidFill>
                  <a:srgbClr val="151B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0" name="Google Shape;1640;g126703fbed5_0_202"/>
                <p:cNvSpPr/>
                <p:nvPr/>
              </p:nvSpPr>
              <p:spPr>
                <a:xfrm>
                  <a:off x="6433160" y="2396178"/>
                  <a:ext cx="177262" cy="676336"/>
                </a:xfrm>
                <a:custGeom>
                  <a:avLst/>
                  <a:gdLst/>
                  <a:ahLst/>
                  <a:cxnLst/>
                  <a:rect l="l" t="t" r="r" b="b"/>
                  <a:pathLst>
                    <a:path w="241" h="919" extrusionOk="0">
                      <a:moveTo>
                        <a:pt x="113" y="15"/>
                      </a:moveTo>
                      <a:cubicBezTo>
                        <a:pt x="116" y="41"/>
                        <a:pt x="76" y="89"/>
                        <a:pt x="54" y="101"/>
                      </a:cubicBezTo>
                      <a:cubicBezTo>
                        <a:pt x="60" y="116"/>
                        <a:pt x="81" y="117"/>
                        <a:pt x="94" y="129"/>
                      </a:cubicBezTo>
                      <a:cubicBezTo>
                        <a:pt x="108" y="141"/>
                        <a:pt x="113" y="162"/>
                        <a:pt x="129" y="171"/>
                      </a:cubicBezTo>
                      <a:cubicBezTo>
                        <a:pt x="96" y="186"/>
                        <a:pt x="58" y="182"/>
                        <a:pt x="22" y="186"/>
                      </a:cubicBezTo>
                      <a:cubicBezTo>
                        <a:pt x="18" y="259"/>
                        <a:pt x="37" y="306"/>
                        <a:pt x="54" y="374"/>
                      </a:cubicBezTo>
                      <a:cubicBezTo>
                        <a:pt x="68" y="431"/>
                        <a:pt x="81" y="488"/>
                        <a:pt x="106" y="540"/>
                      </a:cubicBezTo>
                      <a:cubicBezTo>
                        <a:pt x="130" y="590"/>
                        <a:pt x="166" y="632"/>
                        <a:pt x="187" y="685"/>
                      </a:cubicBezTo>
                      <a:cubicBezTo>
                        <a:pt x="205" y="732"/>
                        <a:pt x="228" y="780"/>
                        <a:pt x="236" y="831"/>
                      </a:cubicBezTo>
                      <a:cubicBezTo>
                        <a:pt x="241" y="862"/>
                        <a:pt x="237" y="899"/>
                        <a:pt x="211" y="919"/>
                      </a:cubicBezTo>
                      <a:cubicBezTo>
                        <a:pt x="207" y="860"/>
                        <a:pt x="214" y="817"/>
                        <a:pt x="193" y="763"/>
                      </a:cubicBezTo>
                      <a:cubicBezTo>
                        <a:pt x="177" y="721"/>
                        <a:pt x="155" y="678"/>
                        <a:pt x="136" y="634"/>
                      </a:cubicBezTo>
                      <a:cubicBezTo>
                        <a:pt x="98" y="543"/>
                        <a:pt x="56" y="451"/>
                        <a:pt x="41" y="355"/>
                      </a:cubicBezTo>
                      <a:cubicBezTo>
                        <a:pt x="31" y="297"/>
                        <a:pt x="0" y="226"/>
                        <a:pt x="9" y="166"/>
                      </a:cubicBezTo>
                      <a:cubicBezTo>
                        <a:pt x="42" y="164"/>
                        <a:pt x="75" y="180"/>
                        <a:pt x="106" y="175"/>
                      </a:cubicBezTo>
                      <a:cubicBezTo>
                        <a:pt x="99" y="141"/>
                        <a:pt x="25" y="130"/>
                        <a:pt x="24" y="100"/>
                      </a:cubicBezTo>
                      <a:cubicBezTo>
                        <a:pt x="24" y="77"/>
                        <a:pt x="91" y="6"/>
                        <a:pt x="112" y="0"/>
                      </a:cubicBezTo>
                      <a:cubicBezTo>
                        <a:pt x="98" y="36"/>
                        <a:pt x="69" y="74"/>
                        <a:pt x="54" y="11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1" name="Google Shape;1641;g126703fbed5_0_202"/>
                <p:cNvSpPr/>
                <p:nvPr/>
              </p:nvSpPr>
              <p:spPr>
                <a:xfrm>
                  <a:off x="6162128" y="2513314"/>
                  <a:ext cx="292840" cy="1079459"/>
                </a:xfrm>
                <a:custGeom>
                  <a:avLst/>
                  <a:gdLst/>
                  <a:ahLst/>
                  <a:cxnLst/>
                  <a:rect l="l" t="t" r="r" b="b"/>
                  <a:pathLst>
                    <a:path w="398" h="1467" extrusionOk="0">
                      <a:moveTo>
                        <a:pt x="246" y="894"/>
                      </a:moveTo>
                      <a:cubicBezTo>
                        <a:pt x="249" y="955"/>
                        <a:pt x="115" y="932"/>
                        <a:pt x="78" y="946"/>
                      </a:cubicBezTo>
                      <a:cubicBezTo>
                        <a:pt x="50" y="957"/>
                        <a:pt x="0" y="986"/>
                        <a:pt x="44" y="1005"/>
                      </a:cubicBezTo>
                      <a:cubicBezTo>
                        <a:pt x="71" y="1016"/>
                        <a:pt x="102" y="1008"/>
                        <a:pt x="124" y="1031"/>
                      </a:cubicBezTo>
                      <a:cubicBezTo>
                        <a:pt x="119" y="1009"/>
                        <a:pt x="55" y="994"/>
                        <a:pt x="74" y="973"/>
                      </a:cubicBezTo>
                      <a:cubicBezTo>
                        <a:pt x="89" y="955"/>
                        <a:pt x="115" y="980"/>
                        <a:pt x="128" y="983"/>
                      </a:cubicBezTo>
                      <a:cubicBezTo>
                        <a:pt x="152" y="987"/>
                        <a:pt x="163" y="976"/>
                        <a:pt x="184" y="965"/>
                      </a:cubicBezTo>
                      <a:cubicBezTo>
                        <a:pt x="191" y="973"/>
                        <a:pt x="192" y="986"/>
                        <a:pt x="191" y="998"/>
                      </a:cubicBezTo>
                      <a:cubicBezTo>
                        <a:pt x="205" y="995"/>
                        <a:pt x="219" y="989"/>
                        <a:pt x="236" y="992"/>
                      </a:cubicBezTo>
                      <a:cubicBezTo>
                        <a:pt x="238" y="1036"/>
                        <a:pt x="205" y="1048"/>
                        <a:pt x="234" y="1083"/>
                      </a:cubicBezTo>
                      <a:cubicBezTo>
                        <a:pt x="257" y="1110"/>
                        <a:pt x="271" y="1125"/>
                        <a:pt x="262" y="1168"/>
                      </a:cubicBezTo>
                      <a:cubicBezTo>
                        <a:pt x="254" y="1208"/>
                        <a:pt x="214" y="1200"/>
                        <a:pt x="203" y="1242"/>
                      </a:cubicBezTo>
                      <a:cubicBezTo>
                        <a:pt x="188" y="1298"/>
                        <a:pt x="235" y="1264"/>
                        <a:pt x="268" y="1259"/>
                      </a:cubicBezTo>
                      <a:cubicBezTo>
                        <a:pt x="271" y="1285"/>
                        <a:pt x="284" y="1295"/>
                        <a:pt x="295" y="1316"/>
                      </a:cubicBezTo>
                      <a:cubicBezTo>
                        <a:pt x="309" y="1343"/>
                        <a:pt x="302" y="1341"/>
                        <a:pt x="291" y="1359"/>
                      </a:cubicBezTo>
                      <a:cubicBezTo>
                        <a:pt x="278" y="1381"/>
                        <a:pt x="247" y="1439"/>
                        <a:pt x="304" y="1439"/>
                      </a:cubicBezTo>
                      <a:cubicBezTo>
                        <a:pt x="319" y="1467"/>
                        <a:pt x="369" y="1455"/>
                        <a:pt x="386" y="1432"/>
                      </a:cubicBezTo>
                      <a:cubicBezTo>
                        <a:pt x="398" y="1416"/>
                        <a:pt x="394" y="1386"/>
                        <a:pt x="392" y="1361"/>
                      </a:cubicBezTo>
                      <a:cubicBezTo>
                        <a:pt x="338" y="1323"/>
                        <a:pt x="318" y="1253"/>
                        <a:pt x="302" y="1190"/>
                      </a:cubicBezTo>
                      <a:cubicBezTo>
                        <a:pt x="285" y="1123"/>
                        <a:pt x="264" y="1060"/>
                        <a:pt x="262" y="988"/>
                      </a:cubicBezTo>
                      <a:cubicBezTo>
                        <a:pt x="261" y="914"/>
                        <a:pt x="266" y="842"/>
                        <a:pt x="259" y="766"/>
                      </a:cubicBezTo>
                      <a:cubicBezTo>
                        <a:pt x="252" y="690"/>
                        <a:pt x="239" y="619"/>
                        <a:pt x="239" y="541"/>
                      </a:cubicBezTo>
                      <a:cubicBezTo>
                        <a:pt x="239" y="491"/>
                        <a:pt x="249" y="430"/>
                        <a:pt x="239" y="381"/>
                      </a:cubicBezTo>
                      <a:cubicBezTo>
                        <a:pt x="232" y="345"/>
                        <a:pt x="215" y="303"/>
                        <a:pt x="204" y="267"/>
                      </a:cubicBezTo>
                      <a:cubicBezTo>
                        <a:pt x="191" y="227"/>
                        <a:pt x="171" y="188"/>
                        <a:pt x="161" y="146"/>
                      </a:cubicBezTo>
                      <a:cubicBezTo>
                        <a:pt x="151" y="101"/>
                        <a:pt x="158" y="42"/>
                        <a:pt x="145" y="0"/>
                      </a:cubicBezTo>
                      <a:cubicBezTo>
                        <a:pt x="136" y="85"/>
                        <a:pt x="159" y="162"/>
                        <a:pt x="170" y="245"/>
                      </a:cubicBezTo>
                      <a:cubicBezTo>
                        <a:pt x="176" y="290"/>
                        <a:pt x="181" y="331"/>
                        <a:pt x="193" y="375"/>
                      </a:cubicBezTo>
                      <a:cubicBezTo>
                        <a:pt x="200" y="404"/>
                        <a:pt x="215" y="446"/>
                        <a:pt x="209" y="476"/>
                      </a:cubicBezTo>
                      <a:cubicBezTo>
                        <a:pt x="202" y="474"/>
                        <a:pt x="192" y="478"/>
                        <a:pt x="184" y="477"/>
                      </a:cubicBezTo>
                      <a:cubicBezTo>
                        <a:pt x="178" y="514"/>
                        <a:pt x="208" y="549"/>
                        <a:pt x="217" y="583"/>
                      </a:cubicBezTo>
                      <a:cubicBezTo>
                        <a:pt x="229" y="624"/>
                        <a:pt x="224" y="664"/>
                        <a:pt x="226" y="708"/>
                      </a:cubicBezTo>
                      <a:cubicBezTo>
                        <a:pt x="228" y="743"/>
                        <a:pt x="257" y="784"/>
                        <a:pt x="249" y="819"/>
                      </a:cubicBezTo>
                      <a:cubicBezTo>
                        <a:pt x="241" y="858"/>
                        <a:pt x="217" y="866"/>
                        <a:pt x="252" y="903"/>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2" name="Google Shape;1642;g126703fbed5_0_202"/>
                <p:cNvSpPr/>
                <p:nvPr/>
              </p:nvSpPr>
              <p:spPr>
                <a:xfrm>
                  <a:off x="6186427" y="3125473"/>
                  <a:ext cx="137697" cy="42680"/>
                </a:xfrm>
                <a:custGeom>
                  <a:avLst/>
                  <a:gdLst/>
                  <a:ahLst/>
                  <a:cxnLst/>
                  <a:rect l="l" t="t" r="r" b="b"/>
                  <a:pathLst>
                    <a:path w="187" h="58" extrusionOk="0">
                      <a:moveTo>
                        <a:pt x="174" y="58"/>
                      </a:moveTo>
                      <a:cubicBezTo>
                        <a:pt x="176" y="32"/>
                        <a:pt x="125" y="23"/>
                        <a:pt x="105" y="26"/>
                      </a:cubicBezTo>
                      <a:cubicBezTo>
                        <a:pt x="70" y="30"/>
                        <a:pt x="46" y="44"/>
                        <a:pt x="8" y="35"/>
                      </a:cubicBezTo>
                      <a:cubicBezTo>
                        <a:pt x="0" y="0"/>
                        <a:pt x="85" y="2"/>
                        <a:pt x="108" y="6"/>
                      </a:cubicBezTo>
                      <a:cubicBezTo>
                        <a:pt x="143" y="13"/>
                        <a:pt x="162" y="33"/>
                        <a:pt x="187" y="55"/>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3" name="Google Shape;1643;g126703fbed5_0_202"/>
                <p:cNvSpPr/>
                <p:nvPr/>
              </p:nvSpPr>
              <p:spPr>
                <a:xfrm>
                  <a:off x="6558708" y="2407393"/>
                  <a:ext cx="43614" cy="175081"/>
                </a:xfrm>
                <a:custGeom>
                  <a:avLst/>
                  <a:gdLst/>
                  <a:ahLst/>
                  <a:cxnLst/>
                  <a:rect l="l" t="t" r="r" b="b"/>
                  <a:pathLst>
                    <a:path w="59" h="238" extrusionOk="0">
                      <a:moveTo>
                        <a:pt x="59" y="39"/>
                      </a:moveTo>
                      <a:cubicBezTo>
                        <a:pt x="26" y="97"/>
                        <a:pt x="49" y="175"/>
                        <a:pt x="45" y="238"/>
                      </a:cubicBezTo>
                      <a:cubicBezTo>
                        <a:pt x="0" y="222"/>
                        <a:pt x="51" y="36"/>
                        <a:pt x="56"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4" name="Google Shape;1644;g126703fbed5_0_202"/>
                <p:cNvSpPr/>
                <p:nvPr/>
              </p:nvSpPr>
              <p:spPr>
                <a:xfrm>
                  <a:off x="6736904" y="3212391"/>
                  <a:ext cx="170096" cy="269475"/>
                </a:xfrm>
                <a:custGeom>
                  <a:avLst/>
                  <a:gdLst/>
                  <a:ahLst/>
                  <a:cxnLst/>
                  <a:rect l="l" t="t" r="r" b="b"/>
                  <a:pathLst>
                    <a:path w="231" h="366" extrusionOk="0">
                      <a:moveTo>
                        <a:pt x="39" y="283"/>
                      </a:moveTo>
                      <a:cubicBezTo>
                        <a:pt x="54" y="286"/>
                        <a:pt x="69" y="293"/>
                        <a:pt x="84" y="296"/>
                      </a:cubicBezTo>
                      <a:cubicBezTo>
                        <a:pt x="128" y="362"/>
                        <a:pt x="201" y="258"/>
                        <a:pt x="208" y="215"/>
                      </a:cubicBezTo>
                      <a:cubicBezTo>
                        <a:pt x="220" y="144"/>
                        <a:pt x="222" y="70"/>
                        <a:pt x="212" y="0"/>
                      </a:cubicBezTo>
                      <a:cubicBezTo>
                        <a:pt x="212" y="56"/>
                        <a:pt x="228" y="99"/>
                        <a:pt x="228" y="156"/>
                      </a:cubicBezTo>
                      <a:cubicBezTo>
                        <a:pt x="228" y="184"/>
                        <a:pt x="231" y="215"/>
                        <a:pt x="228" y="244"/>
                      </a:cubicBezTo>
                      <a:cubicBezTo>
                        <a:pt x="225" y="279"/>
                        <a:pt x="213" y="284"/>
                        <a:pt x="186" y="300"/>
                      </a:cubicBezTo>
                      <a:cubicBezTo>
                        <a:pt x="143" y="326"/>
                        <a:pt x="122" y="366"/>
                        <a:pt x="74" y="333"/>
                      </a:cubicBezTo>
                      <a:cubicBezTo>
                        <a:pt x="52" y="317"/>
                        <a:pt x="1" y="270"/>
                        <a:pt x="0" y="245"/>
                      </a:cubicBezTo>
                      <a:cubicBezTo>
                        <a:pt x="11" y="262"/>
                        <a:pt x="34" y="272"/>
                        <a:pt x="42" y="289"/>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5" name="Google Shape;1645;g126703fbed5_0_202"/>
                <p:cNvSpPr/>
                <p:nvPr/>
              </p:nvSpPr>
              <p:spPr>
                <a:xfrm>
                  <a:off x="6734723" y="2534809"/>
                  <a:ext cx="33957" cy="136140"/>
                </a:xfrm>
                <a:custGeom>
                  <a:avLst/>
                  <a:gdLst/>
                  <a:ahLst/>
                  <a:cxnLst/>
                  <a:rect l="l" t="t" r="r" b="b"/>
                  <a:pathLst>
                    <a:path w="46" h="185" extrusionOk="0">
                      <a:moveTo>
                        <a:pt x="35" y="10"/>
                      </a:moveTo>
                      <a:cubicBezTo>
                        <a:pt x="46" y="74"/>
                        <a:pt x="39" y="134"/>
                        <a:pt x="3" y="185"/>
                      </a:cubicBezTo>
                      <a:cubicBezTo>
                        <a:pt x="0" y="153"/>
                        <a:pt x="21" y="128"/>
                        <a:pt x="22" y="95"/>
                      </a:cubicBezTo>
                      <a:cubicBezTo>
                        <a:pt x="24" y="72"/>
                        <a:pt x="13" y="7"/>
                        <a:pt x="32"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6" name="Google Shape;1646;g126703fbed5_0_202"/>
                <p:cNvSpPr/>
                <p:nvPr/>
              </p:nvSpPr>
              <p:spPr>
                <a:xfrm>
                  <a:off x="6714162" y="2443530"/>
                  <a:ext cx="34580" cy="69783"/>
                </a:xfrm>
                <a:custGeom>
                  <a:avLst/>
                  <a:gdLst/>
                  <a:ahLst/>
                  <a:cxnLst/>
                  <a:rect l="l" t="t" r="r" b="b"/>
                  <a:pathLst>
                    <a:path w="47" h="95" extrusionOk="0">
                      <a:moveTo>
                        <a:pt x="41" y="0"/>
                      </a:moveTo>
                      <a:cubicBezTo>
                        <a:pt x="42" y="16"/>
                        <a:pt x="47" y="34"/>
                        <a:pt x="42" y="50"/>
                      </a:cubicBezTo>
                      <a:cubicBezTo>
                        <a:pt x="35" y="67"/>
                        <a:pt x="8" y="78"/>
                        <a:pt x="30" y="95"/>
                      </a:cubicBezTo>
                      <a:cubicBezTo>
                        <a:pt x="20" y="93"/>
                        <a:pt x="11" y="89"/>
                        <a:pt x="2" y="85"/>
                      </a:cubicBezTo>
                      <a:cubicBezTo>
                        <a:pt x="0" y="56"/>
                        <a:pt x="43" y="38"/>
                        <a:pt x="37"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7" name="Google Shape;1647;g126703fbed5_0_202"/>
                <p:cNvSpPr/>
                <p:nvPr/>
              </p:nvSpPr>
              <p:spPr>
                <a:xfrm>
                  <a:off x="6775222" y="2443530"/>
                  <a:ext cx="58257" cy="77260"/>
                </a:xfrm>
                <a:custGeom>
                  <a:avLst/>
                  <a:gdLst/>
                  <a:ahLst/>
                  <a:cxnLst/>
                  <a:rect l="l" t="t" r="r" b="b"/>
                  <a:pathLst>
                    <a:path w="79" h="105" extrusionOk="0">
                      <a:moveTo>
                        <a:pt x="59" y="10"/>
                      </a:moveTo>
                      <a:cubicBezTo>
                        <a:pt x="35" y="18"/>
                        <a:pt x="58" y="43"/>
                        <a:pt x="52" y="59"/>
                      </a:cubicBezTo>
                      <a:cubicBezTo>
                        <a:pt x="45" y="78"/>
                        <a:pt x="20" y="86"/>
                        <a:pt x="0" y="89"/>
                      </a:cubicBezTo>
                      <a:cubicBezTo>
                        <a:pt x="16" y="105"/>
                        <a:pt x="47" y="79"/>
                        <a:pt x="58" y="65"/>
                      </a:cubicBezTo>
                      <a:cubicBezTo>
                        <a:pt x="79" y="39"/>
                        <a:pt x="66" y="28"/>
                        <a:pt x="59" y="0"/>
                      </a:cubicBezTo>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8" name="Google Shape;1648;g126703fbed5_0_202"/>
                <p:cNvSpPr/>
                <p:nvPr/>
              </p:nvSpPr>
              <p:spPr>
                <a:xfrm>
                  <a:off x="6620703" y="2318918"/>
                  <a:ext cx="50157" cy="177573"/>
                </a:xfrm>
                <a:custGeom>
                  <a:avLst/>
                  <a:gdLst/>
                  <a:ahLst/>
                  <a:cxnLst/>
                  <a:rect l="l" t="t" r="r" b="b"/>
                  <a:pathLst>
                    <a:path w="68" h="241" extrusionOk="0">
                      <a:moveTo>
                        <a:pt x="33" y="6"/>
                      </a:moveTo>
                      <a:cubicBezTo>
                        <a:pt x="32" y="36"/>
                        <a:pt x="32" y="50"/>
                        <a:pt x="25" y="74"/>
                      </a:cubicBezTo>
                      <a:cubicBezTo>
                        <a:pt x="20" y="94"/>
                        <a:pt x="17" y="112"/>
                        <a:pt x="27" y="133"/>
                      </a:cubicBezTo>
                      <a:cubicBezTo>
                        <a:pt x="36" y="151"/>
                        <a:pt x="45" y="158"/>
                        <a:pt x="50" y="182"/>
                      </a:cubicBezTo>
                      <a:cubicBezTo>
                        <a:pt x="54" y="201"/>
                        <a:pt x="57" y="226"/>
                        <a:pt x="68" y="241"/>
                      </a:cubicBezTo>
                      <a:cubicBezTo>
                        <a:pt x="43" y="205"/>
                        <a:pt x="33" y="160"/>
                        <a:pt x="14" y="120"/>
                      </a:cubicBezTo>
                      <a:cubicBezTo>
                        <a:pt x="0" y="90"/>
                        <a:pt x="1" y="83"/>
                        <a:pt x="11" y="53"/>
                      </a:cubicBezTo>
                      <a:cubicBezTo>
                        <a:pt x="17" y="35"/>
                        <a:pt x="20" y="2"/>
                        <a:pt x="42"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9" name="Google Shape;1649;g126703fbed5_0_202"/>
                <p:cNvSpPr/>
                <p:nvPr/>
              </p:nvSpPr>
              <p:spPr>
                <a:xfrm>
                  <a:off x="6885505" y="2262530"/>
                  <a:ext cx="76637" cy="100002"/>
                </a:xfrm>
                <a:custGeom>
                  <a:avLst/>
                  <a:gdLst/>
                  <a:ahLst/>
                  <a:cxnLst/>
                  <a:rect l="l" t="t" r="r" b="b"/>
                  <a:pathLst>
                    <a:path w="104" h="136" extrusionOk="0">
                      <a:moveTo>
                        <a:pt x="7" y="83"/>
                      </a:moveTo>
                      <a:cubicBezTo>
                        <a:pt x="40" y="86"/>
                        <a:pt x="38" y="46"/>
                        <a:pt x="56" y="31"/>
                      </a:cubicBezTo>
                      <a:cubicBezTo>
                        <a:pt x="77" y="53"/>
                        <a:pt x="104" y="105"/>
                        <a:pt x="98" y="136"/>
                      </a:cubicBezTo>
                      <a:cubicBezTo>
                        <a:pt x="98" y="87"/>
                        <a:pt x="97" y="20"/>
                        <a:pt x="42" y="0"/>
                      </a:cubicBezTo>
                      <a:cubicBezTo>
                        <a:pt x="28" y="23"/>
                        <a:pt x="29" y="70"/>
                        <a:pt x="0" y="8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0" name="Google Shape;1650;g126703fbed5_0_202"/>
                <p:cNvSpPr/>
                <p:nvPr/>
              </p:nvSpPr>
              <p:spPr>
                <a:xfrm>
                  <a:off x="7193298" y="3644485"/>
                  <a:ext cx="91279" cy="180065"/>
                </a:xfrm>
                <a:custGeom>
                  <a:avLst/>
                  <a:gdLst/>
                  <a:ahLst/>
                  <a:cxnLst/>
                  <a:rect l="l" t="t" r="r" b="b"/>
                  <a:pathLst>
                    <a:path w="124" h="245" extrusionOk="0">
                      <a:moveTo>
                        <a:pt x="0" y="19"/>
                      </a:moveTo>
                      <a:cubicBezTo>
                        <a:pt x="19" y="33"/>
                        <a:pt x="28" y="52"/>
                        <a:pt x="39" y="71"/>
                      </a:cubicBezTo>
                      <a:cubicBezTo>
                        <a:pt x="48" y="88"/>
                        <a:pt x="67" y="103"/>
                        <a:pt x="77" y="121"/>
                      </a:cubicBezTo>
                      <a:cubicBezTo>
                        <a:pt x="102" y="165"/>
                        <a:pt x="43" y="222"/>
                        <a:pt x="0" y="221"/>
                      </a:cubicBezTo>
                      <a:cubicBezTo>
                        <a:pt x="0" y="226"/>
                        <a:pt x="0" y="229"/>
                        <a:pt x="0" y="234"/>
                      </a:cubicBezTo>
                      <a:cubicBezTo>
                        <a:pt x="73" y="245"/>
                        <a:pt x="124" y="177"/>
                        <a:pt x="120" y="111"/>
                      </a:cubicBezTo>
                      <a:cubicBezTo>
                        <a:pt x="77" y="83"/>
                        <a:pt x="85" y="0"/>
                        <a:pt x="16" y="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1" name="Google Shape;1651;g126703fbed5_0_202"/>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2" name="Google Shape;1652;g126703fbed5_0_202"/>
                <p:cNvSpPr/>
                <p:nvPr/>
              </p:nvSpPr>
              <p:spPr>
                <a:xfrm>
                  <a:off x="6633787" y="1720153"/>
                  <a:ext cx="119317" cy="70406"/>
                </a:xfrm>
                <a:custGeom>
                  <a:avLst/>
                  <a:gdLst/>
                  <a:ahLst/>
                  <a:cxnLst/>
                  <a:rect l="l" t="t" r="r" b="b"/>
                  <a:pathLst>
                    <a:path w="162" h="96" extrusionOk="0">
                      <a:moveTo>
                        <a:pt x="97" y="83"/>
                      </a:moveTo>
                      <a:cubicBezTo>
                        <a:pt x="70" y="78"/>
                        <a:pt x="39" y="75"/>
                        <a:pt x="13" y="71"/>
                      </a:cubicBezTo>
                      <a:cubicBezTo>
                        <a:pt x="62" y="52"/>
                        <a:pt x="108" y="56"/>
                        <a:pt x="162" y="53"/>
                      </a:cubicBezTo>
                      <a:cubicBezTo>
                        <a:pt x="130" y="0"/>
                        <a:pt x="15" y="40"/>
                        <a:pt x="0" y="92"/>
                      </a:cubicBezTo>
                      <a:cubicBezTo>
                        <a:pt x="28" y="96"/>
                        <a:pt x="54" y="66"/>
                        <a:pt x="81" y="73"/>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3" name="Google Shape;1653;g126703fbed5_0_202"/>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877468"/>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4" name="Google Shape;1654;g126703fbed5_0_202"/>
                <p:cNvSpPr/>
                <p:nvPr/>
              </p:nvSpPr>
              <p:spPr>
                <a:xfrm>
                  <a:off x="6530981" y="1812678"/>
                  <a:ext cx="92525" cy="171654"/>
                </a:xfrm>
                <a:custGeom>
                  <a:avLst/>
                  <a:gdLst/>
                  <a:ahLst/>
                  <a:cxnLst/>
                  <a:rect l="l" t="t" r="r" b="b"/>
                  <a:pathLst>
                    <a:path w="126" h="233" extrusionOk="0">
                      <a:moveTo>
                        <a:pt x="32" y="163"/>
                      </a:moveTo>
                      <a:cubicBezTo>
                        <a:pt x="36" y="122"/>
                        <a:pt x="51" y="88"/>
                        <a:pt x="77" y="59"/>
                      </a:cubicBezTo>
                      <a:cubicBezTo>
                        <a:pt x="72" y="72"/>
                        <a:pt x="61" y="88"/>
                        <a:pt x="68" y="101"/>
                      </a:cubicBezTo>
                      <a:cubicBezTo>
                        <a:pt x="85" y="68"/>
                        <a:pt x="107" y="39"/>
                        <a:pt x="126" y="6"/>
                      </a:cubicBezTo>
                      <a:cubicBezTo>
                        <a:pt x="85" y="0"/>
                        <a:pt x="40" y="59"/>
                        <a:pt x="28" y="94"/>
                      </a:cubicBezTo>
                      <a:cubicBezTo>
                        <a:pt x="21" y="118"/>
                        <a:pt x="28" y="147"/>
                        <a:pt x="22" y="172"/>
                      </a:cubicBezTo>
                      <a:cubicBezTo>
                        <a:pt x="17" y="192"/>
                        <a:pt x="8" y="214"/>
                        <a:pt x="0" y="233"/>
                      </a:cubicBezTo>
                      <a:cubicBezTo>
                        <a:pt x="32" y="213"/>
                        <a:pt x="21" y="179"/>
                        <a:pt x="32" y="149"/>
                      </a:cubicBezTo>
                    </a:path>
                  </a:pathLst>
                </a:custGeom>
                <a:solidFill>
                  <a:srgbClr val="000000"/>
                </a:solidFill>
                <a:ln w="9525" cap="flat" cmpd="sng">
                  <a:solidFill>
                    <a:srgbClr val="736357"/>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5" name="Google Shape;1655;g126703fbed5_0_202"/>
                <p:cNvSpPr/>
                <p:nvPr/>
              </p:nvSpPr>
              <p:spPr>
                <a:xfrm>
                  <a:off x="6771484" y="2991515"/>
                  <a:ext cx="114955" cy="326797"/>
                </a:xfrm>
                <a:custGeom>
                  <a:avLst/>
                  <a:gdLst/>
                  <a:ahLst/>
                  <a:cxnLst/>
                  <a:rect l="l" t="t" r="r" b="b"/>
                  <a:pathLst>
                    <a:path w="156" h="444" extrusionOk="0">
                      <a:moveTo>
                        <a:pt x="125" y="272"/>
                      </a:moveTo>
                      <a:cubicBezTo>
                        <a:pt x="108" y="320"/>
                        <a:pt x="77" y="388"/>
                        <a:pt x="39" y="423"/>
                      </a:cubicBezTo>
                      <a:cubicBezTo>
                        <a:pt x="43" y="419"/>
                        <a:pt x="47" y="417"/>
                        <a:pt x="49" y="415"/>
                      </a:cubicBezTo>
                      <a:cubicBezTo>
                        <a:pt x="42" y="431"/>
                        <a:pt x="24" y="442"/>
                        <a:pt x="8" y="444"/>
                      </a:cubicBezTo>
                      <a:cubicBezTo>
                        <a:pt x="0" y="412"/>
                        <a:pt x="25" y="402"/>
                        <a:pt x="43" y="384"/>
                      </a:cubicBezTo>
                      <a:cubicBezTo>
                        <a:pt x="80" y="348"/>
                        <a:pt x="82" y="304"/>
                        <a:pt x="86" y="251"/>
                      </a:cubicBezTo>
                      <a:cubicBezTo>
                        <a:pt x="89" y="213"/>
                        <a:pt x="102" y="192"/>
                        <a:pt x="113" y="158"/>
                      </a:cubicBezTo>
                      <a:cubicBezTo>
                        <a:pt x="124" y="128"/>
                        <a:pt x="119" y="95"/>
                        <a:pt x="126" y="64"/>
                      </a:cubicBezTo>
                      <a:cubicBezTo>
                        <a:pt x="130" y="42"/>
                        <a:pt x="139" y="24"/>
                        <a:pt x="138" y="0"/>
                      </a:cubicBezTo>
                      <a:cubicBezTo>
                        <a:pt x="138" y="88"/>
                        <a:pt x="156" y="187"/>
                        <a:pt x="125" y="272"/>
                      </a:cubicBezTo>
                      <a:close/>
                    </a:path>
                  </a:pathLst>
                </a:custGeom>
                <a:solidFill>
                  <a:srgbClr val="606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6" name="Google Shape;1656;g126703fbed5_0_202"/>
                <p:cNvSpPr/>
                <p:nvPr/>
              </p:nvSpPr>
              <p:spPr>
                <a:xfrm>
                  <a:off x="7253424" y="5512742"/>
                  <a:ext cx="90033" cy="103740"/>
                </a:xfrm>
                <a:custGeom>
                  <a:avLst/>
                  <a:gdLst/>
                  <a:ahLst/>
                  <a:cxnLst/>
                  <a:rect l="l" t="t" r="r" b="b"/>
                  <a:pathLst>
                    <a:path w="122" h="141" extrusionOk="0">
                      <a:moveTo>
                        <a:pt x="35" y="10"/>
                      </a:moveTo>
                      <a:cubicBezTo>
                        <a:pt x="25" y="9"/>
                        <a:pt x="13" y="10"/>
                        <a:pt x="3" y="11"/>
                      </a:cubicBezTo>
                      <a:cubicBezTo>
                        <a:pt x="0" y="29"/>
                        <a:pt x="21" y="31"/>
                        <a:pt x="31" y="40"/>
                      </a:cubicBezTo>
                      <a:cubicBezTo>
                        <a:pt x="42" y="52"/>
                        <a:pt x="45" y="62"/>
                        <a:pt x="51" y="75"/>
                      </a:cubicBezTo>
                      <a:cubicBezTo>
                        <a:pt x="67" y="110"/>
                        <a:pt x="82" y="130"/>
                        <a:pt x="122" y="141"/>
                      </a:cubicBezTo>
                      <a:cubicBezTo>
                        <a:pt x="97" y="125"/>
                        <a:pt x="87" y="105"/>
                        <a:pt x="78" y="81"/>
                      </a:cubicBezTo>
                      <a:cubicBezTo>
                        <a:pt x="67" y="54"/>
                        <a:pt x="48" y="34"/>
                        <a:pt x="41" y="7"/>
                      </a:cubicBezTo>
                      <a:cubicBezTo>
                        <a:pt x="33" y="4"/>
                        <a:pt x="24" y="0"/>
                        <a:pt x="15"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7" name="Google Shape;1657;g126703fbed5_0_202"/>
                <p:cNvSpPr/>
                <p:nvPr/>
              </p:nvSpPr>
              <p:spPr>
                <a:xfrm>
                  <a:off x="6953727" y="1590582"/>
                  <a:ext cx="146100" cy="119100"/>
                </a:xfrm>
                <a:prstGeom prst="star4">
                  <a:avLst>
                    <a:gd name="adj" fmla="val 2866"/>
                  </a:avLst>
                </a:prstGeom>
                <a:gradFill>
                  <a:gsLst>
                    <a:gs pos="0">
                      <a:srgbClr val="FFFFFF"/>
                    </a:gs>
                    <a:gs pos="1000">
                      <a:srgbClr val="FFFFFF"/>
                    </a:gs>
                    <a:gs pos="100000">
                      <a:srgbClr val="FFFFFF">
                        <a:alpha val="0"/>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0000"/>
                    </a:solidFill>
                    <a:latin typeface="Arial"/>
                    <a:ea typeface="Arial"/>
                    <a:cs typeface="Arial"/>
                    <a:sym typeface="Arial"/>
                  </a:endParaRPr>
                </a:p>
              </p:txBody>
            </p:sp>
          </p:grpSp>
          <p:grpSp>
            <p:nvGrpSpPr>
              <p:cNvPr id="1658" name="Google Shape;1658;g126703fbed5_0_202"/>
              <p:cNvGrpSpPr/>
              <p:nvPr/>
            </p:nvGrpSpPr>
            <p:grpSpPr>
              <a:xfrm>
                <a:off x="7851985" y="1620653"/>
                <a:ext cx="422168" cy="1666146"/>
                <a:chOff x="-12514263" y="5757863"/>
                <a:chExt cx="5384800" cy="21251862"/>
              </a:xfrm>
            </p:grpSpPr>
            <p:sp>
              <p:nvSpPr>
                <p:cNvPr id="1659" name="Google Shape;1659;g126703fbed5_0_202"/>
                <p:cNvSpPr/>
                <p:nvPr/>
              </p:nvSpPr>
              <p:spPr>
                <a:xfrm>
                  <a:off x="-11737975" y="23155276"/>
                  <a:ext cx="2659064" cy="2005013"/>
                </a:xfrm>
                <a:custGeom>
                  <a:avLst/>
                  <a:gdLst/>
                  <a:ahLst/>
                  <a:cxnLst/>
                  <a:rect l="l" t="t" r="r" b="b"/>
                  <a:pathLst>
                    <a:path w="709" h="535" extrusionOk="0">
                      <a:moveTo>
                        <a:pt x="290" y="257"/>
                      </a:moveTo>
                      <a:cubicBezTo>
                        <a:pt x="287" y="272"/>
                        <a:pt x="284" y="284"/>
                        <a:pt x="277" y="298"/>
                      </a:cubicBezTo>
                      <a:cubicBezTo>
                        <a:pt x="216" y="301"/>
                        <a:pt x="45" y="386"/>
                        <a:pt x="0" y="426"/>
                      </a:cubicBezTo>
                      <a:cubicBezTo>
                        <a:pt x="256" y="535"/>
                        <a:pt x="433" y="357"/>
                        <a:pt x="604" y="217"/>
                      </a:cubicBezTo>
                      <a:cubicBezTo>
                        <a:pt x="709" y="131"/>
                        <a:pt x="678" y="0"/>
                        <a:pt x="534" y="72"/>
                      </a:cubicBezTo>
                      <a:cubicBezTo>
                        <a:pt x="444" y="117"/>
                        <a:pt x="385" y="213"/>
                        <a:pt x="300" y="267"/>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0" name="Google Shape;1660;g126703fbed5_0_202"/>
                <p:cNvSpPr/>
                <p:nvPr/>
              </p:nvSpPr>
              <p:spPr>
                <a:xfrm>
                  <a:off x="-10729913" y="24560213"/>
                  <a:ext cx="1092200" cy="2449512"/>
                </a:xfrm>
                <a:custGeom>
                  <a:avLst/>
                  <a:gdLst/>
                  <a:ahLst/>
                  <a:cxnLst/>
                  <a:rect l="l" t="t" r="r" b="b"/>
                  <a:pathLst>
                    <a:path w="291" h="653" extrusionOk="0">
                      <a:moveTo>
                        <a:pt x="104" y="43"/>
                      </a:moveTo>
                      <a:cubicBezTo>
                        <a:pt x="75" y="149"/>
                        <a:pt x="14" y="245"/>
                        <a:pt x="7" y="355"/>
                      </a:cubicBezTo>
                      <a:cubicBezTo>
                        <a:pt x="0" y="471"/>
                        <a:pt x="45" y="653"/>
                        <a:pt x="179" y="559"/>
                      </a:cubicBezTo>
                      <a:cubicBezTo>
                        <a:pt x="291" y="480"/>
                        <a:pt x="276" y="353"/>
                        <a:pt x="276" y="226"/>
                      </a:cubicBezTo>
                      <a:cubicBezTo>
                        <a:pt x="276" y="170"/>
                        <a:pt x="287" y="86"/>
                        <a:pt x="241" y="45"/>
                      </a:cubicBezTo>
                      <a:cubicBezTo>
                        <a:pt x="200" y="7"/>
                        <a:pt x="103" y="0"/>
                        <a:pt x="93" y="6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1" name="Google Shape;1661;g126703fbed5_0_202"/>
                <p:cNvSpPr/>
                <p:nvPr/>
              </p:nvSpPr>
              <p:spPr>
                <a:xfrm>
                  <a:off x="-10890250" y="20656551"/>
                  <a:ext cx="1382713" cy="4429125"/>
                </a:xfrm>
                <a:custGeom>
                  <a:avLst/>
                  <a:gdLst/>
                  <a:ahLst/>
                  <a:cxnLst/>
                  <a:rect l="l" t="t" r="r" b="b"/>
                  <a:pathLst>
                    <a:path w="369" h="1181" extrusionOk="0">
                      <a:moveTo>
                        <a:pt x="107" y="95"/>
                      </a:moveTo>
                      <a:cubicBezTo>
                        <a:pt x="88" y="263"/>
                        <a:pt x="141" y="436"/>
                        <a:pt x="150" y="600"/>
                      </a:cubicBezTo>
                      <a:cubicBezTo>
                        <a:pt x="154" y="691"/>
                        <a:pt x="139" y="756"/>
                        <a:pt x="104" y="834"/>
                      </a:cubicBezTo>
                      <a:cubicBezTo>
                        <a:pt x="88" y="868"/>
                        <a:pt x="0" y="986"/>
                        <a:pt x="10" y="1020"/>
                      </a:cubicBezTo>
                      <a:cubicBezTo>
                        <a:pt x="55" y="1181"/>
                        <a:pt x="284" y="864"/>
                        <a:pt x="303" y="818"/>
                      </a:cubicBezTo>
                      <a:cubicBezTo>
                        <a:pt x="369" y="655"/>
                        <a:pt x="311" y="508"/>
                        <a:pt x="311" y="331"/>
                      </a:cubicBezTo>
                      <a:cubicBezTo>
                        <a:pt x="311" y="185"/>
                        <a:pt x="325" y="0"/>
                        <a:pt x="128" y="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2" name="Google Shape;1662;g126703fbed5_0_202"/>
                <p:cNvSpPr/>
                <p:nvPr/>
              </p:nvSpPr>
              <p:spPr>
                <a:xfrm>
                  <a:off x="-10534650" y="19604038"/>
                  <a:ext cx="1924050" cy="6808788"/>
                </a:xfrm>
                <a:custGeom>
                  <a:avLst/>
                  <a:gdLst/>
                  <a:ahLst/>
                  <a:cxnLst/>
                  <a:rect l="l" t="t" r="r" b="b"/>
                  <a:pathLst>
                    <a:path w="513" h="1816" extrusionOk="0">
                      <a:moveTo>
                        <a:pt x="33" y="107"/>
                      </a:moveTo>
                      <a:cubicBezTo>
                        <a:pt x="50" y="111"/>
                        <a:pt x="61" y="111"/>
                        <a:pt x="72" y="128"/>
                      </a:cubicBezTo>
                      <a:cubicBezTo>
                        <a:pt x="2" y="236"/>
                        <a:pt x="61" y="405"/>
                        <a:pt x="55" y="527"/>
                      </a:cubicBezTo>
                      <a:cubicBezTo>
                        <a:pt x="48" y="663"/>
                        <a:pt x="39" y="794"/>
                        <a:pt x="74" y="927"/>
                      </a:cubicBezTo>
                      <a:cubicBezTo>
                        <a:pt x="106" y="1049"/>
                        <a:pt x="115" y="1208"/>
                        <a:pt x="84" y="1333"/>
                      </a:cubicBezTo>
                      <a:cubicBezTo>
                        <a:pt x="53" y="1461"/>
                        <a:pt x="0" y="1580"/>
                        <a:pt x="13" y="1718"/>
                      </a:cubicBezTo>
                      <a:cubicBezTo>
                        <a:pt x="257" y="1816"/>
                        <a:pt x="225" y="1584"/>
                        <a:pt x="227" y="1419"/>
                      </a:cubicBezTo>
                      <a:cubicBezTo>
                        <a:pt x="228" y="1237"/>
                        <a:pt x="298" y="1084"/>
                        <a:pt x="323" y="913"/>
                      </a:cubicBezTo>
                      <a:cubicBezTo>
                        <a:pt x="356" y="690"/>
                        <a:pt x="513" y="59"/>
                        <a:pt x="152" y="10"/>
                      </a:cubicBezTo>
                      <a:cubicBezTo>
                        <a:pt x="82" y="0"/>
                        <a:pt x="13" y="27"/>
                        <a:pt x="22" y="10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3" name="Google Shape;1663;g126703fbed5_0_202"/>
                <p:cNvSpPr/>
                <p:nvPr/>
              </p:nvSpPr>
              <p:spPr>
                <a:xfrm>
                  <a:off x="-10474325" y="20915313"/>
                  <a:ext cx="1395413" cy="682625"/>
                </a:xfrm>
                <a:custGeom>
                  <a:avLst/>
                  <a:gdLst/>
                  <a:ahLst/>
                  <a:cxnLst/>
                  <a:rect l="l" t="t" r="r" b="b"/>
                  <a:pathLst>
                    <a:path w="372" h="182" extrusionOk="0">
                      <a:moveTo>
                        <a:pt x="39" y="182"/>
                      </a:moveTo>
                      <a:cubicBezTo>
                        <a:pt x="68" y="131"/>
                        <a:pt x="139" y="128"/>
                        <a:pt x="190" y="115"/>
                      </a:cubicBezTo>
                      <a:cubicBezTo>
                        <a:pt x="243" y="102"/>
                        <a:pt x="313" y="78"/>
                        <a:pt x="368" y="76"/>
                      </a:cubicBezTo>
                      <a:cubicBezTo>
                        <a:pt x="372" y="55"/>
                        <a:pt x="368" y="24"/>
                        <a:pt x="360" y="6"/>
                      </a:cubicBezTo>
                      <a:cubicBezTo>
                        <a:pt x="289" y="0"/>
                        <a:pt x="0" y="91"/>
                        <a:pt x="22" y="17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4" name="Google Shape;1664;g126703fbed5_0_202"/>
                <p:cNvSpPr/>
                <p:nvPr/>
              </p:nvSpPr>
              <p:spPr>
                <a:xfrm>
                  <a:off x="-11891963" y="14690726"/>
                  <a:ext cx="3630612" cy="6772274"/>
                </a:xfrm>
                <a:custGeom>
                  <a:avLst/>
                  <a:gdLst/>
                  <a:ahLst/>
                  <a:cxnLst/>
                  <a:rect l="l" t="t" r="r" b="b"/>
                  <a:pathLst>
                    <a:path w="968" h="1806" extrusionOk="0">
                      <a:moveTo>
                        <a:pt x="42" y="334"/>
                      </a:moveTo>
                      <a:cubicBezTo>
                        <a:pt x="0" y="373"/>
                        <a:pt x="13" y="485"/>
                        <a:pt x="13" y="540"/>
                      </a:cubicBezTo>
                      <a:cubicBezTo>
                        <a:pt x="13" y="610"/>
                        <a:pt x="12" y="679"/>
                        <a:pt x="24" y="745"/>
                      </a:cubicBezTo>
                      <a:cubicBezTo>
                        <a:pt x="37" y="811"/>
                        <a:pt x="42" y="875"/>
                        <a:pt x="67" y="934"/>
                      </a:cubicBezTo>
                      <a:cubicBezTo>
                        <a:pt x="94" y="997"/>
                        <a:pt x="83" y="1069"/>
                        <a:pt x="107" y="1131"/>
                      </a:cubicBezTo>
                      <a:cubicBezTo>
                        <a:pt x="109" y="1137"/>
                        <a:pt x="110" y="1141"/>
                        <a:pt x="111" y="1148"/>
                      </a:cubicBezTo>
                      <a:cubicBezTo>
                        <a:pt x="145" y="1153"/>
                        <a:pt x="172" y="1293"/>
                        <a:pt x="175" y="1326"/>
                      </a:cubicBezTo>
                      <a:cubicBezTo>
                        <a:pt x="181" y="1397"/>
                        <a:pt x="190" y="1472"/>
                        <a:pt x="187" y="1544"/>
                      </a:cubicBezTo>
                      <a:cubicBezTo>
                        <a:pt x="185" y="1580"/>
                        <a:pt x="176" y="1620"/>
                        <a:pt x="198" y="1649"/>
                      </a:cubicBezTo>
                      <a:cubicBezTo>
                        <a:pt x="216" y="1673"/>
                        <a:pt x="244" y="1699"/>
                        <a:pt x="264" y="1720"/>
                      </a:cubicBezTo>
                      <a:cubicBezTo>
                        <a:pt x="316" y="1774"/>
                        <a:pt x="365" y="1806"/>
                        <a:pt x="438" y="1780"/>
                      </a:cubicBezTo>
                      <a:cubicBezTo>
                        <a:pt x="475" y="1767"/>
                        <a:pt x="511" y="1762"/>
                        <a:pt x="551" y="1757"/>
                      </a:cubicBezTo>
                      <a:cubicBezTo>
                        <a:pt x="594" y="1753"/>
                        <a:pt x="630" y="1737"/>
                        <a:pt x="670" y="1729"/>
                      </a:cubicBezTo>
                      <a:cubicBezTo>
                        <a:pt x="734" y="1716"/>
                        <a:pt x="793" y="1731"/>
                        <a:pt x="812" y="1652"/>
                      </a:cubicBezTo>
                      <a:cubicBezTo>
                        <a:pt x="829" y="1577"/>
                        <a:pt x="803" y="1495"/>
                        <a:pt x="787" y="1427"/>
                      </a:cubicBezTo>
                      <a:cubicBezTo>
                        <a:pt x="770" y="1350"/>
                        <a:pt x="788" y="1278"/>
                        <a:pt x="821" y="1210"/>
                      </a:cubicBezTo>
                      <a:cubicBezTo>
                        <a:pt x="858" y="1131"/>
                        <a:pt x="876" y="1045"/>
                        <a:pt x="901" y="960"/>
                      </a:cubicBezTo>
                      <a:cubicBezTo>
                        <a:pt x="903" y="959"/>
                        <a:pt x="905" y="959"/>
                        <a:pt x="908" y="958"/>
                      </a:cubicBezTo>
                      <a:cubicBezTo>
                        <a:pt x="953" y="813"/>
                        <a:pt x="968" y="648"/>
                        <a:pt x="946" y="496"/>
                      </a:cubicBezTo>
                      <a:cubicBezTo>
                        <a:pt x="935" y="423"/>
                        <a:pt x="924" y="342"/>
                        <a:pt x="887" y="275"/>
                      </a:cubicBezTo>
                      <a:cubicBezTo>
                        <a:pt x="868" y="241"/>
                        <a:pt x="824" y="214"/>
                        <a:pt x="792" y="194"/>
                      </a:cubicBezTo>
                      <a:cubicBezTo>
                        <a:pt x="733" y="157"/>
                        <a:pt x="680" y="98"/>
                        <a:pt x="615" y="71"/>
                      </a:cubicBezTo>
                      <a:cubicBezTo>
                        <a:pt x="493" y="20"/>
                        <a:pt x="350" y="18"/>
                        <a:pt x="221" y="8"/>
                      </a:cubicBezTo>
                      <a:cubicBezTo>
                        <a:pt x="159" y="3"/>
                        <a:pt x="96" y="0"/>
                        <a:pt x="73" y="64"/>
                      </a:cubicBezTo>
                      <a:cubicBezTo>
                        <a:pt x="57" y="110"/>
                        <a:pt x="54" y="170"/>
                        <a:pt x="50" y="221"/>
                      </a:cubicBezTo>
                      <a:cubicBezTo>
                        <a:pt x="46" y="260"/>
                        <a:pt x="27" y="311"/>
                        <a:pt x="46" y="34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5" name="Google Shape;1665;g126703fbed5_0_202"/>
                <p:cNvSpPr/>
                <p:nvPr/>
              </p:nvSpPr>
              <p:spPr>
                <a:xfrm>
                  <a:off x="-12514263" y="9583738"/>
                  <a:ext cx="4768849" cy="6877051"/>
                </a:xfrm>
                <a:custGeom>
                  <a:avLst/>
                  <a:gdLst/>
                  <a:ahLst/>
                  <a:cxnLst/>
                  <a:rect l="l" t="t" r="r" b="b"/>
                  <a:pathLst>
                    <a:path w="1272" h="1834" extrusionOk="0">
                      <a:moveTo>
                        <a:pt x="284" y="116"/>
                      </a:moveTo>
                      <a:cubicBezTo>
                        <a:pt x="230" y="134"/>
                        <a:pt x="174" y="145"/>
                        <a:pt x="119" y="164"/>
                      </a:cubicBezTo>
                      <a:cubicBezTo>
                        <a:pt x="55" y="185"/>
                        <a:pt x="27" y="234"/>
                        <a:pt x="19" y="304"/>
                      </a:cubicBezTo>
                      <a:cubicBezTo>
                        <a:pt x="7" y="403"/>
                        <a:pt x="27" y="506"/>
                        <a:pt x="15" y="605"/>
                      </a:cubicBezTo>
                      <a:cubicBezTo>
                        <a:pt x="6" y="680"/>
                        <a:pt x="0" y="761"/>
                        <a:pt x="11" y="836"/>
                      </a:cubicBezTo>
                      <a:cubicBezTo>
                        <a:pt x="16" y="875"/>
                        <a:pt x="30" y="914"/>
                        <a:pt x="34" y="954"/>
                      </a:cubicBezTo>
                      <a:cubicBezTo>
                        <a:pt x="39" y="1004"/>
                        <a:pt x="25" y="1066"/>
                        <a:pt x="49" y="1111"/>
                      </a:cubicBezTo>
                      <a:cubicBezTo>
                        <a:pt x="68" y="1147"/>
                        <a:pt x="85" y="1170"/>
                        <a:pt x="102" y="1211"/>
                      </a:cubicBezTo>
                      <a:cubicBezTo>
                        <a:pt x="116" y="1246"/>
                        <a:pt x="122" y="1303"/>
                        <a:pt x="159" y="1322"/>
                      </a:cubicBezTo>
                      <a:cubicBezTo>
                        <a:pt x="166" y="1350"/>
                        <a:pt x="134" y="1377"/>
                        <a:pt x="140" y="1413"/>
                      </a:cubicBezTo>
                      <a:cubicBezTo>
                        <a:pt x="150" y="1411"/>
                        <a:pt x="161" y="1416"/>
                        <a:pt x="172" y="1411"/>
                      </a:cubicBezTo>
                      <a:cubicBezTo>
                        <a:pt x="170" y="1482"/>
                        <a:pt x="175" y="1554"/>
                        <a:pt x="163" y="1623"/>
                      </a:cubicBezTo>
                      <a:cubicBezTo>
                        <a:pt x="158" y="1657"/>
                        <a:pt x="142" y="1682"/>
                        <a:pt x="163" y="1697"/>
                      </a:cubicBezTo>
                      <a:cubicBezTo>
                        <a:pt x="184" y="1711"/>
                        <a:pt x="234" y="1719"/>
                        <a:pt x="259" y="1725"/>
                      </a:cubicBezTo>
                      <a:cubicBezTo>
                        <a:pt x="380" y="1756"/>
                        <a:pt x="441" y="1620"/>
                        <a:pt x="458" y="1520"/>
                      </a:cubicBezTo>
                      <a:cubicBezTo>
                        <a:pt x="497" y="1620"/>
                        <a:pt x="504" y="1720"/>
                        <a:pt x="611" y="1769"/>
                      </a:cubicBezTo>
                      <a:cubicBezTo>
                        <a:pt x="683" y="1803"/>
                        <a:pt x="904" y="1834"/>
                        <a:pt x="958" y="1761"/>
                      </a:cubicBezTo>
                      <a:cubicBezTo>
                        <a:pt x="995" y="1754"/>
                        <a:pt x="1116" y="1737"/>
                        <a:pt x="1130" y="1711"/>
                      </a:cubicBezTo>
                      <a:cubicBezTo>
                        <a:pt x="1156" y="1664"/>
                        <a:pt x="1107" y="1562"/>
                        <a:pt x="1098" y="1515"/>
                      </a:cubicBezTo>
                      <a:cubicBezTo>
                        <a:pt x="1090" y="1476"/>
                        <a:pt x="1086" y="1438"/>
                        <a:pt x="1075" y="1401"/>
                      </a:cubicBezTo>
                      <a:cubicBezTo>
                        <a:pt x="1064" y="1365"/>
                        <a:pt x="1045" y="1333"/>
                        <a:pt x="1031" y="1297"/>
                      </a:cubicBezTo>
                      <a:cubicBezTo>
                        <a:pt x="1005" y="1233"/>
                        <a:pt x="1006" y="1160"/>
                        <a:pt x="1014" y="1091"/>
                      </a:cubicBezTo>
                      <a:cubicBezTo>
                        <a:pt x="1016" y="1077"/>
                        <a:pt x="1017" y="1066"/>
                        <a:pt x="1019" y="1052"/>
                      </a:cubicBezTo>
                      <a:cubicBezTo>
                        <a:pt x="1033" y="1046"/>
                        <a:pt x="1034" y="1039"/>
                        <a:pt x="1041" y="1026"/>
                      </a:cubicBezTo>
                      <a:cubicBezTo>
                        <a:pt x="1007" y="987"/>
                        <a:pt x="1028" y="886"/>
                        <a:pt x="1062" y="857"/>
                      </a:cubicBezTo>
                      <a:cubicBezTo>
                        <a:pt x="1071" y="850"/>
                        <a:pt x="1084" y="851"/>
                        <a:pt x="1094" y="840"/>
                      </a:cubicBezTo>
                      <a:cubicBezTo>
                        <a:pt x="1103" y="830"/>
                        <a:pt x="1108" y="798"/>
                        <a:pt x="1114" y="785"/>
                      </a:cubicBezTo>
                      <a:cubicBezTo>
                        <a:pt x="1128" y="751"/>
                        <a:pt x="1144" y="725"/>
                        <a:pt x="1158" y="692"/>
                      </a:cubicBezTo>
                      <a:cubicBezTo>
                        <a:pt x="1218" y="547"/>
                        <a:pt x="1272" y="410"/>
                        <a:pt x="1252" y="249"/>
                      </a:cubicBezTo>
                      <a:cubicBezTo>
                        <a:pt x="1237" y="131"/>
                        <a:pt x="1073" y="71"/>
                        <a:pt x="973" y="56"/>
                      </a:cubicBezTo>
                      <a:cubicBezTo>
                        <a:pt x="820" y="34"/>
                        <a:pt x="664" y="0"/>
                        <a:pt x="507" y="45"/>
                      </a:cubicBezTo>
                      <a:cubicBezTo>
                        <a:pt x="436" y="65"/>
                        <a:pt x="326" y="68"/>
                        <a:pt x="276" y="124"/>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6" name="Google Shape;1666;g126703fbed5_0_202"/>
                <p:cNvSpPr/>
                <p:nvPr/>
              </p:nvSpPr>
              <p:spPr>
                <a:xfrm>
                  <a:off x="-8805863" y="10167938"/>
                  <a:ext cx="1676400" cy="5910264"/>
                </a:xfrm>
                <a:custGeom>
                  <a:avLst/>
                  <a:gdLst/>
                  <a:ahLst/>
                  <a:cxnLst/>
                  <a:rect l="l" t="t" r="r" b="b"/>
                  <a:pathLst>
                    <a:path w="447" h="1576" extrusionOk="0">
                      <a:moveTo>
                        <a:pt x="190" y="4"/>
                      </a:moveTo>
                      <a:cubicBezTo>
                        <a:pt x="243" y="37"/>
                        <a:pt x="273" y="80"/>
                        <a:pt x="286" y="141"/>
                      </a:cubicBezTo>
                      <a:cubicBezTo>
                        <a:pt x="295" y="183"/>
                        <a:pt x="280" y="198"/>
                        <a:pt x="308" y="225"/>
                      </a:cubicBezTo>
                      <a:cubicBezTo>
                        <a:pt x="325" y="242"/>
                        <a:pt x="356" y="253"/>
                        <a:pt x="348" y="290"/>
                      </a:cubicBezTo>
                      <a:cubicBezTo>
                        <a:pt x="344" y="306"/>
                        <a:pt x="325" y="309"/>
                        <a:pt x="323" y="322"/>
                      </a:cubicBezTo>
                      <a:cubicBezTo>
                        <a:pt x="320" y="342"/>
                        <a:pt x="332" y="347"/>
                        <a:pt x="338" y="364"/>
                      </a:cubicBezTo>
                      <a:cubicBezTo>
                        <a:pt x="349" y="393"/>
                        <a:pt x="356" y="414"/>
                        <a:pt x="373" y="438"/>
                      </a:cubicBezTo>
                      <a:cubicBezTo>
                        <a:pt x="413" y="497"/>
                        <a:pt x="381" y="536"/>
                        <a:pt x="388" y="605"/>
                      </a:cubicBezTo>
                      <a:cubicBezTo>
                        <a:pt x="391" y="638"/>
                        <a:pt x="408" y="653"/>
                        <a:pt x="412" y="681"/>
                      </a:cubicBezTo>
                      <a:cubicBezTo>
                        <a:pt x="417" y="714"/>
                        <a:pt x="403" y="748"/>
                        <a:pt x="412" y="782"/>
                      </a:cubicBezTo>
                      <a:cubicBezTo>
                        <a:pt x="427" y="838"/>
                        <a:pt x="444" y="898"/>
                        <a:pt x="444" y="959"/>
                      </a:cubicBezTo>
                      <a:cubicBezTo>
                        <a:pt x="444" y="976"/>
                        <a:pt x="447" y="996"/>
                        <a:pt x="444" y="1012"/>
                      </a:cubicBezTo>
                      <a:cubicBezTo>
                        <a:pt x="439" y="1035"/>
                        <a:pt x="431" y="1035"/>
                        <a:pt x="421" y="1053"/>
                      </a:cubicBezTo>
                      <a:cubicBezTo>
                        <a:pt x="404" y="1082"/>
                        <a:pt x="401" y="1111"/>
                        <a:pt x="396" y="1145"/>
                      </a:cubicBezTo>
                      <a:cubicBezTo>
                        <a:pt x="390" y="1181"/>
                        <a:pt x="382" y="1200"/>
                        <a:pt x="365" y="1230"/>
                      </a:cubicBezTo>
                      <a:cubicBezTo>
                        <a:pt x="344" y="1266"/>
                        <a:pt x="341" y="1288"/>
                        <a:pt x="328" y="1327"/>
                      </a:cubicBezTo>
                      <a:cubicBezTo>
                        <a:pt x="312" y="1374"/>
                        <a:pt x="273" y="1403"/>
                        <a:pt x="238" y="1434"/>
                      </a:cubicBezTo>
                      <a:cubicBezTo>
                        <a:pt x="203" y="1465"/>
                        <a:pt x="173" y="1514"/>
                        <a:pt x="149" y="1555"/>
                      </a:cubicBezTo>
                      <a:cubicBezTo>
                        <a:pt x="131" y="1561"/>
                        <a:pt x="119" y="1576"/>
                        <a:pt x="98" y="1572"/>
                      </a:cubicBezTo>
                      <a:cubicBezTo>
                        <a:pt x="95" y="1541"/>
                        <a:pt x="66" y="1528"/>
                        <a:pt x="53" y="1504"/>
                      </a:cubicBezTo>
                      <a:cubicBezTo>
                        <a:pt x="36" y="1472"/>
                        <a:pt x="31" y="1436"/>
                        <a:pt x="33" y="1399"/>
                      </a:cubicBezTo>
                      <a:cubicBezTo>
                        <a:pt x="37" y="1332"/>
                        <a:pt x="75" y="1284"/>
                        <a:pt x="98" y="1226"/>
                      </a:cubicBezTo>
                      <a:cubicBezTo>
                        <a:pt x="118" y="1176"/>
                        <a:pt x="141" y="1118"/>
                        <a:pt x="150" y="1068"/>
                      </a:cubicBezTo>
                      <a:cubicBezTo>
                        <a:pt x="156" y="1034"/>
                        <a:pt x="157" y="999"/>
                        <a:pt x="163" y="968"/>
                      </a:cubicBezTo>
                      <a:cubicBezTo>
                        <a:pt x="166" y="955"/>
                        <a:pt x="174" y="944"/>
                        <a:pt x="170" y="927"/>
                      </a:cubicBezTo>
                      <a:cubicBezTo>
                        <a:pt x="165" y="905"/>
                        <a:pt x="157" y="910"/>
                        <a:pt x="146" y="895"/>
                      </a:cubicBezTo>
                      <a:cubicBezTo>
                        <a:pt x="108" y="841"/>
                        <a:pt x="108" y="790"/>
                        <a:pt x="89" y="730"/>
                      </a:cubicBezTo>
                      <a:cubicBezTo>
                        <a:pt x="70" y="666"/>
                        <a:pt x="2" y="640"/>
                        <a:pt x="1" y="560"/>
                      </a:cubicBezTo>
                      <a:cubicBezTo>
                        <a:pt x="0" y="517"/>
                        <a:pt x="20" y="487"/>
                        <a:pt x="36" y="449"/>
                      </a:cubicBezTo>
                      <a:cubicBezTo>
                        <a:pt x="58" y="398"/>
                        <a:pt x="72" y="345"/>
                        <a:pt x="77" y="288"/>
                      </a:cubicBezTo>
                      <a:cubicBezTo>
                        <a:pt x="85" y="209"/>
                        <a:pt x="60" y="115"/>
                        <a:pt x="117" y="55"/>
                      </a:cubicBezTo>
                      <a:cubicBezTo>
                        <a:pt x="138" y="34"/>
                        <a:pt x="164" y="18"/>
                        <a:pt x="186" y="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7" name="Google Shape;1667;g126703fbed5_0_202"/>
                <p:cNvSpPr/>
                <p:nvPr/>
              </p:nvSpPr>
              <p:spPr>
                <a:xfrm>
                  <a:off x="-12274550" y="11315701"/>
                  <a:ext cx="1162050" cy="2009775"/>
                </a:xfrm>
                <a:custGeom>
                  <a:avLst/>
                  <a:gdLst/>
                  <a:ahLst/>
                  <a:cxnLst/>
                  <a:rect l="l" t="t" r="r" b="b"/>
                  <a:pathLst>
                    <a:path w="310" h="536" extrusionOk="0">
                      <a:moveTo>
                        <a:pt x="148" y="0"/>
                      </a:moveTo>
                      <a:cubicBezTo>
                        <a:pt x="148" y="85"/>
                        <a:pt x="124" y="195"/>
                        <a:pt x="154" y="269"/>
                      </a:cubicBezTo>
                      <a:cubicBezTo>
                        <a:pt x="182" y="338"/>
                        <a:pt x="254" y="405"/>
                        <a:pt x="310" y="452"/>
                      </a:cubicBezTo>
                      <a:cubicBezTo>
                        <a:pt x="222" y="536"/>
                        <a:pt x="0" y="98"/>
                        <a:pt x="131" y="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8" name="Google Shape;1668;g126703fbed5_0_202"/>
                <p:cNvSpPr/>
                <p:nvPr/>
              </p:nvSpPr>
              <p:spPr>
                <a:xfrm>
                  <a:off x="-10691813" y="10321926"/>
                  <a:ext cx="1900239" cy="2689225"/>
                </a:xfrm>
                <a:custGeom>
                  <a:avLst/>
                  <a:gdLst/>
                  <a:ahLst/>
                  <a:cxnLst/>
                  <a:rect l="l" t="t" r="r" b="b"/>
                  <a:pathLst>
                    <a:path w="507" h="717" extrusionOk="0">
                      <a:moveTo>
                        <a:pt x="8" y="701"/>
                      </a:moveTo>
                      <a:cubicBezTo>
                        <a:pt x="126" y="642"/>
                        <a:pt x="212" y="486"/>
                        <a:pt x="292" y="372"/>
                      </a:cubicBezTo>
                      <a:cubicBezTo>
                        <a:pt x="352" y="287"/>
                        <a:pt x="402" y="8"/>
                        <a:pt x="507" y="0"/>
                      </a:cubicBezTo>
                      <a:cubicBezTo>
                        <a:pt x="502" y="35"/>
                        <a:pt x="481" y="30"/>
                        <a:pt x="466" y="56"/>
                      </a:cubicBezTo>
                      <a:cubicBezTo>
                        <a:pt x="456" y="72"/>
                        <a:pt x="439" y="102"/>
                        <a:pt x="428" y="121"/>
                      </a:cubicBezTo>
                      <a:cubicBezTo>
                        <a:pt x="400" y="166"/>
                        <a:pt x="384" y="201"/>
                        <a:pt x="365" y="251"/>
                      </a:cubicBezTo>
                      <a:cubicBezTo>
                        <a:pt x="327" y="350"/>
                        <a:pt x="276" y="423"/>
                        <a:pt x="232" y="514"/>
                      </a:cubicBezTo>
                      <a:cubicBezTo>
                        <a:pt x="135" y="568"/>
                        <a:pt x="118" y="700"/>
                        <a:pt x="0" y="71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9" name="Google Shape;1669;g126703fbed5_0_202"/>
                <p:cNvSpPr/>
                <p:nvPr/>
              </p:nvSpPr>
              <p:spPr>
                <a:xfrm>
                  <a:off x="-12109450" y="8926513"/>
                  <a:ext cx="3465513" cy="3694112"/>
                </a:xfrm>
                <a:custGeom>
                  <a:avLst/>
                  <a:gdLst/>
                  <a:ahLst/>
                  <a:cxnLst/>
                  <a:rect l="l" t="t" r="r" b="b"/>
                  <a:pathLst>
                    <a:path w="924" h="985" extrusionOk="0">
                      <a:moveTo>
                        <a:pt x="657" y="363"/>
                      </a:moveTo>
                      <a:cubicBezTo>
                        <a:pt x="602" y="466"/>
                        <a:pt x="523" y="569"/>
                        <a:pt x="462" y="673"/>
                      </a:cubicBezTo>
                      <a:cubicBezTo>
                        <a:pt x="412" y="727"/>
                        <a:pt x="334" y="908"/>
                        <a:pt x="333" y="985"/>
                      </a:cubicBezTo>
                      <a:cubicBezTo>
                        <a:pt x="183" y="931"/>
                        <a:pt x="225" y="479"/>
                        <a:pt x="236" y="354"/>
                      </a:cubicBezTo>
                      <a:cubicBezTo>
                        <a:pt x="139" y="320"/>
                        <a:pt x="90" y="383"/>
                        <a:pt x="0" y="385"/>
                      </a:cubicBezTo>
                      <a:cubicBezTo>
                        <a:pt x="25" y="359"/>
                        <a:pt x="111" y="310"/>
                        <a:pt x="155" y="269"/>
                      </a:cubicBezTo>
                      <a:cubicBezTo>
                        <a:pt x="203" y="225"/>
                        <a:pt x="232" y="156"/>
                        <a:pt x="272" y="118"/>
                      </a:cubicBezTo>
                      <a:cubicBezTo>
                        <a:pt x="370" y="25"/>
                        <a:pt x="531" y="0"/>
                        <a:pt x="655" y="53"/>
                      </a:cubicBezTo>
                      <a:cubicBezTo>
                        <a:pt x="729" y="164"/>
                        <a:pt x="911" y="267"/>
                        <a:pt x="924" y="405"/>
                      </a:cubicBezTo>
                      <a:cubicBezTo>
                        <a:pt x="842" y="413"/>
                        <a:pt x="739" y="374"/>
                        <a:pt x="647" y="374"/>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0" name="Google Shape;1670;g126703fbed5_0_202"/>
                <p:cNvSpPr/>
                <p:nvPr/>
              </p:nvSpPr>
              <p:spPr>
                <a:xfrm>
                  <a:off x="-10977563" y="7891463"/>
                  <a:ext cx="1387475" cy="3170237"/>
                </a:xfrm>
                <a:custGeom>
                  <a:avLst/>
                  <a:gdLst/>
                  <a:ahLst/>
                  <a:cxnLst/>
                  <a:rect l="l" t="t" r="r" b="b"/>
                  <a:pathLst>
                    <a:path w="370" h="845" extrusionOk="0">
                      <a:moveTo>
                        <a:pt x="65" y="209"/>
                      </a:moveTo>
                      <a:cubicBezTo>
                        <a:pt x="37" y="364"/>
                        <a:pt x="31" y="299"/>
                        <a:pt x="15" y="456"/>
                      </a:cubicBezTo>
                      <a:cubicBezTo>
                        <a:pt x="0" y="610"/>
                        <a:pt x="23" y="766"/>
                        <a:pt x="76" y="845"/>
                      </a:cubicBezTo>
                      <a:cubicBezTo>
                        <a:pt x="198" y="720"/>
                        <a:pt x="370" y="495"/>
                        <a:pt x="347" y="411"/>
                      </a:cubicBezTo>
                      <a:cubicBezTo>
                        <a:pt x="326" y="334"/>
                        <a:pt x="333" y="247"/>
                        <a:pt x="313" y="166"/>
                      </a:cubicBezTo>
                      <a:cubicBezTo>
                        <a:pt x="270" y="0"/>
                        <a:pt x="129" y="113"/>
                        <a:pt x="65" y="209"/>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1" name="Google Shape;1671;g126703fbed5_0_202"/>
                <p:cNvSpPr/>
                <p:nvPr/>
              </p:nvSpPr>
              <p:spPr>
                <a:xfrm>
                  <a:off x="-11336338" y="6861176"/>
                  <a:ext cx="1660525" cy="2741614"/>
                </a:xfrm>
                <a:custGeom>
                  <a:avLst/>
                  <a:gdLst/>
                  <a:ahLst/>
                  <a:cxnLst/>
                  <a:rect l="l" t="t" r="r" b="b"/>
                  <a:pathLst>
                    <a:path w="443" h="731" extrusionOk="0">
                      <a:moveTo>
                        <a:pt x="34" y="0"/>
                      </a:moveTo>
                      <a:cubicBezTo>
                        <a:pt x="0" y="121"/>
                        <a:pt x="95" y="464"/>
                        <a:pt x="151" y="571"/>
                      </a:cubicBezTo>
                      <a:cubicBezTo>
                        <a:pt x="202" y="731"/>
                        <a:pt x="443" y="654"/>
                        <a:pt x="423" y="467"/>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2" name="Google Shape;1672;g126703fbed5_0_202"/>
                <p:cNvSpPr/>
                <p:nvPr/>
              </p:nvSpPr>
              <p:spPr>
                <a:xfrm>
                  <a:off x="-11385550" y="5757863"/>
                  <a:ext cx="2643188" cy="3578225"/>
                </a:xfrm>
                <a:custGeom>
                  <a:avLst/>
                  <a:gdLst/>
                  <a:ahLst/>
                  <a:cxnLst/>
                  <a:rect l="l" t="t" r="r" b="b"/>
                  <a:pathLst>
                    <a:path w="705" h="954" extrusionOk="0">
                      <a:moveTo>
                        <a:pt x="540" y="466"/>
                      </a:moveTo>
                      <a:cubicBezTo>
                        <a:pt x="583" y="312"/>
                        <a:pt x="527" y="143"/>
                        <a:pt x="379" y="71"/>
                      </a:cubicBezTo>
                      <a:cubicBezTo>
                        <a:pt x="233" y="0"/>
                        <a:pt x="70" y="158"/>
                        <a:pt x="34" y="284"/>
                      </a:cubicBezTo>
                      <a:cubicBezTo>
                        <a:pt x="0" y="404"/>
                        <a:pt x="21" y="650"/>
                        <a:pt x="77" y="757"/>
                      </a:cubicBezTo>
                      <a:cubicBezTo>
                        <a:pt x="152" y="900"/>
                        <a:pt x="298" y="954"/>
                        <a:pt x="411" y="821"/>
                      </a:cubicBezTo>
                      <a:cubicBezTo>
                        <a:pt x="450" y="776"/>
                        <a:pt x="705" y="503"/>
                        <a:pt x="541" y="486"/>
                      </a:cubicBezTo>
                      <a:cubicBezTo>
                        <a:pt x="544" y="469"/>
                        <a:pt x="538" y="463"/>
                        <a:pt x="529" y="456"/>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3" name="Google Shape;1673;g126703fbed5_0_202"/>
                <p:cNvSpPr/>
                <p:nvPr/>
              </p:nvSpPr>
              <p:spPr>
                <a:xfrm>
                  <a:off x="-10306050" y="5870576"/>
                  <a:ext cx="1131888" cy="1927225"/>
                </a:xfrm>
                <a:custGeom>
                  <a:avLst/>
                  <a:gdLst/>
                  <a:ahLst/>
                  <a:cxnLst/>
                  <a:rect l="l" t="t" r="r" b="b"/>
                  <a:pathLst>
                    <a:path w="302" h="514" extrusionOk="0">
                      <a:moveTo>
                        <a:pt x="78" y="130"/>
                      </a:moveTo>
                      <a:cubicBezTo>
                        <a:pt x="136" y="173"/>
                        <a:pt x="189" y="210"/>
                        <a:pt x="216" y="282"/>
                      </a:cubicBezTo>
                      <a:cubicBezTo>
                        <a:pt x="240" y="345"/>
                        <a:pt x="241" y="427"/>
                        <a:pt x="232" y="496"/>
                      </a:cubicBezTo>
                      <a:cubicBezTo>
                        <a:pt x="289" y="514"/>
                        <a:pt x="276" y="368"/>
                        <a:pt x="284" y="336"/>
                      </a:cubicBezTo>
                      <a:cubicBezTo>
                        <a:pt x="302" y="266"/>
                        <a:pt x="300" y="217"/>
                        <a:pt x="256" y="153"/>
                      </a:cubicBezTo>
                      <a:cubicBezTo>
                        <a:pt x="224" y="105"/>
                        <a:pt x="184" y="67"/>
                        <a:pt x="135" y="36"/>
                      </a:cubicBezTo>
                      <a:cubicBezTo>
                        <a:pt x="112" y="22"/>
                        <a:pt x="65" y="0"/>
                        <a:pt x="38" y="13"/>
                      </a:cubicBezTo>
                      <a:cubicBezTo>
                        <a:pt x="14" y="25"/>
                        <a:pt x="0" y="74"/>
                        <a:pt x="10" y="98"/>
                      </a:cubicBezTo>
                      <a:cubicBezTo>
                        <a:pt x="20" y="121"/>
                        <a:pt x="56" y="129"/>
                        <a:pt x="78" y="13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4" name="Google Shape;1674;g126703fbed5_0_202"/>
                <p:cNvSpPr/>
                <p:nvPr/>
              </p:nvSpPr>
              <p:spPr>
                <a:xfrm>
                  <a:off x="-11415713" y="5799138"/>
                  <a:ext cx="1690689" cy="2160588"/>
                </a:xfrm>
                <a:custGeom>
                  <a:avLst/>
                  <a:gdLst/>
                  <a:ahLst/>
                  <a:cxnLst/>
                  <a:rect l="l" t="t" r="r" b="b"/>
                  <a:pathLst>
                    <a:path w="451" h="576" extrusionOk="0">
                      <a:moveTo>
                        <a:pt x="370" y="157"/>
                      </a:moveTo>
                      <a:cubicBezTo>
                        <a:pt x="280" y="183"/>
                        <a:pt x="205" y="258"/>
                        <a:pt x="151" y="329"/>
                      </a:cubicBezTo>
                      <a:cubicBezTo>
                        <a:pt x="104" y="393"/>
                        <a:pt x="34" y="493"/>
                        <a:pt x="23" y="576"/>
                      </a:cubicBezTo>
                      <a:cubicBezTo>
                        <a:pt x="6" y="557"/>
                        <a:pt x="12" y="526"/>
                        <a:pt x="11" y="500"/>
                      </a:cubicBezTo>
                      <a:cubicBezTo>
                        <a:pt x="7" y="499"/>
                        <a:pt x="4" y="500"/>
                        <a:pt x="0" y="499"/>
                      </a:cubicBezTo>
                      <a:cubicBezTo>
                        <a:pt x="18" y="386"/>
                        <a:pt x="1" y="273"/>
                        <a:pt x="56" y="165"/>
                      </a:cubicBezTo>
                      <a:cubicBezTo>
                        <a:pt x="100" y="77"/>
                        <a:pt x="228" y="0"/>
                        <a:pt x="330" y="16"/>
                      </a:cubicBezTo>
                      <a:cubicBezTo>
                        <a:pt x="408" y="28"/>
                        <a:pt x="451" y="128"/>
                        <a:pt x="370" y="157"/>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5" name="Google Shape;1675;g126703fbed5_0_202"/>
                <p:cNvSpPr/>
                <p:nvPr/>
              </p:nvSpPr>
              <p:spPr>
                <a:xfrm>
                  <a:off x="-11168063" y="12928601"/>
                  <a:ext cx="393700" cy="363538"/>
                </a:xfrm>
                <a:custGeom>
                  <a:avLst/>
                  <a:gdLst/>
                  <a:ahLst/>
                  <a:cxnLst/>
                  <a:rect l="l" t="t" r="r" b="b"/>
                  <a:pathLst>
                    <a:path w="105" h="97" extrusionOk="0">
                      <a:moveTo>
                        <a:pt x="95" y="22"/>
                      </a:moveTo>
                      <a:cubicBezTo>
                        <a:pt x="0" y="0"/>
                        <a:pt x="11" y="97"/>
                        <a:pt x="93" y="77"/>
                      </a:cubicBezTo>
                      <a:cubicBezTo>
                        <a:pt x="105" y="57"/>
                        <a:pt x="101" y="43"/>
                        <a:pt x="95" y="30"/>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6" name="Google Shape;1676;g126703fbed5_0_202"/>
                <p:cNvSpPr/>
                <p:nvPr/>
              </p:nvSpPr>
              <p:spPr>
                <a:xfrm>
                  <a:off x="-10966450" y="13839826"/>
                  <a:ext cx="225425" cy="292100"/>
                </a:xfrm>
                <a:custGeom>
                  <a:avLst/>
                  <a:gdLst/>
                  <a:ahLst/>
                  <a:cxnLst/>
                  <a:rect l="l" t="t" r="r" b="b"/>
                  <a:pathLst>
                    <a:path w="60" h="78" extrusionOk="0">
                      <a:moveTo>
                        <a:pt x="57" y="21"/>
                      </a:moveTo>
                      <a:cubicBezTo>
                        <a:pt x="45" y="10"/>
                        <a:pt x="38" y="0"/>
                        <a:pt x="18" y="6"/>
                      </a:cubicBezTo>
                      <a:cubicBezTo>
                        <a:pt x="0" y="35"/>
                        <a:pt x="9" y="63"/>
                        <a:pt x="40" y="78"/>
                      </a:cubicBezTo>
                      <a:cubicBezTo>
                        <a:pt x="60" y="68"/>
                        <a:pt x="57" y="57"/>
                        <a:pt x="57" y="37"/>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7" name="Google Shape;1677;g126703fbed5_0_202"/>
                <p:cNvSpPr/>
                <p:nvPr/>
              </p:nvSpPr>
              <p:spPr>
                <a:xfrm>
                  <a:off x="-9634538" y="14068426"/>
                  <a:ext cx="1173163" cy="1057275"/>
                </a:xfrm>
                <a:custGeom>
                  <a:avLst/>
                  <a:gdLst/>
                  <a:ahLst/>
                  <a:cxnLst/>
                  <a:rect l="l" t="t" r="r" b="b"/>
                  <a:pathLst>
                    <a:path w="313" h="282" extrusionOk="0">
                      <a:moveTo>
                        <a:pt x="8" y="0"/>
                      </a:moveTo>
                      <a:cubicBezTo>
                        <a:pt x="64" y="63"/>
                        <a:pt x="12" y="138"/>
                        <a:pt x="112" y="180"/>
                      </a:cubicBezTo>
                      <a:cubicBezTo>
                        <a:pt x="169" y="203"/>
                        <a:pt x="302" y="196"/>
                        <a:pt x="313" y="273"/>
                      </a:cubicBezTo>
                      <a:cubicBezTo>
                        <a:pt x="272" y="282"/>
                        <a:pt x="151" y="228"/>
                        <a:pt x="111" y="212"/>
                      </a:cubicBezTo>
                      <a:cubicBezTo>
                        <a:pt x="27" y="178"/>
                        <a:pt x="7" y="101"/>
                        <a:pt x="0"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8" name="Google Shape;1678;g126703fbed5_0_202"/>
                <p:cNvSpPr/>
                <p:nvPr/>
              </p:nvSpPr>
              <p:spPr>
                <a:xfrm>
                  <a:off x="-12042775" y="14008101"/>
                  <a:ext cx="646113" cy="919163"/>
                </a:xfrm>
                <a:custGeom>
                  <a:avLst/>
                  <a:gdLst/>
                  <a:ahLst/>
                  <a:cxnLst/>
                  <a:rect l="l" t="t" r="r" b="b"/>
                  <a:pathLst>
                    <a:path w="172" h="245" extrusionOk="0">
                      <a:moveTo>
                        <a:pt x="110" y="0"/>
                      </a:moveTo>
                      <a:cubicBezTo>
                        <a:pt x="115" y="91"/>
                        <a:pt x="69" y="180"/>
                        <a:pt x="0" y="226"/>
                      </a:cubicBezTo>
                      <a:cubicBezTo>
                        <a:pt x="97" y="245"/>
                        <a:pt x="172" y="88"/>
                        <a:pt x="118" y="16"/>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1679" name="Google Shape;1679;g126703fbed5_0_202"/>
            <p:cNvGrpSpPr/>
            <p:nvPr/>
          </p:nvGrpSpPr>
          <p:grpSpPr>
            <a:xfrm>
              <a:off x="477119" y="4716006"/>
              <a:ext cx="585568" cy="2142222"/>
              <a:chOff x="6624829" y="1549097"/>
              <a:chExt cx="844244" cy="3088555"/>
            </a:xfrm>
          </p:grpSpPr>
          <p:sp>
            <p:nvSpPr>
              <p:cNvPr id="1680" name="Google Shape;1680;g126703fbed5_0_202"/>
              <p:cNvSpPr/>
              <p:nvPr/>
            </p:nvSpPr>
            <p:spPr>
              <a:xfrm>
                <a:off x="6739101" y="4289578"/>
                <a:ext cx="497772" cy="265569"/>
              </a:xfrm>
              <a:custGeom>
                <a:avLst/>
                <a:gdLst/>
                <a:ahLst/>
                <a:cxnLst/>
                <a:rect l="l" t="t" r="r" b="b"/>
                <a:pathLst>
                  <a:path w="922" h="492" extrusionOk="0">
                    <a:moveTo>
                      <a:pt x="429" y="101"/>
                    </a:moveTo>
                    <a:cubicBezTo>
                      <a:pt x="402" y="122"/>
                      <a:pt x="363" y="146"/>
                      <a:pt x="355" y="179"/>
                    </a:cubicBezTo>
                    <a:cubicBezTo>
                      <a:pt x="335" y="183"/>
                      <a:pt x="296" y="222"/>
                      <a:pt x="276" y="240"/>
                    </a:cubicBezTo>
                    <a:cubicBezTo>
                      <a:pt x="247" y="266"/>
                      <a:pt x="226" y="294"/>
                      <a:pt x="188" y="309"/>
                    </a:cubicBezTo>
                    <a:cubicBezTo>
                      <a:pt x="149" y="324"/>
                      <a:pt x="0" y="364"/>
                      <a:pt x="14" y="421"/>
                    </a:cubicBezTo>
                    <a:cubicBezTo>
                      <a:pt x="42" y="435"/>
                      <a:pt x="50" y="466"/>
                      <a:pt x="76" y="477"/>
                    </a:cubicBezTo>
                    <a:cubicBezTo>
                      <a:pt x="92" y="484"/>
                      <a:pt x="143" y="489"/>
                      <a:pt x="159" y="490"/>
                    </a:cubicBezTo>
                    <a:cubicBezTo>
                      <a:pt x="216" y="492"/>
                      <a:pt x="263" y="467"/>
                      <a:pt x="323" y="467"/>
                    </a:cubicBezTo>
                    <a:cubicBezTo>
                      <a:pt x="396" y="467"/>
                      <a:pt x="411" y="447"/>
                      <a:pt x="470" y="412"/>
                    </a:cubicBezTo>
                    <a:cubicBezTo>
                      <a:pt x="539" y="371"/>
                      <a:pt x="622" y="392"/>
                      <a:pt x="699" y="376"/>
                    </a:cubicBezTo>
                    <a:cubicBezTo>
                      <a:pt x="922" y="224"/>
                      <a:pt x="494" y="0"/>
                      <a:pt x="452" y="112"/>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1" name="Google Shape;1681;g126703fbed5_0_202"/>
              <p:cNvSpPr/>
              <p:nvPr/>
            </p:nvSpPr>
            <p:spPr>
              <a:xfrm>
                <a:off x="7167395" y="4311747"/>
                <a:ext cx="301678" cy="325905"/>
              </a:xfrm>
              <a:custGeom>
                <a:avLst/>
                <a:gdLst/>
                <a:ahLst/>
                <a:cxnLst/>
                <a:rect l="l" t="t" r="r" b="b"/>
                <a:pathLst>
                  <a:path w="559" h="604" extrusionOk="0">
                    <a:moveTo>
                      <a:pt x="36" y="184"/>
                    </a:moveTo>
                    <a:cubicBezTo>
                      <a:pt x="36" y="271"/>
                      <a:pt x="0" y="373"/>
                      <a:pt x="99" y="402"/>
                    </a:cubicBezTo>
                    <a:cubicBezTo>
                      <a:pt x="122" y="409"/>
                      <a:pt x="136" y="401"/>
                      <a:pt x="156" y="413"/>
                    </a:cubicBezTo>
                    <a:cubicBezTo>
                      <a:pt x="190" y="435"/>
                      <a:pt x="167" y="433"/>
                      <a:pt x="183" y="465"/>
                    </a:cubicBezTo>
                    <a:cubicBezTo>
                      <a:pt x="202" y="505"/>
                      <a:pt x="221" y="523"/>
                      <a:pt x="261" y="538"/>
                    </a:cubicBezTo>
                    <a:cubicBezTo>
                      <a:pt x="323" y="562"/>
                      <a:pt x="501" y="604"/>
                      <a:pt x="532" y="527"/>
                    </a:cubicBezTo>
                    <a:cubicBezTo>
                      <a:pt x="559" y="459"/>
                      <a:pt x="449" y="364"/>
                      <a:pt x="409" y="317"/>
                    </a:cubicBezTo>
                    <a:cubicBezTo>
                      <a:pt x="375" y="277"/>
                      <a:pt x="361" y="259"/>
                      <a:pt x="341" y="212"/>
                    </a:cubicBezTo>
                    <a:cubicBezTo>
                      <a:pt x="323" y="171"/>
                      <a:pt x="292" y="106"/>
                      <a:pt x="257" y="77"/>
                    </a:cubicBezTo>
                    <a:cubicBezTo>
                      <a:pt x="168" y="0"/>
                      <a:pt x="73" y="105"/>
                      <a:pt x="48" y="184"/>
                    </a:cubicBezTo>
                  </a:path>
                </a:pathLst>
              </a:custGeom>
              <a:solidFill>
                <a:srgbClr val="00040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2" name="Google Shape;1682;g126703fbed5_0_202"/>
              <p:cNvSpPr/>
              <p:nvPr/>
            </p:nvSpPr>
            <p:spPr>
              <a:xfrm>
                <a:off x="6944335" y="4422820"/>
                <a:ext cx="187864" cy="71306"/>
              </a:xfrm>
              <a:custGeom>
                <a:avLst/>
                <a:gdLst/>
                <a:ahLst/>
                <a:cxnLst/>
                <a:rect l="l" t="t" r="r" b="b"/>
                <a:pathLst>
                  <a:path w="348" h="132" extrusionOk="0">
                    <a:moveTo>
                      <a:pt x="315" y="16"/>
                    </a:moveTo>
                    <a:cubicBezTo>
                      <a:pt x="238" y="16"/>
                      <a:pt x="205" y="34"/>
                      <a:pt x="146" y="79"/>
                    </a:cubicBezTo>
                    <a:cubicBezTo>
                      <a:pt x="99" y="115"/>
                      <a:pt x="61" y="132"/>
                      <a:pt x="0" y="131"/>
                    </a:cubicBezTo>
                    <a:cubicBezTo>
                      <a:pt x="58" y="101"/>
                      <a:pt x="117" y="75"/>
                      <a:pt x="167" y="32"/>
                    </a:cubicBezTo>
                    <a:cubicBezTo>
                      <a:pt x="196" y="8"/>
                      <a:pt x="212" y="9"/>
                      <a:pt x="252" y="4"/>
                    </a:cubicBezTo>
                    <a:cubicBezTo>
                      <a:pt x="264" y="2"/>
                      <a:pt x="348" y="0"/>
                      <a:pt x="299" y="26"/>
                    </a:cubicBezTo>
                    <a:cubicBezTo>
                      <a:pt x="301" y="29"/>
                      <a:pt x="305" y="33"/>
                      <a:pt x="307" y="38"/>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3" name="Google Shape;1683;g126703fbed5_0_202"/>
              <p:cNvSpPr/>
              <p:nvPr/>
            </p:nvSpPr>
            <p:spPr>
              <a:xfrm>
                <a:off x="7188878" y="4452074"/>
                <a:ext cx="116558" cy="132328"/>
              </a:xfrm>
              <a:custGeom>
                <a:avLst/>
                <a:gdLst/>
                <a:ahLst/>
                <a:cxnLst/>
                <a:rect l="l" t="t" r="r" b="b"/>
                <a:pathLst>
                  <a:path w="216" h="245" extrusionOk="0">
                    <a:moveTo>
                      <a:pt x="36" y="13"/>
                    </a:moveTo>
                    <a:cubicBezTo>
                      <a:pt x="156" y="33"/>
                      <a:pt x="104" y="200"/>
                      <a:pt x="216" y="237"/>
                    </a:cubicBezTo>
                    <a:cubicBezTo>
                      <a:pt x="163" y="245"/>
                      <a:pt x="127" y="165"/>
                      <a:pt x="108" y="130"/>
                    </a:cubicBezTo>
                    <a:cubicBezTo>
                      <a:pt x="94" y="104"/>
                      <a:pt x="0" y="23"/>
                      <a:pt x="27"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4" name="Google Shape;1684;g126703fbed5_0_202"/>
              <p:cNvSpPr/>
              <p:nvPr/>
            </p:nvSpPr>
            <p:spPr>
              <a:xfrm>
                <a:off x="6743444" y="2721303"/>
                <a:ext cx="636040" cy="1733966"/>
              </a:xfrm>
              <a:custGeom>
                <a:avLst/>
                <a:gdLst/>
                <a:ahLst/>
                <a:cxnLst/>
                <a:rect l="l" t="t" r="r" b="b"/>
                <a:pathLst>
                  <a:path w="1178" h="3212" extrusionOk="0">
                    <a:moveTo>
                      <a:pt x="55" y="151"/>
                    </a:moveTo>
                    <a:cubicBezTo>
                      <a:pt x="49" y="196"/>
                      <a:pt x="81" y="231"/>
                      <a:pt x="78" y="281"/>
                    </a:cubicBezTo>
                    <a:cubicBezTo>
                      <a:pt x="75" y="326"/>
                      <a:pt x="52" y="346"/>
                      <a:pt x="37" y="382"/>
                    </a:cubicBezTo>
                    <a:cubicBezTo>
                      <a:pt x="0" y="468"/>
                      <a:pt x="24" y="594"/>
                      <a:pt x="33" y="686"/>
                    </a:cubicBezTo>
                    <a:cubicBezTo>
                      <a:pt x="45" y="819"/>
                      <a:pt x="58" y="950"/>
                      <a:pt x="72" y="1082"/>
                    </a:cubicBezTo>
                    <a:cubicBezTo>
                      <a:pt x="86" y="1213"/>
                      <a:pt x="107" y="1338"/>
                      <a:pt x="100" y="1473"/>
                    </a:cubicBezTo>
                    <a:cubicBezTo>
                      <a:pt x="90" y="1687"/>
                      <a:pt x="167" y="1885"/>
                      <a:pt x="203" y="2087"/>
                    </a:cubicBezTo>
                    <a:cubicBezTo>
                      <a:pt x="221" y="2184"/>
                      <a:pt x="253" y="2275"/>
                      <a:pt x="268" y="2377"/>
                    </a:cubicBezTo>
                    <a:cubicBezTo>
                      <a:pt x="282" y="2471"/>
                      <a:pt x="342" y="2574"/>
                      <a:pt x="331" y="2676"/>
                    </a:cubicBezTo>
                    <a:cubicBezTo>
                      <a:pt x="330" y="2688"/>
                      <a:pt x="331" y="2700"/>
                      <a:pt x="331" y="2712"/>
                    </a:cubicBezTo>
                    <a:cubicBezTo>
                      <a:pt x="268" y="2741"/>
                      <a:pt x="351" y="2832"/>
                      <a:pt x="360" y="2865"/>
                    </a:cubicBezTo>
                    <a:cubicBezTo>
                      <a:pt x="375" y="2925"/>
                      <a:pt x="339" y="2982"/>
                      <a:pt x="398" y="3028"/>
                    </a:cubicBezTo>
                    <a:cubicBezTo>
                      <a:pt x="420" y="3045"/>
                      <a:pt x="440" y="3037"/>
                      <a:pt x="465" y="3046"/>
                    </a:cubicBezTo>
                    <a:cubicBezTo>
                      <a:pt x="487" y="3054"/>
                      <a:pt x="527" y="3085"/>
                      <a:pt x="551" y="3097"/>
                    </a:cubicBezTo>
                    <a:cubicBezTo>
                      <a:pt x="609" y="3126"/>
                      <a:pt x="681" y="3156"/>
                      <a:pt x="746" y="3164"/>
                    </a:cubicBezTo>
                    <a:cubicBezTo>
                      <a:pt x="725" y="3072"/>
                      <a:pt x="773" y="2987"/>
                      <a:pt x="765" y="2895"/>
                    </a:cubicBezTo>
                    <a:cubicBezTo>
                      <a:pt x="757" y="2795"/>
                      <a:pt x="726" y="2690"/>
                      <a:pt x="699" y="2595"/>
                    </a:cubicBezTo>
                    <a:cubicBezTo>
                      <a:pt x="673" y="2503"/>
                      <a:pt x="654" y="2417"/>
                      <a:pt x="664" y="2318"/>
                    </a:cubicBezTo>
                    <a:cubicBezTo>
                      <a:pt x="673" y="2225"/>
                      <a:pt x="695" y="2102"/>
                      <a:pt x="668" y="2009"/>
                    </a:cubicBezTo>
                    <a:cubicBezTo>
                      <a:pt x="650" y="1949"/>
                      <a:pt x="625" y="1893"/>
                      <a:pt x="635" y="1824"/>
                    </a:cubicBezTo>
                    <a:cubicBezTo>
                      <a:pt x="646" y="1757"/>
                      <a:pt x="672" y="1710"/>
                      <a:pt x="658" y="1638"/>
                    </a:cubicBezTo>
                    <a:cubicBezTo>
                      <a:pt x="645" y="1572"/>
                      <a:pt x="613" y="1532"/>
                      <a:pt x="613" y="1458"/>
                    </a:cubicBezTo>
                    <a:cubicBezTo>
                      <a:pt x="613" y="1392"/>
                      <a:pt x="610" y="1326"/>
                      <a:pt x="614" y="1261"/>
                    </a:cubicBezTo>
                    <a:cubicBezTo>
                      <a:pt x="645" y="1296"/>
                      <a:pt x="669" y="1309"/>
                      <a:pt x="681" y="1356"/>
                    </a:cubicBezTo>
                    <a:cubicBezTo>
                      <a:pt x="693" y="1402"/>
                      <a:pt x="692" y="1455"/>
                      <a:pt x="699" y="1501"/>
                    </a:cubicBezTo>
                    <a:cubicBezTo>
                      <a:pt x="712" y="1593"/>
                      <a:pt x="742" y="1668"/>
                      <a:pt x="742" y="1767"/>
                    </a:cubicBezTo>
                    <a:cubicBezTo>
                      <a:pt x="742" y="1887"/>
                      <a:pt x="727" y="1996"/>
                      <a:pt x="709" y="2110"/>
                    </a:cubicBezTo>
                    <a:cubicBezTo>
                      <a:pt x="692" y="2218"/>
                      <a:pt x="720" y="2327"/>
                      <a:pt x="720" y="2437"/>
                    </a:cubicBezTo>
                    <a:cubicBezTo>
                      <a:pt x="720" y="2509"/>
                      <a:pt x="719" y="2585"/>
                      <a:pt x="708" y="2657"/>
                    </a:cubicBezTo>
                    <a:cubicBezTo>
                      <a:pt x="698" y="2726"/>
                      <a:pt x="676" y="2784"/>
                      <a:pt x="681" y="2858"/>
                    </a:cubicBezTo>
                    <a:cubicBezTo>
                      <a:pt x="685" y="2936"/>
                      <a:pt x="733" y="2993"/>
                      <a:pt x="761" y="3062"/>
                    </a:cubicBezTo>
                    <a:cubicBezTo>
                      <a:pt x="779" y="3106"/>
                      <a:pt x="832" y="3212"/>
                      <a:pt x="888" y="3206"/>
                    </a:cubicBezTo>
                    <a:cubicBezTo>
                      <a:pt x="920" y="3108"/>
                      <a:pt x="1051" y="3169"/>
                      <a:pt x="1108" y="3109"/>
                    </a:cubicBezTo>
                    <a:cubicBezTo>
                      <a:pt x="1178" y="3035"/>
                      <a:pt x="1133" y="2934"/>
                      <a:pt x="1125" y="2843"/>
                    </a:cubicBezTo>
                    <a:cubicBezTo>
                      <a:pt x="1123" y="2817"/>
                      <a:pt x="1129" y="2790"/>
                      <a:pt x="1125" y="2765"/>
                    </a:cubicBezTo>
                    <a:cubicBezTo>
                      <a:pt x="1122" y="2744"/>
                      <a:pt x="1107" y="2723"/>
                      <a:pt x="1108" y="2702"/>
                    </a:cubicBezTo>
                    <a:cubicBezTo>
                      <a:pt x="1111" y="2665"/>
                      <a:pt x="1139" y="2616"/>
                      <a:pt x="1148" y="2578"/>
                    </a:cubicBezTo>
                    <a:cubicBezTo>
                      <a:pt x="1175" y="2463"/>
                      <a:pt x="1153" y="2350"/>
                      <a:pt x="1148" y="2229"/>
                    </a:cubicBezTo>
                    <a:cubicBezTo>
                      <a:pt x="1145" y="2175"/>
                      <a:pt x="1151" y="2124"/>
                      <a:pt x="1153" y="2071"/>
                    </a:cubicBezTo>
                    <a:cubicBezTo>
                      <a:pt x="1156" y="2014"/>
                      <a:pt x="1131" y="1968"/>
                      <a:pt x="1125" y="1914"/>
                    </a:cubicBezTo>
                    <a:cubicBezTo>
                      <a:pt x="1112" y="1802"/>
                      <a:pt x="1143" y="1694"/>
                      <a:pt x="1148" y="1587"/>
                    </a:cubicBezTo>
                    <a:cubicBezTo>
                      <a:pt x="1153" y="1484"/>
                      <a:pt x="1137" y="1386"/>
                      <a:pt x="1142" y="1282"/>
                    </a:cubicBezTo>
                    <a:cubicBezTo>
                      <a:pt x="1145" y="1218"/>
                      <a:pt x="1154" y="1157"/>
                      <a:pt x="1153" y="1092"/>
                    </a:cubicBezTo>
                    <a:cubicBezTo>
                      <a:pt x="1153" y="1028"/>
                      <a:pt x="1131" y="969"/>
                      <a:pt x="1125" y="911"/>
                    </a:cubicBezTo>
                    <a:cubicBezTo>
                      <a:pt x="1114" y="786"/>
                      <a:pt x="1151" y="664"/>
                      <a:pt x="1107" y="541"/>
                    </a:cubicBezTo>
                    <a:cubicBezTo>
                      <a:pt x="1063" y="418"/>
                      <a:pt x="1051" y="297"/>
                      <a:pt x="1024" y="168"/>
                    </a:cubicBezTo>
                    <a:cubicBezTo>
                      <a:pt x="1000" y="52"/>
                      <a:pt x="839" y="26"/>
                      <a:pt x="731" y="17"/>
                    </a:cubicBezTo>
                    <a:cubicBezTo>
                      <a:pt x="534" y="0"/>
                      <a:pt x="335" y="29"/>
                      <a:pt x="152" y="79"/>
                    </a:cubicBezTo>
                    <a:cubicBezTo>
                      <a:pt x="146" y="114"/>
                      <a:pt x="107" y="143"/>
                      <a:pt x="72" y="151"/>
                    </a:cubicBezTo>
                  </a:path>
                </a:pathLst>
              </a:custGeom>
              <a:solidFill>
                <a:srgbClr val="585C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5" name="Google Shape;1685;g126703fbed5_0_202"/>
              <p:cNvSpPr/>
              <p:nvPr/>
            </p:nvSpPr>
            <p:spPr>
              <a:xfrm>
                <a:off x="6886056" y="1776956"/>
                <a:ext cx="276996" cy="381214"/>
              </a:xfrm>
              <a:custGeom>
                <a:avLst/>
                <a:gdLst/>
                <a:ahLst/>
                <a:cxnLst/>
                <a:rect l="l" t="t" r="r" b="b"/>
                <a:pathLst>
                  <a:path w="513" h="706" extrusionOk="0">
                    <a:moveTo>
                      <a:pt x="122" y="205"/>
                    </a:moveTo>
                    <a:cubicBezTo>
                      <a:pt x="137" y="280"/>
                      <a:pt x="146" y="354"/>
                      <a:pt x="141" y="437"/>
                    </a:cubicBezTo>
                    <a:cubicBezTo>
                      <a:pt x="0" y="522"/>
                      <a:pt x="74" y="660"/>
                      <a:pt x="214" y="683"/>
                    </a:cubicBezTo>
                    <a:cubicBezTo>
                      <a:pt x="351" y="706"/>
                      <a:pt x="455" y="646"/>
                      <a:pt x="488" y="510"/>
                    </a:cubicBezTo>
                    <a:cubicBezTo>
                      <a:pt x="513" y="407"/>
                      <a:pt x="455" y="214"/>
                      <a:pt x="407" y="124"/>
                    </a:cubicBezTo>
                    <a:cubicBezTo>
                      <a:pt x="342" y="0"/>
                      <a:pt x="146" y="43"/>
                      <a:pt x="143" y="18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6" name="Google Shape;1686;g126703fbed5_0_202"/>
              <p:cNvSpPr/>
              <p:nvPr/>
            </p:nvSpPr>
            <p:spPr>
              <a:xfrm>
                <a:off x="7123057" y="1925510"/>
                <a:ext cx="22626" cy="37253"/>
              </a:xfrm>
              <a:custGeom>
                <a:avLst/>
                <a:gdLst/>
                <a:ahLst/>
                <a:cxnLst/>
                <a:rect l="l" t="t" r="r" b="b"/>
                <a:pathLst>
                  <a:path w="42" h="69" extrusionOk="0">
                    <a:moveTo>
                      <a:pt x="20" y="45"/>
                    </a:moveTo>
                    <a:cubicBezTo>
                      <a:pt x="26" y="51"/>
                      <a:pt x="34" y="66"/>
                      <a:pt x="42" y="69"/>
                    </a:cubicBezTo>
                    <a:cubicBezTo>
                      <a:pt x="42" y="59"/>
                      <a:pt x="39" y="51"/>
                      <a:pt x="37" y="42"/>
                    </a:cubicBezTo>
                    <a:cubicBezTo>
                      <a:pt x="34" y="29"/>
                      <a:pt x="30" y="22"/>
                      <a:pt x="26" y="12"/>
                    </a:cubicBezTo>
                    <a:cubicBezTo>
                      <a:pt x="22" y="5"/>
                      <a:pt x="22" y="0"/>
                      <a:pt x="14" y="4"/>
                    </a:cubicBezTo>
                    <a:cubicBezTo>
                      <a:pt x="11" y="5"/>
                      <a:pt x="6" y="14"/>
                      <a:pt x="5" y="17"/>
                    </a:cubicBezTo>
                    <a:cubicBezTo>
                      <a:pt x="0" y="32"/>
                      <a:pt x="16" y="37"/>
                      <a:pt x="18" y="45"/>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7" name="Google Shape;1687;g126703fbed5_0_202"/>
              <p:cNvSpPr/>
              <p:nvPr/>
            </p:nvSpPr>
            <p:spPr>
              <a:xfrm>
                <a:off x="6953477" y="1929853"/>
                <a:ext cx="186721" cy="110616"/>
              </a:xfrm>
              <a:custGeom>
                <a:avLst/>
                <a:gdLst/>
                <a:ahLst/>
                <a:cxnLst/>
                <a:rect l="l" t="t" r="r" b="b"/>
                <a:pathLst>
                  <a:path w="346" h="205" extrusionOk="0">
                    <a:moveTo>
                      <a:pt x="0" y="0"/>
                    </a:moveTo>
                    <a:cubicBezTo>
                      <a:pt x="7" y="19"/>
                      <a:pt x="13" y="29"/>
                      <a:pt x="23" y="45"/>
                    </a:cubicBezTo>
                    <a:cubicBezTo>
                      <a:pt x="33" y="62"/>
                      <a:pt x="33" y="82"/>
                      <a:pt x="45" y="97"/>
                    </a:cubicBezTo>
                    <a:cubicBezTo>
                      <a:pt x="70" y="127"/>
                      <a:pt x="87" y="157"/>
                      <a:pt x="125" y="177"/>
                    </a:cubicBezTo>
                    <a:cubicBezTo>
                      <a:pt x="150" y="191"/>
                      <a:pt x="216" y="205"/>
                      <a:pt x="246" y="190"/>
                    </a:cubicBezTo>
                    <a:cubicBezTo>
                      <a:pt x="303" y="163"/>
                      <a:pt x="346" y="38"/>
                      <a:pt x="346" y="14"/>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8" name="Google Shape;1688;g126703fbed5_0_202"/>
              <p:cNvSpPr/>
              <p:nvPr/>
            </p:nvSpPr>
            <p:spPr>
              <a:xfrm>
                <a:off x="6886056" y="1560981"/>
                <a:ext cx="294824" cy="461203"/>
              </a:xfrm>
              <a:custGeom>
                <a:avLst/>
                <a:gdLst/>
                <a:ahLst/>
                <a:cxnLst/>
                <a:rect l="l" t="t" r="r" b="b"/>
                <a:pathLst>
                  <a:path w="546" h="854" extrusionOk="0">
                    <a:moveTo>
                      <a:pt x="48" y="367"/>
                    </a:moveTo>
                    <a:cubicBezTo>
                      <a:pt x="6" y="358"/>
                      <a:pt x="2" y="391"/>
                      <a:pt x="1" y="422"/>
                    </a:cubicBezTo>
                    <a:cubicBezTo>
                      <a:pt x="0" y="467"/>
                      <a:pt x="17" y="469"/>
                      <a:pt x="43" y="495"/>
                    </a:cubicBezTo>
                    <a:cubicBezTo>
                      <a:pt x="51" y="503"/>
                      <a:pt x="54" y="517"/>
                      <a:pt x="63" y="525"/>
                    </a:cubicBezTo>
                    <a:cubicBezTo>
                      <a:pt x="75" y="534"/>
                      <a:pt x="67" y="564"/>
                      <a:pt x="76" y="578"/>
                    </a:cubicBezTo>
                    <a:cubicBezTo>
                      <a:pt x="92" y="600"/>
                      <a:pt x="122" y="686"/>
                      <a:pt x="132" y="702"/>
                    </a:cubicBezTo>
                    <a:cubicBezTo>
                      <a:pt x="142" y="719"/>
                      <a:pt x="159" y="731"/>
                      <a:pt x="171" y="746"/>
                    </a:cubicBezTo>
                    <a:cubicBezTo>
                      <a:pt x="196" y="777"/>
                      <a:pt x="213" y="806"/>
                      <a:pt x="251" y="827"/>
                    </a:cubicBezTo>
                    <a:cubicBezTo>
                      <a:pt x="277" y="840"/>
                      <a:pt x="342" y="854"/>
                      <a:pt x="372" y="840"/>
                    </a:cubicBezTo>
                    <a:cubicBezTo>
                      <a:pt x="400" y="826"/>
                      <a:pt x="464" y="716"/>
                      <a:pt x="473" y="692"/>
                    </a:cubicBezTo>
                    <a:cubicBezTo>
                      <a:pt x="485" y="660"/>
                      <a:pt x="498" y="628"/>
                      <a:pt x="511" y="599"/>
                    </a:cubicBezTo>
                    <a:cubicBezTo>
                      <a:pt x="537" y="542"/>
                      <a:pt x="521" y="470"/>
                      <a:pt x="529" y="410"/>
                    </a:cubicBezTo>
                    <a:cubicBezTo>
                      <a:pt x="546" y="285"/>
                      <a:pt x="466" y="132"/>
                      <a:pt x="372" y="60"/>
                    </a:cubicBezTo>
                    <a:cubicBezTo>
                      <a:pt x="294" y="0"/>
                      <a:pt x="170" y="12"/>
                      <a:pt x="112" y="89"/>
                    </a:cubicBezTo>
                    <a:cubicBezTo>
                      <a:pt x="88" y="120"/>
                      <a:pt x="55" y="179"/>
                      <a:pt x="40" y="216"/>
                    </a:cubicBezTo>
                    <a:cubicBezTo>
                      <a:pt x="28" y="248"/>
                      <a:pt x="1" y="298"/>
                      <a:pt x="48" y="367"/>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9" name="Google Shape;1689;g126703fbed5_0_202"/>
              <p:cNvSpPr/>
              <p:nvPr/>
            </p:nvSpPr>
            <p:spPr>
              <a:xfrm>
                <a:off x="6624829" y="1958878"/>
                <a:ext cx="819333" cy="915781"/>
              </a:xfrm>
              <a:custGeom>
                <a:avLst/>
                <a:gdLst/>
                <a:ahLst/>
                <a:cxnLst/>
                <a:rect l="l" t="t" r="r" b="b"/>
                <a:pathLst>
                  <a:path w="1518" h="1696" extrusionOk="0">
                    <a:moveTo>
                      <a:pt x="568" y="110"/>
                    </a:moveTo>
                    <a:cubicBezTo>
                      <a:pt x="491" y="130"/>
                      <a:pt x="436" y="199"/>
                      <a:pt x="365" y="239"/>
                    </a:cubicBezTo>
                    <a:cubicBezTo>
                      <a:pt x="303" y="273"/>
                      <a:pt x="246" y="311"/>
                      <a:pt x="185" y="357"/>
                    </a:cubicBezTo>
                    <a:cubicBezTo>
                      <a:pt x="127" y="401"/>
                      <a:pt x="49" y="492"/>
                      <a:pt x="67" y="567"/>
                    </a:cubicBezTo>
                    <a:cubicBezTo>
                      <a:pt x="79" y="619"/>
                      <a:pt x="85" y="626"/>
                      <a:pt x="74" y="680"/>
                    </a:cubicBezTo>
                    <a:cubicBezTo>
                      <a:pt x="65" y="726"/>
                      <a:pt x="69" y="773"/>
                      <a:pt x="62" y="820"/>
                    </a:cubicBezTo>
                    <a:cubicBezTo>
                      <a:pt x="52" y="884"/>
                      <a:pt x="11" y="945"/>
                      <a:pt x="5" y="1011"/>
                    </a:cubicBezTo>
                    <a:cubicBezTo>
                      <a:pt x="0" y="1079"/>
                      <a:pt x="9" y="1168"/>
                      <a:pt x="16" y="1237"/>
                    </a:cubicBezTo>
                    <a:cubicBezTo>
                      <a:pt x="22" y="1288"/>
                      <a:pt x="46" y="1388"/>
                      <a:pt x="101" y="1406"/>
                    </a:cubicBezTo>
                    <a:cubicBezTo>
                      <a:pt x="173" y="1429"/>
                      <a:pt x="202" y="1362"/>
                      <a:pt x="264" y="1417"/>
                    </a:cubicBezTo>
                    <a:cubicBezTo>
                      <a:pt x="255" y="1448"/>
                      <a:pt x="169" y="1479"/>
                      <a:pt x="276" y="1591"/>
                    </a:cubicBezTo>
                    <a:cubicBezTo>
                      <a:pt x="319" y="1637"/>
                      <a:pt x="670" y="1696"/>
                      <a:pt x="731" y="1681"/>
                    </a:cubicBezTo>
                    <a:cubicBezTo>
                      <a:pt x="804" y="1663"/>
                      <a:pt x="915" y="1665"/>
                      <a:pt x="968" y="1655"/>
                    </a:cubicBezTo>
                    <a:cubicBezTo>
                      <a:pt x="1014" y="1646"/>
                      <a:pt x="1154" y="1630"/>
                      <a:pt x="1154" y="1631"/>
                    </a:cubicBezTo>
                    <a:cubicBezTo>
                      <a:pt x="1151" y="1611"/>
                      <a:pt x="1278" y="1590"/>
                      <a:pt x="1283" y="1569"/>
                    </a:cubicBezTo>
                    <a:cubicBezTo>
                      <a:pt x="1362" y="1451"/>
                      <a:pt x="1355" y="1386"/>
                      <a:pt x="1447" y="1147"/>
                    </a:cubicBezTo>
                    <a:cubicBezTo>
                      <a:pt x="1509" y="985"/>
                      <a:pt x="1518" y="806"/>
                      <a:pt x="1509" y="617"/>
                    </a:cubicBezTo>
                    <a:cubicBezTo>
                      <a:pt x="1505" y="543"/>
                      <a:pt x="1492" y="476"/>
                      <a:pt x="1492" y="398"/>
                    </a:cubicBezTo>
                    <a:cubicBezTo>
                      <a:pt x="1492" y="311"/>
                      <a:pt x="1485" y="256"/>
                      <a:pt x="1417" y="202"/>
                    </a:cubicBezTo>
                    <a:cubicBezTo>
                      <a:pt x="1308" y="115"/>
                      <a:pt x="1156" y="67"/>
                      <a:pt x="1014" y="53"/>
                    </a:cubicBezTo>
                    <a:cubicBezTo>
                      <a:pt x="988" y="0"/>
                      <a:pt x="813" y="250"/>
                      <a:pt x="745" y="222"/>
                    </a:cubicBezTo>
                    <a:cubicBezTo>
                      <a:pt x="667" y="189"/>
                      <a:pt x="574" y="100"/>
                      <a:pt x="608" y="70"/>
                    </a:cubicBezTo>
                    <a:cubicBezTo>
                      <a:pt x="588" y="98"/>
                      <a:pt x="551" y="100"/>
                      <a:pt x="535" y="133"/>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0" name="Google Shape;1690;g126703fbed5_0_202"/>
              <p:cNvSpPr/>
              <p:nvPr/>
            </p:nvSpPr>
            <p:spPr>
              <a:xfrm>
                <a:off x="7003757" y="2445907"/>
                <a:ext cx="56222" cy="122500"/>
              </a:xfrm>
              <a:custGeom>
                <a:avLst/>
                <a:gdLst/>
                <a:ahLst/>
                <a:cxnLst/>
                <a:rect l="l" t="t" r="r" b="b"/>
                <a:pathLst>
                  <a:path w="104" h="227" extrusionOk="0">
                    <a:moveTo>
                      <a:pt x="79" y="17"/>
                    </a:moveTo>
                    <a:cubicBezTo>
                      <a:pt x="44" y="66"/>
                      <a:pt x="6" y="63"/>
                      <a:pt x="3" y="131"/>
                    </a:cubicBezTo>
                    <a:cubicBezTo>
                      <a:pt x="0" y="185"/>
                      <a:pt x="11" y="194"/>
                      <a:pt x="45" y="227"/>
                    </a:cubicBezTo>
                    <a:cubicBezTo>
                      <a:pt x="42" y="170"/>
                      <a:pt x="3" y="39"/>
                      <a:pt x="99" y="21"/>
                    </a:cubicBezTo>
                    <a:cubicBezTo>
                      <a:pt x="104" y="6"/>
                      <a:pt x="97" y="5"/>
                      <a:pt x="87" y="0"/>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1" name="Google Shape;1691;g126703fbed5_0_202"/>
              <p:cNvSpPr/>
              <p:nvPr/>
            </p:nvSpPr>
            <p:spPr>
              <a:xfrm>
                <a:off x="6777954" y="2808150"/>
                <a:ext cx="545309" cy="118843"/>
              </a:xfrm>
              <a:custGeom>
                <a:avLst/>
                <a:gdLst/>
                <a:ahLst/>
                <a:cxnLst/>
                <a:rect l="l" t="t" r="r" b="b"/>
                <a:pathLst>
                  <a:path w="1010" h="220" extrusionOk="0">
                    <a:moveTo>
                      <a:pt x="37" y="13"/>
                    </a:moveTo>
                    <a:cubicBezTo>
                      <a:pt x="73" y="16"/>
                      <a:pt x="98" y="32"/>
                      <a:pt x="132" y="45"/>
                    </a:cubicBezTo>
                    <a:cubicBezTo>
                      <a:pt x="171" y="59"/>
                      <a:pt x="206" y="60"/>
                      <a:pt x="245" y="69"/>
                    </a:cubicBezTo>
                    <a:cubicBezTo>
                      <a:pt x="317" y="84"/>
                      <a:pt x="391" y="82"/>
                      <a:pt x="470" y="86"/>
                    </a:cubicBezTo>
                    <a:cubicBezTo>
                      <a:pt x="563" y="90"/>
                      <a:pt x="652" y="100"/>
                      <a:pt x="735" y="69"/>
                    </a:cubicBezTo>
                    <a:cubicBezTo>
                      <a:pt x="797" y="46"/>
                      <a:pt x="909" y="0"/>
                      <a:pt x="976" y="37"/>
                    </a:cubicBezTo>
                    <a:cubicBezTo>
                      <a:pt x="975" y="87"/>
                      <a:pt x="1010" y="114"/>
                      <a:pt x="986" y="148"/>
                    </a:cubicBezTo>
                    <a:cubicBezTo>
                      <a:pt x="970" y="172"/>
                      <a:pt x="869" y="180"/>
                      <a:pt x="842" y="187"/>
                    </a:cubicBezTo>
                    <a:cubicBezTo>
                      <a:pt x="756" y="211"/>
                      <a:pt x="672" y="215"/>
                      <a:pt x="577" y="215"/>
                    </a:cubicBezTo>
                    <a:cubicBezTo>
                      <a:pt x="485" y="215"/>
                      <a:pt x="395" y="220"/>
                      <a:pt x="311" y="194"/>
                    </a:cubicBezTo>
                    <a:cubicBezTo>
                      <a:pt x="267" y="180"/>
                      <a:pt x="226" y="169"/>
                      <a:pt x="183" y="159"/>
                    </a:cubicBezTo>
                    <a:cubicBezTo>
                      <a:pt x="140" y="150"/>
                      <a:pt x="67" y="141"/>
                      <a:pt x="29" y="121"/>
                    </a:cubicBezTo>
                    <a:cubicBezTo>
                      <a:pt x="18" y="115"/>
                      <a:pt x="26" y="124"/>
                      <a:pt x="14" y="120"/>
                    </a:cubicBezTo>
                    <a:cubicBezTo>
                      <a:pt x="9" y="91"/>
                      <a:pt x="0" y="52"/>
                      <a:pt x="3" y="24"/>
                    </a:cubicBezTo>
                  </a:path>
                </a:pathLst>
              </a:custGeom>
              <a:solidFill>
                <a:srgbClr val="0B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2" name="Google Shape;1692;g126703fbed5_0_202"/>
              <p:cNvSpPr/>
              <p:nvPr/>
            </p:nvSpPr>
            <p:spPr>
              <a:xfrm>
                <a:off x="6926051" y="2836719"/>
                <a:ext cx="127300" cy="91875"/>
              </a:xfrm>
              <a:custGeom>
                <a:avLst/>
                <a:gdLst/>
                <a:ahLst/>
                <a:cxnLst/>
                <a:rect l="l" t="t" r="r" b="b"/>
                <a:pathLst>
                  <a:path w="236" h="170" extrusionOk="0">
                    <a:moveTo>
                      <a:pt x="32" y="131"/>
                    </a:moveTo>
                    <a:cubicBezTo>
                      <a:pt x="61" y="144"/>
                      <a:pt x="154" y="156"/>
                      <a:pt x="170" y="141"/>
                    </a:cubicBezTo>
                    <a:cubicBezTo>
                      <a:pt x="171" y="124"/>
                      <a:pt x="186" y="58"/>
                      <a:pt x="184" y="39"/>
                    </a:cubicBezTo>
                    <a:cubicBezTo>
                      <a:pt x="164" y="29"/>
                      <a:pt x="137" y="52"/>
                      <a:pt x="137" y="26"/>
                    </a:cubicBezTo>
                    <a:cubicBezTo>
                      <a:pt x="137" y="2"/>
                      <a:pt x="198" y="20"/>
                      <a:pt x="206" y="20"/>
                    </a:cubicBezTo>
                    <a:cubicBezTo>
                      <a:pt x="236" y="20"/>
                      <a:pt x="202" y="124"/>
                      <a:pt x="198" y="152"/>
                    </a:cubicBezTo>
                    <a:cubicBezTo>
                      <a:pt x="195" y="170"/>
                      <a:pt x="180" y="166"/>
                      <a:pt x="156" y="168"/>
                    </a:cubicBezTo>
                    <a:cubicBezTo>
                      <a:pt x="123" y="169"/>
                      <a:pt x="46" y="162"/>
                      <a:pt x="13" y="151"/>
                    </a:cubicBezTo>
                    <a:cubicBezTo>
                      <a:pt x="0" y="147"/>
                      <a:pt x="2" y="88"/>
                      <a:pt x="12" y="40"/>
                    </a:cubicBezTo>
                    <a:cubicBezTo>
                      <a:pt x="20" y="0"/>
                      <a:pt x="123" y="20"/>
                      <a:pt x="156" y="13"/>
                    </a:cubicBezTo>
                    <a:cubicBezTo>
                      <a:pt x="172" y="10"/>
                      <a:pt x="143" y="23"/>
                      <a:pt x="141" y="37"/>
                    </a:cubicBezTo>
                    <a:cubicBezTo>
                      <a:pt x="124" y="38"/>
                      <a:pt x="30" y="30"/>
                      <a:pt x="37" y="61"/>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3" name="Google Shape;1693;g126703fbed5_0_202"/>
              <p:cNvSpPr/>
              <p:nvPr/>
            </p:nvSpPr>
            <p:spPr>
              <a:xfrm>
                <a:off x="6861144" y="1549097"/>
                <a:ext cx="334133" cy="300765"/>
              </a:xfrm>
              <a:custGeom>
                <a:avLst/>
                <a:gdLst/>
                <a:ahLst/>
                <a:cxnLst/>
                <a:rect l="l" t="t" r="r" b="b"/>
                <a:pathLst>
                  <a:path w="619" h="557" extrusionOk="0">
                    <a:moveTo>
                      <a:pt x="111" y="540"/>
                    </a:moveTo>
                    <a:cubicBezTo>
                      <a:pt x="85" y="549"/>
                      <a:pt x="102" y="543"/>
                      <a:pt x="94" y="541"/>
                    </a:cubicBezTo>
                    <a:cubicBezTo>
                      <a:pt x="82" y="499"/>
                      <a:pt x="79" y="474"/>
                      <a:pt x="81" y="432"/>
                    </a:cubicBezTo>
                    <a:cubicBezTo>
                      <a:pt x="82" y="415"/>
                      <a:pt x="95" y="378"/>
                      <a:pt x="67" y="390"/>
                    </a:cubicBezTo>
                    <a:cubicBezTo>
                      <a:pt x="56" y="395"/>
                      <a:pt x="44" y="366"/>
                      <a:pt x="33" y="348"/>
                    </a:cubicBezTo>
                    <a:cubicBezTo>
                      <a:pt x="0" y="293"/>
                      <a:pt x="48" y="189"/>
                      <a:pt x="81" y="145"/>
                    </a:cubicBezTo>
                    <a:cubicBezTo>
                      <a:pt x="71" y="147"/>
                      <a:pt x="58" y="142"/>
                      <a:pt x="48" y="144"/>
                    </a:cubicBezTo>
                    <a:cubicBezTo>
                      <a:pt x="52" y="107"/>
                      <a:pt x="97" y="82"/>
                      <a:pt x="131" y="76"/>
                    </a:cubicBezTo>
                    <a:cubicBezTo>
                      <a:pt x="125" y="71"/>
                      <a:pt x="121" y="61"/>
                      <a:pt x="115" y="57"/>
                    </a:cubicBezTo>
                    <a:cubicBezTo>
                      <a:pt x="142" y="51"/>
                      <a:pt x="168" y="47"/>
                      <a:pt x="190" y="34"/>
                    </a:cubicBezTo>
                    <a:cubicBezTo>
                      <a:pt x="220" y="15"/>
                      <a:pt x="222" y="1"/>
                      <a:pt x="263" y="1"/>
                    </a:cubicBezTo>
                    <a:cubicBezTo>
                      <a:pt x="327" y="0"/>
                      <a:pt x="377" y="13"/>
                      <a:pt x="426" y="51"/>
                    </a:cubicBezTo>
                    <a:cubicBezTo>
                      <a:pt x="426" y="44"/>
                      <a:pt x="429" y="34"/>
                      <a:pt x="428" y="27"/>
                    </a:cubicBezTo>
                    <a:cubicBezTo>
                      <a:pt x="443" y="40"/>
                      <a:pt x="453" y="63"/>
                      <a:pt x="469" y="77"/>
                    </a:cubicBezTo>
                    <a:cubicBezTo>
                      <a:pt x="489" y="96"/>
                      <a:pt x="509" y="94"/>
                      <a:pt x="530" y="110"/>
                    </a:cubicBezTo>
                    <a:cubicBezTo>
                      <a:pt x="558" y="130"/>
                      <a:pt x="581" y="197"/>
                      <a:pt x="596" y="229"/>
                    </a:cubicBezTo>
                    <a:cubicBezTo>
                      <a:pt x="617" y="274"/>
                      <a:pt x="619" y="337"/>
                      <a:pt x="608" y="388"/>
                    </a:cubicBezTo>
                    <a:cubicBezTo>
                      <a:pt x="599" y="429"/>
                      <a:pt x="611" y="534"/>
                      <a:pt x="572" y="557"/>
                    </a:cubicBezTo>
                    <a:cubicBezTo>
                      <a:pt x="575" y="530"/>
                      <a:pt x="547" y="490"/>
                      <a:pt x="546" y="457"/>
                    </a:cubicBezTo>
                    <a:cubicBezTo>
                      <a:pt x="544" y="409"/>
                      <a:pt x="556" y="362"/>
                      <a:pt x="550" y="313"/>
                    </a:cubicBezTo>
                    <a:cubicBezTo>
                      <a:pt x="545" y="273"/>
                      <a:pt x="525" y="227"/>
                      <a:pt x="482" y="216"/>
                    </a:cubicBezTo>
                    <a:cubicBezTo>
                      <a:pt x="438" y="205"/>
                      <a:pt x="391" y="230"/>
                      <a:pt x="348" y="216"/>
                    </a:cubicBezTo>
                    <a:cubicBezTo>
                      <a:pt x="343" y="205"/>
                      <a:pt x="333" y="200"/>
                      <a:pt x="327" y="191"/>
                    </a:cubicBezTo>
                    <a:cubicBezTo>
                      <a:pt x="328" y="206"/>
                      <a:pt x="326" y="217"/>
                      <a:pt x="334" y="228"/>
                    </a:cubicBezTo>
                    <a:cubicBezTo>
                      <a:pt x="306" y="232"/>
                      <a:pt x="273" y="204"/>
                      <a:pt x="250" y="188"/>
                    </a:cubicBezTo>
                    <a:cubicBezTo>
                      <a:pt x="267" y="225"/>
                      <a:pt x="201" y="212"/>
                      <a:pt x="179" y="230"/>
                    </a:cubicBezTo>
                    <a:cubicBezTo>
                      <a:pt x="152" y="252"/>
                      <a:pt x="134" y="290"/>
                      <a:pt x="127" y="322"/>
                    </a:cubicBezTo>
                    <a:cubicBezTo>
                      <a:pt x="124" y="339"/>
                      <a:pt x="130" y="360"/>
                      <a:pt x="123" y="377"/>
                    </a:cubicBezTo>
                    <a:cubicBezTo>
                      <a:pt x="116" y="396"/>
                      <a:pt x="116" y="408"/>
                      <a:pt x="111" y="426"/>
                    </a:cubicBezTo>
                    <a:cubicBezTo>
                      <a:pt x="102" y="466"/>
                      <a:pt x="123" y="521"/>
                      <a:pt x="111" y="54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4" name="Google Shape;1694;g126703fbed5_0_202"/>
              <p:cNvSpPr/>
              <p:nvPr/>
            </p:nvSpPr>
            <p:spPr>
              <a:xfrm>
                <a:off x="6642656" y="2663025"/>
                <a:ext cx="103074" cy="65821"/>
              </a:xfrm>
              <a:custGeom>
                <a:avLst/>
                <a:gdLst/>
                <a:ahLst/>
                <a:cxnLst/>
                <a:rect l="l" t="t" r="r" b="b"/>
                <a:pathLst>
                  <a:path w="191" h="122" extrusionOk="0">
                    <a:moveTo>
                      <a:pt x="0" y="6"/>
                    </a:moveTo>
                    <a:cubicBezTo>
                      <a:pt x="46" y="112"/>
                      <a:pt x="71" y="122"/>
                      <a:pt x="191" y="83"/>
                    </a:cubicBezTo>
                    <a:cubicBezTo>
                      <a:pt x="131" y="41"/>
                      <a:pt x="34" y="99"/>
                      <a:pt x="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5" name="Google Shape;1695;g126703fbed5_0_202"/>
              <p:cNvSpPr/>
              <p:nvPr/>
            </p:nvSpPr>
            <p:spPr>
              <a:xfrm>
                <a:off x="6861830" y="2533897"/>
                <a:ext cx="275854" cy="141926"/>
              </a:xfrm>
              <a:custGeom>
                <a:avLst/>
                <a:gdLst/>
                <a:ahLst/>
                <a:cxnLst/>
                <a:rect l="l" t="t" r="r" b="b"/>
                <a:pathLst>
                  <a:path w="511" h="263" extrusionOk="0">
                    <a:moveTo>
                      <a:pt x="45" y="8"/>
                    </a:moveTo>
                    <a:cubicBezTo>
                      <a:pt x="120" y="0"/>
                      <a:pt x="186" y="70"/>
                      <a:pt x="249" y="97"/>
                    </a:cubicBezTo>
                    <a:cubicBezTo>
                      <a:pt x="327" y="130"/>
                      <a:pt x="427" y="177"/>
                      <a:pt x="511" y="195"/>
                    </a:cubicBezTo>
                    <a:cubicBezTo>
                      <a:pt x="494" y="263"/>
                      <a:pt x="420" y="190"/>
                      <a:pt x="394" y="176"/>
                    </a:cubicBezTo>
                    <a:cubicBezTo>
                      <a:pt x="349" y="152"/>
                      <a:pt x="299" y="136"/>
                      <a:pt x="252" y="117"/>
                    </a:cubicBezTo>
                    <a:cubicBezTo>
                      <a:pt x="166" y="82"/>
                      <a:pt x="61" y="69"/>
                      <a:pt x="0" y="3"/>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6" name="Google Shape;1696;g126703fbed5_0_202"/>
              <p:cNvSpPr/>
              <p:nvPr/>
            </p:nvSpPr>
            <p:spPr>
              <a:xfrm>
                <a:off x="6938850" y="2049610"/>
                <a:ext cx="231745" cy="112901"/>
              </a:xfrm>
              <a:custGeom>
                <a:avLst/>
                <a:gdLst/>
                <a:ahLst/>
                <a:cxnLst/>
                <a:rect l="l" t="t" r="r" b="b"/>
                <a:pathLst>
                  <a:path w="429" h="209" extrusionOk="0">
                    <a:moveTo>
                      <a:pt x="51" y="147"/>
                    </a:moveTo>
                    <a:cubicBezTo>
                      <a:pt x="51" y="168"/>
                      <a:pt x="52" y="189"/>
                      <a:pt x="46" y="209"/>
                    </a:cubicBezTo>
                    <a:cubicBezTo>
                      <a:pt x="56" y="199"/>
                      <a:pt x="91" y="163"/>
                      <a:pt x="103" y="160"/>
                    </a:cubicBezTo>
                    <a:cubicBezTo>
                      <a:pt x="123" y="156"/>
                      <a:pt x="152" y="177"/>
                      <a:pt x="178" y="177"/>
                    </a:cubicBezTo>
                    <a:cubicBezTo>
                      <a:pt x="193" y="177"/>
                      <a:pt x="206" y="175"/>
                      <a:pt x="220" y="172"/>
                    </a:cubicBezTo>
                    <a:cubicBezTo>
                      <a:pt x="224" y="172"/>
                      <a:pt x="260" y="161"/>
                      <a:pt x="254" y="161"/>
                    </a:cubicBezTo>
                    <a:cubicBezTo>
                      <a:pt x="281" y="162"/>
                      <a:pt x="280" y="184"/>
                      <a:pt x="309" y="192"/>
                    </a:cubicBezTo>
                    <a:cubicBezTo>
                      <a:pt x="308" y="169"/>
                      <a:pt x="308" y="145"/>
                      <a:pt x="309" y="122"/>
                    </a:cubicBezTo>
                    <a:cubicBezTo>
                      <a:pt x="341" y="127"/>
                      <a:pt x="429" y="56"/>
                      <a:pt x="394" y="23"/>
                    </a:cubicBezTo>
                    <a:cubicBezTo>
                      <a:pt x="369" y="0"/>
                      <a:pt x="289" y="64"/>
                      <a:pt x="262" y="71"/>
                    </a:cubicBezTo>
                    <a:cubicBezTo>
                      <a:pt x="212" y="84"/>
                      <a:pt x="153" y="86"/>
                      <a:pt x="106" y="63"/>
                    </a:cubicBezTo>
                    <a:cubicBezTo>
                      <a:pt x="86" y="53"/>
                      <a:pt x="32" y="18"/>
                      <a:pt x="14" y="54"/>
                    </a:cubicBezTo>
                    <a:cubicBezTo>
                      <a:pt x="0" y="81"/>
                      <a:pt x="33" y="99"/>
                      <a:pt x="47" y="10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7" name="Google Shape;1697;g126703fbed5_0_202"/>
              <p:cNvSpPr/>
              <p:nvPr/>
            </p:nvSpPr>
            <p:spPr>
              <a:xfrm>
                <a:off x="6971303" y="2124801"/>
                <a:ext cx="110616" cy="334133"/>
              </a:xfrm>
              <a:custGeom>
                <a:avLst/>
                <a:gdLst/>
                <a:ahLst/>
                <a:cxnLst/>
                <a:rect l="l" t="t" r="r" b="b"/>
                <a:pathLst>
                  <a:path w="205" h="619" extrusionOk="0">
                    <a:moveTo>
                      <a:pt x="181" y="8"/>
                    </a:moveTo>
                    <a:cubicBezTo>
                      <a:pt x="205" y="54"/>
                      <a:pt x="155" y="85"/>
                      <a:pt x="160" y="135"/>
                    </a:cubicBezTo>
                    <a:cubicBezTo>
                      <a:pt x="164" y="182"/>
                      <a:pt x="179" y="232"/>
                      <a:pt x="184" y="283"/>
                    </a:cubicBezTo>
                    <a:cubicBezTo>
                      <a:pt x="194" y="382"/>
                      <a:pt x="205" y="514"/>
                      <a:pt x="177" y="607"/>
                    </a:cubicBezTo>
                    <a:cubicBezTo>
                      <a:pt x="200" y="619"/>
                      <a:pt x="122" y="584"/>
                      <a:pt x="89" y="578"/>
                    </a:cubicBezTo>
                    <a:cubicBezTo>
                      <a:pt x="0" y="563"/>
                      <a:pt x="72" y="442"/>
                      <a:pt x="80" y="359"/>
                    </a:cubicBezTo>
                    <a:cubicBezTo>
                      <a:pt x="86" y="286"/>
                      <a:pt x="78" y="214"/>
                      <a:pt x="89" y="142"/>
                    </a:cubicBezTo>
                    <a:cubicBezTo>
                      <a:pt x="96" y="92"/>
                      <a:pt x="103" y="15"/>
                      <a:pt x="160" y="0"/>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8" name="Google Shape;1698;g126703fbed5_0_202"/>
              <p:cNvSpPr/>
              <p:nvPr/>
            </p:nvSpPr>
            <p:spPr>
              <a:xfrm>
                <a:off x="6941135" y="2657997"/>
                <a:ext cx="137584" cy="175065"/>
              </a:xfrm>
              <a:custGeom>
                <a:avLst/>
                <a:gdLst/>
                <a:ahLst/>
                <a:cxnLst/>
                <a:rect l="l" t="t" r="r" b="b"/>
                <a:pathLst>
                  <a:path w="255" h="324" extrusionOk="0">
                    <a:moveTo>
                      <a:pt x="26" y="291"/>
                    </a:moveTo>
                    <a:cubicBezTo>
                      <a:pt x="22" y="301"/>
                      <a:pt x="23" y="314"/>
                      <a:pt x="22" y="324"/>
                    </a:cubicBezTo>
                    <a:cubicBezTo>
                      <a:pt x="74" y="321"/>
                      <a:pt x="165" y="255"/>
                      <a:pt x="203" y="218"/>
                    </a:cubicBezTo>
                    <a:cubicBezTo>
                      <a:pt x="237" y="187"/>
                      <a:pt x="239" y="163"/>
                      <a:pt x="241" y="118"/>
                    </a:cubicBezTo>
                    <a:cubicBezTo>
                      <a:pt x="243" y="81"/>
                      <a:pt x="255" y="36"/>
                      <a:pt x="249" y="1"/>
                    </a:cubicBezTo>
                    <a:cubicBezTo>
                      <a:pt x="195" y="0"/>
                      <a:pt x="144" y="111"/>
                      <a:pt x="119" y="151"/>
                    </a:cubicBezTo>
                    <a:cubicBezTo>
                      <a:pt x="83" y="207"/>
                      <a:pt x="30" y="254"/>
                      <a:pt x="0" y="308"/>
                    </a:cubicBezTo>
                  </a:path>
                </a:pathLst>
              </a:custGeom>
              <a:solidFill>
                <a:srgbClr val="C3D3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9" name="Google Shape;1699;g126703fbed5_0_202"/>
              <p:cNvSpPr/>
              <p:nvPr/>
            </p:nvSpPr>
            <p:spPr>
              <a:xfrm>
                <a:off x="6920109" y="2069036"/>
                <a:ext cx="181236" cy="388298"/>
              </a:xfrm>
              <a:custGeom>
                <a:avLst/>
                <a:gdLst/>
                <a:ahLst/>
                <a:cxnLst/>
                <a:rect l="l" t="t" r="r" b="b"/>
                <a:pathLst>
                  <a:path w="336" h="719" extrusionOk="0">
                    <a:moveTo>
                      <a:pt x="173" y="120"/>
                    </a:moveTo>
                    <a:cubicBezTo>
                      <a:pt x="153" y="99"/>
                      <a:pt x="142" y="70"/>
                      <a:pt x="146" y="37"/>
                    </a:cubicBezTo>
                    <a:cubicBezTo>
                      <a:pt x="218" y="0"/>
                      <a:pt x="336" y="3"/>
                      <a:pt x="287" y="110"/>
                    </a:cubicBezTo>
                    <a:cubicBezTo>
                      <a:pt x="268" y="154"/>
                      <a:pt x="242" y="168"/>
                      <a:pt x="246" y="222"/>
                    </a:cubicBezTo>
                    <a:cubicBezTo>
                      <a:pt x="249" y="265"/>
                      <a:pt x="263" y="304"/>
                      <a:pt x="263" y="351"/>
                    </a:cubicBezTo>
                    <a:cubicBezTo>
                      <a:pt x="263" y="452"/>
                      <a:pt x="269" y="550"/>
                      <a:pt x="269" y="650"/>
                    </a:cubicBezTo>
                    <a:cubicBezTo>
                      <a:pt x="269" y="716"/>
                      <a:pt x="265" y="719"/>
                      <a:pt x="207" y="701"/>
                    </a:cubicBezTo>
                    <a:cubicBezTo>
                      <a:pt x="168" y="688"/>
                      <a:pt x="130" y="681"/>
                      <a:pt x="89" y="672"/>
                    </a:cubicBezTo>
                    <a:cubicBezTo>
                      <a:pt x="61" y="666"/>
                      <a:pt x="34" y="663"/>
                      <a:pt x="5" y="660"/>
                    </a:cubicBezTo>
                    <a:cubicBezTo>
                      <a:pt x="0" y="563"/>
                      <a:pt x="10" y="449"/>
                      <a:pt x="44" y="362"/>
                    </a:cubicBezTo>
                    <a:cubicBezTo>
                      <a:pt x="72" y="289"/>
                      <a:pt x="189" y="204"/>
                      <a:pt x="173" y="120"/>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0" name="Google Shape;1700;g126703fbed5_0_202"/>
              <p:cNvSpPr/>
              <p:nvPr/>
            </p:nvSpPr>
            <p:spPr>
              <a:xfrm>
                <a:off x="6876228" y="2635371"/>
                <a:ext cx="192892" cy="196549"/>
              </a:xfrm>
              <a:custGeom>
                <a:avLst/>
                <a:gdLst/>
                <a:ahLst/>
                <a:cxnLst/>
                <a:rect l="l" t="t" r="r" b="b"/>
                <a:pathLst>
                  <a:path w="357" h="364" extrusionOk="0">
                    <a:moveTo>
                      <a:pt x="66" y="53"/>
                    </a:moveTo>
                    <a:cubicBezTo>
                      <a:pt x="73" y="113"/>
                      <a:pt x="0" y="234"/>
                      <a:pt x="28" y="270"/>
                    </a:cubicBezTo>
                    <a:cubicBezTo>
                      <a:pt x="56" y="307"/>
                      <a:pt x="103" y="349"/>
                      <a:pt x="121" y="364"/>
                    </a:cubicBezTo>
                    <a:cubicBezTo>
                      <a:pt x="121" y="364"/>
                      <a:pt x="302" y="256"/>
                      <a:pt x="323" y="227"/>
                    </a:cubicBezTo>
                    <a:cubicBezTo>
                      <a:pt x="357" y="182"/>
                      <a:pt x="346" y="58"/>
                      <a:pt x="343" y="0"/>
                    </a:cubicBezTo>
                    <a:cubicBezTo>
                      <a:pt x="241" y="17"/>
                      <a:pt x="183" y="36"/>
                      <a:pt x="66" y="53"/>
                    </a:cubicBezTo>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1" name="Google Shape;1701;g126703fbed5_0_202"/>
              <p:cNvSpPr/>
              <p:nvPr/>
            </p:nvSpPr>
            <p:spPr>
              <a:xfrm>
                <a:off x="6929251" y="1985389"/>
                <a:ext cx="91190" cy="175522"/>
              </a:xfrm>
              <a:custGeom>
                <a:avLst/>
                <a:gdLst/>
                <a:ahLst/>
                <a:cxnLst/>
                <a:rect l="l" t="t" r="r" b="b"/>
                <a:pathLst>
                  <a:path w="169" h="325" extrusionOk="0">
                    <a:moveTo>
                      <a:pt x="62" y="0"/>
                    </a:moveTo>
                    <a:cubicBezTo>
                      <a:pt x="66" y="35"/>
                      <a:pt x="73" y="58"/>
                      <a:pt x="95" y="84"/>
                    </a:cubicBezTo>
                    <a:cubicBezTo>
                      <a:pt x="105" y="97"/>
                      <a:pt x="169" y="155"/>
                      <a:pt x="167" y="164"/>
                    </a:cubicBezTo>
                    <a:cubicBezTo>
                      <a:pt x="161" y="183"/>
                      <a:pt x="63" y="289"/>
                      <a:pt x="42" y="325"/>
                    </a:cubicBezTo>
                    <a:cubicBezTo>
                      <a:pt x="0" y="295"/>
                      <a:pt x="10" y="21"/>
                      <a:pt x="62" y="0"/>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2" name="Google Shape;1702;g126703fbed5_0_202"/>
              <p:cNvSpPr/>
              <p:nvPr/>
            </p:nvSpPr>
            <p:spPr>
              <a:xfrm>
                <a:off x="7035067" y="1962077"/>
                <a:ext cx="147869" cy="171866"/>
              </a:xfrm>
              <a:custGeom>
                <a:avLst/>
                <a:gdLst/>
                <a:ahLst/>
                <a:cxnLst/>
                <a:rect l="l" t="t" r="r" b="b"/>
                <a:pathLst>
                  <a:path w="274" h="318" extrusionOk="0">
                    <a:moveTo>
                      <a:pt x="0" y="206"/>
                    </a:moveTo>
                    <a:cubicBezTo>
                      <a:pt x="43" y="235"/>
                      <a:pt x="108" y="288"/>
                      <a:pt x="152" y="318"/>
                    </a:cubicBezTo>
                    <a:cubicBezTo>
                      <a:pt x="181" y="255"/>
                      <a:pt x="222" y="196"/>
                      <a:pt x="246" y="132"/>
                    </a:cubicBezTo>
                    <a:cubicBezTo>
                      <a:pt x="273" y="61"/>
                      <a:pt x="274" y="51"/>
                      <a:pt x="206" y="0"/>
                    </a:cubicBezTo>
                    <a:cubicBezTo>
                      <a:pt x="166" y="79"/>
                      <a:pt x="89" y="176"/>
                      <a:pt x="0" y="206"/>
                    </a:cubicBezTo>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3" name="Google Shape;1703;g126703fbed5_0_202"/>
              <p:cNvSpPr/>
              <p:nvPr/>
            </p:nvSpPr>
            <p:spPr>
              <a:xfrm>
                <a:off x="6794866" y="2237474"/>
                <a:ext cx="46395" cy="266255"/>
              </a:xfrm>
              <a:custGeom>
                <a:avLst/>
                <a:gdLst/>
                <a:ahLst/>
                <a:cxnLst/>
                <a:rect l="l" t="t" r="r" b="b"/>
                <a:pathLst>
                  <a:path w="86" h="493" extrusionOk="0">
                    <a:moveTo>
                      <a:pt x="84" y="355"/>
                    </a:moveTo>
                    <a:cubicBezTo>
                      <a:pt x="86" y="322"/>
                      <a:pt x="68" y="310"/>
                      <a:pt x="62" y="283"/>
                    </a:cubicBezTo>
                    <a:cubicBezTo>
                      <a:pt x="57" y="259"/>
                      <a:pt x="58" y="217"/>
                      <a:pt x="56" y="186"/>
                    </a:cubicBezTo>
                    <a:cubicBezTo>
                      <a:pt x="54" y="132"/>
                      <a:pt x="72" y="37"/>
                      <a:pt x="39" y="0"/>
                    </a:cubicBezTo>
                    <a:cubicBezTo>
                      <a:pt x="6" y="91"/>
                      <a:pt x="23" y="203"/>
                      <a:pt x="28" y="298"/>
                    </a:cubicBezTo>
                    <a:cubicBezTo>
                      <a:pt x="30" y="331"/>
                      <a:pt x="0" y="422"/>
                      <a:pt x="22" y="446"/>
                    </a:cubicBezTo>
                    <a:cubicBezTo>
                      <a:pt x="64" y="493"/>
                      <a:pt x="83" y="381"/>
                      <a:pt x="79" y="349"/>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4" name="Google Shape;1704;g126703fbed5_0_202"/>
              <p:cNvSpPr/>
              <p:nvPr/>
            </p:nvSpPr>
            <p:spPr>
              <a:xfrm>
                <a:off x="7190021" y="2168454"/>
                <a:ext cx="106959" cy="254142"/>
              </a:xfrm>
              <a:custGeom>
                <a:avLst/>
                <a:gdLst/>
                <a:ahLst/>
                <a:cxnLst/>
                <a:rect l="l" t="t" r="r" b="b"/>
                <a:pathLst>
                  <a:path w="198" h="471" extrusionOk="0">
                    <a:moveTo>
                      <a:pt x="51" y="415"/>
                    </a:moveTo>
                    <a:cubicBezTo>
                      <a:pt x="95" y="346"/>
                      <a:pt x="66" y="265"/>
                      <a:pt x="101" y="195"/>
                    </a:cubicBezTo>
                    <a:cubicBezTo>
                      <a:pt x="135" y="128"/>
                      <a:pt x="176" y="73"/>
                      <a:pt x="198" y="0"/>
                    </a:cubicBezTo>
                    <a:cubicBezTo>
                      <a:pt x="139" y="59"/>
                      <a:pt x="110" y="125"/>
                      <a:pt x="84" y="201"/>
                    </a:cubicBezTo>
                    <a:cubicBezTo>
                      <a:pt x="64" y="262"/>
                      <a:pt x="0" y="357"/>
                      <a:pt x="12" y="420"/>
                    </a:cubicBezTo>
                    <a:cubicBezTo>
                      <a:pt x="34" y="430"/>
                      <a:pt x="65" y="471"/>
                      <a:pt x="73" y="426"/>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5" name="Google Shape;1705;g126703fbed5_0_202"/>
              <p:cNvSpPr/>
              <p:nvPr/>
            </p:nvSpPr>
            <p:spPr>
              <a:xfrm>
                <a:off x="6773840" y="2416196"/>
                <a:ext cx="132785" cy="123643"/>
              </a:xfrm>
              <a:custGeom>
                <a:avLst/>
                <a:gdLst/>
                <a:ahLst/>
                <a:cxnLst/>
                <a:rect l="l" t="t" r="r" b="b"/>
                <a:pathLst>
                  <a:path w="246" h="229" extrusionOk="0">
                    <a:moveTo>
                      <a:pt x="191" y="226"/>
                    </a:moveTo>
                    <a:cubicBezTo>
                      <a:pt x="186" y="181"/>
                      <a:pt x="206" y="61"/>
                      <a:pt x="246" y="45"/>
                    </a:cubicBezTo>
                    <a:cubicBezTo>
                      <a:pt x="243" y="3"/>
                      <a:pt x="105" y="0"/>
                      <a:pt x="94" y="51"/>
                    </a:cubicBezTo>
                    <a:cubicBezTo>
                      <a:pt x="29" y="52"/>
                      <a:pt x="54" y="92"/>
                      <a:pt x="55" y="135"/>
                    </a:cubicBezTo>
                    <a:cubicBezTo>
                      <a:pt x="0" y="149"/>
                      <a:pt x="26" y="194"/>
                      <a:pt x="60" y="211"/>
                    </a:cubicBezTo>
                    <a:cubicBezTo>
                      <a:pt x="97" y="229"/>
                      <a:pt x="153" y="221"/>
                      <a:pt x="197" y="221"/>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6" name="Google Shape;1706;g126703fbed5_0_202"/>
              <p:cNvSpPr/>
              <p:nvPr/>
            </p:nvSpPr>
            <p:spPr>
              <a:xfrm>
                <a:off x="7126257" y="2391970"/>
                <a:ext cx="93475" cy="64678"/>
              </a:xfrm>
              <a:custGeom>
                <a:avLst/>
                <a:gdLst/>
                <a:ahLst/>
                <a:cxnLst/>
                <a:rect l="l" t="t" r="r" b="b"/>
                <a:pathLst>
                  <a:path w="173" h="120" extrusionOk="0">
                    <a:moveTo>
                      <a:pt x="17" y="119"/>
                    </a:moveTo>
                    <a:cubicBezTo>
                      <a:pt x="67" y="120"/>
                      <a:pt x="119" y="104"/>
                      <a:pt x="173" y="102"/>
                    </a:cubicBezTo>
                    <a:cubicBezTo>
                      <a:pt x="170" y="72"/>
                      <a:pt x="171" y="37"/>
                      <a:pt x="162" y="7"/>
                    </a:cubicBezTo>
                    <a:cubicBezTo>
                      <a:pt x="108" y="3"/>
                      <a:pt x="110" y="0"/>
                      <a:pt x="74" y="36"/>
                    </a:cubicBezTo>
                    <a:cubicBezTo>
                      <a:pt x="53" y="57"/>
                      <a:pt x="19" y="88"/>
                      <a:pt x="0" y="114"/>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7" name="Google Shape;1707;g126703fbed5_0_202"/>
              <p:cNvSpPr/>
              <p:nvPr/>
            </p:nvSpPr>
            <p:spPr>
              <a:xfrm>
                <a:off x="6779097" y="2492987"/>
                <a:ext cx="106959" cy="51194"/>
              </a:xfrm>
              <a:custGeom>
                <a:avLst/>
                <a:gdLst/>
                <a:ahLst/>
                <a:cxnLst/>
                <a:rect l="l" t="t" r="r" b="b"/>
                <a:pathLst>
                  <a:path w="198" h="95" extrusionOk="0">
                    <a:moveTo>
                      <a:pt x="27" y="0"/>
                    </a:moveTo>
                    <a:cubicBezTo>
                      <a:pt x="14" y="38"/>
                      <a:pt x="64" y="59"/>
                      <a:pt x="95" y="65"/>
                    </a:cubicBezTo>
                    <a:cubicBezTo>
                      <a:pt x="111" y="67"/>
                      <a:pt x="147" y="70"/>
                      <a:pt x="162" y="65"/>
                    </a:cubicBezTo>
                    <a:cubicBezTo>
                      <a:pt x="179" y="58"/>
                      <a:pt x="180" y="41"/>
                      <a:pt x="183" y="26"/>
                    </a:cubicBezTo>
                    <a:cubicBezTo>
                      <a:pt x="185" y="52"/>
                      <a:pt x="198" y="77"/>
                      <a:pt x="177" y="86"/>
                    </a:cubicBezTo>
                    <a:cubicBezTo>
                      <a:pt x="157" y="95"/>
                      <a:pt x="55" y="79"/>
                      <a:pt x="32" y="59"/>
                    </a:cubicBezTo>
                    <a:cubicBezTo>
                      <a:pt x="18" y="45"/>
                      <a:pt x="0" y="16"/>
                      <a:pt x="27" y="0"/>
                    </a:cubicBezTo>
                  </a:path>
                </a:pathLst>
              </a:custGeom>
              <a:solidFill>
                <a:srgbClr val="E2CEC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8" name="Google Shape;1708;g126703fbed5_0_202"/>
              <p:cNvSpPr/>
              <p:nvPr/>
            </p:nvSpPr>
            <p:spPr>
              <a:xfrm>
                <a:off x="7138141" y="2400655"/>
                <a:ext cx="83647" cy="64221"/>
              </a:xfrm>
              <a:custGeom>
                <a:avLst/>
                <a:gdLst/>
                <a:ahLst/>
                <a:cxnLst/>
                <a:rect l="l" t="t" r="r" b="b"/>
                <a:pathLst>
                  <a:path w="155" h="119" extrusionOk="0">
                    <a:moveTo>
                      <a:pt x="134" y="0"/>
                    </a:moveTo>
                    <a:cubicBezTo>
                      <a:pt x="134" y="41"/>
                      <a:pt x="139" y="64"/>
                      <a:pt x="97" y="79"/>
                    </a:cubicBezTo>
                    <a:cubicBezTo>
                      <a:pt x="68" y="88"/>
                      <a:pt x="23" y="82"/>
                      <a:pt x="0" y="106"/>
                    </a:cubicBezTo>
                    <a:cubicBezTo>
                      <a:pt x="16" y="119"/>
                      <a:pt x="48" y="113"/>
                      <a:pt x="66" y="107"/>
                    </a:cubicBezTo>
                    <a:cubicBezTo>
                      <a:pt x="88" y="101"/>
                      <a:pt x="102" y="99"/>
                      <a:pt x="125" y="95"/>
                    </a:cubicBezTo>
                    <a:cubicBezTo>
                      <a:pt x="155" y="91"/>
                      <a:pt x="154" y="85"/>
                      <a:pt x="151" y="56"/>
                    </a:cubicBezTo>
                    <a:cubicBezTo>
                      <a:pt x="149" y="37"/>
                      <a:pt x="149" y="13"/>
                      <a:pt x="139" y="0"/>
                    </a:cubicBezTo>
                  </a:path>
                </a:pathLst>
              </a:custGeom>
              <a:solidFill>
                <a:srgbClr val="F4D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9" name="Google Shape;1709;g126703fbed5_0_202"/>
              <p:cNvSpPr/>
              <p:nvPr/>
            </p:nvSpPr>
            <p:spPr>
              <a:xfrm>
                <a:off x="6910967" y="2635371"/>
                <a:ext cx="150611" cy="46395"/>
              </a:xfrm>
              <a:custGeom>
                <a:avLst/>
                <a:gdLst/>
                <a:ahLst/>
                <a:cxnLst/>
                <a:rect l="l" t="t" r="r" b="b"/>
                <a:pathLst>
                  <a:path w="279" h="86" extrusionOk="0">
                    <a:moveTo>
                      <a:pt x="3" y="53"/>
                    </a:moveTo>
                    <a:cubicBezTo>
                      <a:pt x="4" y="64"/>
                      <a:pt x="2" y="75"/>
                      <a:pt x="0" y="84"/>
                    </a:cubicBezTo>
                    <a:cubicBezTo>
                      <a:pt x="53" y="86"/>
                      <a:pt x="113" y="82"/>
                      <a:pt x="160" y="64"/>
                    </a:cubicBezTo>
                    <a:cubicBezTo>
                      <a:pt x="187" y="53"/>
                      <a:pt x="208" y="55"/>
                      <a:pt x="239" y="50"/>
                    </a:cubicBezTo>
                    <a:cubicBezTo>
                      <a:pt x="274" y="45"/>
                      <a:pt x="279" y="39"/>
                      <a:pt x="278" y="3"/>
                    </a:cubicBezTo>
                    <a:cubicBezTo>
                      <a:pt x="229" y="0"/>
                      <a:pt x="186" y="13"/>
                      <a:pt x="141" y="22"/>
                    </a:cubicBezTo>
                    <a:cubicBezTo>
                      <a:pt x="95" y="32"/>
                      <a:pt x="46" y="37"/>
                      <a:pt x="0" y="48"/>
                    </a:cubicBezTo>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0" name="Google Shape;1710;g126703fbed5_0_202"/>
              <p:cNvSpPr/>
              <p:nvPr/>
            </p:nvSpPr>
            <p:spPr>
              <a:xfrm>
                <a:off x="6711219" y="2599718"/>
                <a:ext cx="86390" cy="65364"/>
              </a:xfrm>
              <a:custGeom>
                <a:avLst/>
                <a:gdLst/>
                <a:ahLst/>
                <a:cxnLst/>
                <a:rect l="l" t="t" r="r" b="b"/>
                <a:pathLst>
                  <a:path w="160" h="121" extrusionOk="0">
                    <a:moveTo>
                      <a:pt x="4" y="116"/>
                    </a:moveTo>
                    <a:cubicBezTo>
                      <a:pt x="36" y="75"/>
                      <a:pt x="109" y="19"/>
                      <a:pt x="160" y="0"/>
                    </a:cubicBezTo>
                    <a:cubicBezTo>
                      <a:pt x="136" y="36"/>
                      <a:pt x="44" y="115"/>
                      <a:pt x="0" y="121"/>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1" name="Google Shape;1711;g126703fbed5_0_202"/>
              <p:cNvSpPr/>
              <p:nvPr/>
            </p:nvSpPr>
            <p:spPr>
              <a:xfrm>
                <a:off x="6647455" y="2459848"/>
                <a:ext cx="135984" cy="107416"/>
              </a:xfrm>
              <a:custGeom>
                <a:avLst/>
                <a:gdLst/>
                <a:ahLst/>
                <a:cxnLst/>
                <a:rect l="l" t="t" r="r" b="b"/>
                <a:pathLst>
                  <a:path w="252" h="199" extrusionOk="0">
                    <a:moveTo>
                      <a:pt x="207" y="101"/>
                    </a:moveTo>
                    <a:cubicBezTo>
                      <a:pt x="131" y="101"/>
                      <a:pt x="92" y="34"/>
                      <a:pt x="30" y="0"/>
                    </a:cubicBezTo>
                    <a:cubicBezTo>
                      <a:pt x="40" y="43"/>
                      <a:pt x="84" y="73"/>
                      <a:pt x="101" y="114"/>
                    </a:cubicBezTo>
                    <a:cubicBezTo>
                      <a:pt x="70" y="130"/>
                      <a:pt x="38" y="157"/>
                      <a:pt x="0" y="152"/>
                    </a:cubicBezTo>
                    <a:cubicBezTo>
                      <a:pt x="11" y="199"/>
                      <a:pt x="102" y="157"/>
                      <a:pt x="126" y="138"/>
                    </a:cubicBezTo>
                    <a:cubicBezTo>
                      <a:pt x="175" y="100"/>
                      <a:pt x="199" y="115"/>
                      <a:pt x="252" y="126"/>
                    </a:cubicBezTo>
                    <a:cubicBezTo>
                      <a:pt x="250" y="111"/>
                      <a:pt x="236" y="100"/>
                      <a:pt x="223" y="92"/>
                    </a:cubicBezTo>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2" name="Google Shape;1712;g126703fbed5_0_202"/>
              <p:cNvSpPr/>
              <p:nvPr/>
            </p:nvSpPr>
            <p:spPr>
              <a:xfrm>
                <a:off x="7121914" y="1599834"/>
                <a:ext cx="26054" cy="70392"/>
              </a:xfrm>
              <a:custGeom>
                <a:avLst/>
                <a:gdLst/>
                <a:ahLst/>
                <a:cxnLst/>
                <a:rect l="l" t="t" r="r" b="b"/>
                <a:pathLst>
                  <a:path w="48" h="130" extrusionOk="0">
                    <a:moveTo>
                      <a:pt x="12" y="0"/>
                    </a:moveTo>
                    <a:cubicBezTo>
                      <a:pt x="22" y="7"/>
                      <a:pt x="21" y="18"/>
                      <a:pt x="21" y="30"/>
                    </a:cubicBezTo>
                    <a:cubicBezTo>
                      <a:pt x="19" y="29"/>
                      <a:pt x="17" y="28"/>
                      <a:pt x="15" y="26"/>
                    </a:cubicBezTo>
                    <a:cubicBezTo>
                      <a:pt x="14" y="30"/>
                      <a:pt x="20" y="66"/>
                      <a:pt x="6" y="53"/>
                    </a:cubicBezTo>
                    <a:cubicBezTo>
                      <a:pt x="6" y="61"/>
                      <a:pt x="8" y="68"/>
                      <a:pt x="12" y="75"/>
                    </a:cubicBezTo>
                    <a:cubicBezTo>
                      <a:pt x="9" y="76"/>
                      <a:pt x="7" y="74"/>
                      <a:pt x="4" y="72"/>
                    </a:cubicBezTo>
                    <a:cubicBezTo>
                      <a:pt x="3" y="84"/>
                      <a:pt x="5" y="97"/>
                      <a:pt x="7" y="108"/>
                    </a:cubicBezTo>
                    <a:cubicBezTo>
                      <a:pt x="6" y="107"/>
                      <a:pt x="5" y="107"/>
                      <a:pt x="3" y="105"/>
                    </a:cubicBezTo>
                    <a:cubicBezTo>
                      <a:pt x="3" y="113"/>
                      <a:pt x="0" y="115"/>
                      <a:pt x="1" y="122"/>
                    </a:cubicBezTo>
                    <a:cubicBezTo>
                      <a:pt x="5" y="124"/>
                      <a:pt x="11" y="127"/>
                      <a:pt x="16" y="130"/>
                    </a:cubicBezTo>
                    <a:cubicBezTo>
                      <a:pt x="16" y="125"/>
                      <a:pt x="16" y="120"/>
                      <a:pt x="16" y="114"/>
                    </a:cubicBezTo>
                    <a:cubicBezTo>
                      <a:pt x="19" y="116"/>
                      <a:pt x="22" y="119"/>
                      <a:pt x="26" y="121"/>
                    </a:cubicBezTo>
                    <a:cubicBezTo>
                      <a:pt x="26" y="114"/>
                      <a:pt x="27" y="107"/>
                      <a:pt x="27" y="100"/>
                    </a:cubicBezTo>
                    <a:cubicBezTo>
                      <a:pt x="30" y="101"/>
                      <a:pt x="32" y="103"/>
                      <a:pt x="34" y="105"/>
                    </a:cubicBezTo>
                    <a:cubicBezTo>
                      <a:pt x="39" y="97"/>
                      <a:pt x="35" y="78"/>
                      <a:pt x="34" y="69"/>
                    </a:cubicBezTo>
                    <a:cubicBezTo>
                      <a:pt x="35" y="73"/>
                      <a:pt x="44" y="76"/>
                      <a:pt x="48" y="78"/>
                    </a:cubicBezTo>
                    <a:cubicBezTo>
                      <a:pt x="48" y="68"/>
                      <a:pt x="40" y="59"/>
                      <a:pt x="39" y="48"/>
                    </a:cubicBezTo>
                    <a:cubicBezTo>
                      <a:pt x="46" y="47"/>
                      <a:pt x="38" y="28"/>
                      <a:pt x="37" y="23"/>
                    </a:cubicBezTo>
                    <a:cubicBezTo>
                      <a:pt x="38" y="23"/>
                      <a:pt x="40" y="23"/>
                      <a:pt x="42" y="23"/>
                    </a:cubicBezTo>
                    <a:cubicBezTo>
                      <a:pt x="42" y="23"/>
                      <a:pt x="40" y="14"/>
                      <a:pt x="40" y="13"/>
                    </a:cubicBezTo>
                    <a:cubicBezTo>
                      <a:pt x="38" y="11"/>
                      <a:pt x="36" y="9"/>
                      <a:pt x="33" y="8"/>
                    </a:cubicBezTo>
                    <a:cubicBezTo>
                      <a:pt x="28" y="5"/>
                      <a:pt x="17" y="1"/>
                      <a:pt x="12"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3" name="Google Shape;1713;g126703fbed5_0_202"/>
              <p:cNvSpPr/>
              <p:nvPr/>
            </p:nvSpPr>
            <p:spPr>
              <a:xfrm>
                <a:off x="7168309" y="1640972"/>
                <a:ext cx="26511" cy="208890"/>
              </a:xfrm>
              <a:custGeom>
                <a:avLst/>
                <a:gdLst/>
                <a:ahLst/>
                <a:cxnLst/>
                <a:rect l="l" t="t" r="r" b="b"/>
                <a:pathLst>
                  <a:path w="49" h="387" extrusionOk="0">
                    <a:moveTo>
                      <a:pt x="1" y="0"/>
                    </a:moveTo>
                    <a:cubicBezTo>
                      <a:pt x="0" y="12"/>
                      <a:pt x="8" y="27"/>
                      <a:pt x="9" y="38"/>
                    </a:cubicBezTo>
                    <a:cubicBezTo>
                      <a:pt x="11" y="50"/>
                      <a:pt x="18" y="62"/>
                      <a:pt x="22" y="74"/>
                    </a:cubicBezTo>
                    <a:cubicBezTo>
                      <a:pt x="33" y="104"/>
                      <a:pt x="38" y="143"/>
                      <a:pt x="32" y="176"/>
                    </a:cubicBezTo>
                    <a:cubicBezTo>
                      <a:pt x="31" y="171"/>
                      <a:pt x="26" y="168"/>
                      <a:pt x="26" y="162"/>
                    </a:cubicBezTo>
                    <a:cubicBezTo>
                      <a:pt x="27" y="171"/>
                      <a:pt x="25" y="180"/>
                      <a:pt x="25" y="188"/>
                    </a:cubicBezTo>
                    <a:cubicBezTo>
                      <a:pt x="25" y="199"/>
                      <a:pt x="27" y="212"/>
                      <a:pt x="25" y="222"/>
                    </a:cubicBezTo>
                    <a:cubicBezTo>
                      <a:pt x="23" y="231"/>
                      <a:pt x="16" y="241"/>
                      <a:pt x="15" y="250"/>
                    </a:cubicBezTo>
                    <a:cubicBezTo>
                      <a:pt x="14" y="258"/>
                      <a:pt x="17" y="266"/>
                      <a:pt x="19" y="273"/>
                    </a:cubicBezTo>
                    <a:cubicBezTo>
                      <a:pt x="19" y="267"/>
                      <a:pt x="16" y="258"/>
                      <a:pt x="14" y="252"/>
                    </a:cubicBezTo>
                    <a:cubicBezTo>
                      <a:pt x="2" y="276"/>
                      <a:pt x="11" y="303"/>
                      <a:pt x="11" y="328"/>
                    </a:cubicBezTo>
                    <a:cubicBezTo>
                      <a:pt x="11" y="340"/>
                      <a:pt x="10" y="351"/>
                      <a:pt x="8" y="362"/>
                    </a:cubicBezTo>
                    <a:cubicBezTo>
                      <a:pt x="7" y="370"/>
                      <a:pt x="6" y="380"/>
                      <a:pt x="2" y="387"/>
                    </a:cubicBezTo>
                    <a:cubicBezTo>
                      <a:pt x="7" y="378"/>
                      <a:pt x="17" y="373"/>
                      <a:pt x="21" y="363"/>
                    </a:cubicBezTo>
                    <a:cubicBezTo>
                      <a:pt x="26" y="351"/>
                      <a:pt x="29" y="340"/>
                      <a:pt x="31" y="328"/>
                    </a:cubicBezTo>
                    <a:cubicBezTo>
                      <a:pt x="33" y="314"/>
                      <a:pt x="32" y="299"/>
                      <a:pt x="34" y="285"/>
                    </a:cubicBezTo>
                    <a:cubicBezTo>
                      <a:pt x="35" y="270"/>
                      <a:pt x="38" y="256"/>
                      <a:pt x="38" y="241"/>
                    </a:cubicBezTo>
                    <a:cubicBezTo>
                      <a:pt x="39" y="226"/>
                      <a:pt x="41" y="210"/>
                      <a:pt x="45" y="196"/>
                    </a:cubicBezTo>
                    <a:cubicBezTo>
                      <a:pt x="49" y="182"/>
                      <a:pt x="46" y="172"/>
                      <a:pt x="46" y="157"/>
                    </a:cubicBezTo>
                    <a:cubicBezTo>
                      <a:pt x="46" y="143"/>
                      <a:pt x="46" y="131"/>
                      <a:pt x="43" y="117"/>
                    </a:cubicBezTo>
                    <a:cubicBezTo>
                      <a:pt x="42" y="106"/>
                      <a:pt x="40" y="92"/>
                      <a:pt x="36" y="81"/>
                    </a:cubicBezTo>
                    <a:cubicBezTo>
                      <a:pt x="30" y="67"/>
                      <a:pt x="9" y="10"/>
                      <a:pt x="1" y="0"/>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4" name="Google Shape;1714;g126703fbed5_0_202"/>
              <p:cNvSpPr/>
              <p:nvPr/>
            </p:nvSpPr>
            <p:spPr>
              <a:xfrm>
                <a:off x="6870972" y="1682110"/>
                <a:ext cx="31768" cy="80219"/>
              </a:xfrm>
              <a:custGeom>
                <a:avLst/>
                <a:gdLst/>
                <a:ahLst/>
                <a:cxnLst/>
                <a:rect l="l" t="t" r="r" b="b"/>
                <a:pathLst>
                  <a:path w="59" h="149" extrusionOk="0">
                    <a:moveTo>
                      <a:pt x="59" y="142"/>
                    </a:moveTo>
                    <a:cubicBezTo>
                      <a:pt x="57" y="132"/>
                      <a:pt x="50" y="124"/>
                      <a:pt x="50" y="113"/>
                    </a:cubicBezTo>
                    <a:cubicBezTo>
                      <a:pt x="49" y="101"/>
                      <a:pt x="52" y="90"/>
                      <a:pt x="54" y="79"/>
                    </a:cubicBezTo>
                    <a:cubicBezTo>
                      <a:pt x="46" y="78"/>
                      <a:pt x="38" y="90"/>
                      <a:pt x="39" y="97"/>
                    </a:cubicBezTo>
                    <a:cubicBezTo>
                      <a:pt x="34" y="86"/>
                      <a:pt x="31" y="73"/>
                      <a:pt x="38" y="63"/>
                    </a:cubicBezTo>
                    <a:cubicBezTo>
                      <a:pt x="29" y="59"/>
                      <a:pt x="23" y="68"/>
                      <a:pt x="18" y="73"/>
                    </a:cubicBezTo>
                    <a:cubicBezTo>
                      <a:pt x="11" y="49"/>
                      <a:pt x="16" y="24"/>
                      <a:pt x="21" y="0"/>
                    </a:cubicBezTo>
                    <a:cubicBezTo>
                      <a:pt x="9" y="4"/>
                      <a:pt x="3" y="23"/>
                      <a:pt x="2" y="34"/>
                    </a:cubicBezTo>
                    <a:cubicBezTo>
                      <a:pt x="1" y="46"/>
                      <a:pt x="0" y="61"/>
                      <a:pt x="1" y="72"/>
                    </a:cubicBezTo>
                    <a:cubicBezTo>
                      <a:pt x="3" y="85"/>
                      <a:pt x="7" y="95"/>
                      <a:pt x="14" y="106"/>
                    </a:cubicBezTo>
                    <a:cubicBezTo>
                      <a:pt x="17" y="111"/>
                      <a:pt x="20" y="117"/>
                      <a:pt x="22" y="122"/>
                    </a:cubicBezTo>
                    <a:cubicBezTo>
                      <a:pt x="25" y="127"/>
                      <a:pt x="26" y="135"/>
                      <a:pt x="29" y="140"/>
                    </a:cubicBezTo>
                    <a:cubicBezTo>
                      <a:pt x="31" y="144"/>
                      <a:pt x="34" y="146"/>
                      <a:pt x="38" y="147"/>
                    </a:cubicBezTo>
                    <a:cubicBezTo>
                      <a:pt x="38" y="148"/>
                      <a:pt x="38" y="148"/>
                      <a:pt x="38" y="149"/>
                    </a:cubicBezTo>
                    <a:cubicBezTo>
                      <a:pt x="43" y="149"/>
                      <a:pt x="45" y="146"/>
                      <a:pt x="49" y="144"/>
                    </a:cubicBezTo>
                    <a:cubicBezTo>
                      <a:pt x="52" y="143"/>
                      <a:pt x="57" y="142"/>
                      <a:pt x="59" y="142"/>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5" name="Google Shape;1715;g126703fbed5_0_202"/>
              <p:cNvSpPr/>
              <p:nvPr/>
            </p:nvSpPr>
            <p:spPr>
              <a:xfrm>
                <a:off x="6887656" y="1605776"/>
                <a:ext cx="40453" cy="25369"/>
              </a:xfrm>
              <a:custGeom>
                <a:avLst/>
                <a:gdLst/>
                <a:ahLst/>
                <a:cxnLst/>
                <a:rect l="l" t="t" r="r" b="b"/>
                <a:pathLst>
                  <a:path w="75" h="47" extrusionOk="0">
                    <a:moveTo>
                      <a:pt x="0" y="38"/>
                    </a:moveTo>
                    <a:cubicBezTo>
                      <a:pt x="20" y="17"/>
                      <a:pt x="45" y="0"/>
                      <a:pt x="75" y="1"/>
                    </a:cubicBezTo>
                    <a:cubicBezTo>
                      <a:pt x="75" y="7"/>
                      <a:pt x="62" y="15"/>
                      <a:pt x="58" y="18"/>
                    </a:cubicBezTo>
                    <a:cubicBezTo>
                      <a:pt x="52" y="23"/>
                      <a:pt x="46" y="28"/>
                      <a:pt x="40" y="34"/>
                    </a:cubicBezTo>
                    <a:cubicBezTo>
                      <a:pt x="27" y="47"/>
                      <a:pt x="16" y="38"/>
                      <a:pt x="0" y="38"/>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6" name="Google Shape;1716;g126703fbed5_0_202"/>
              <p:cNvSpPr/>
              <p:nvPr/>
            </p:nvSpPr>
            <p:spPr>
              <a:xfrm>
                <a:off x="6924451" y="1574465"/>
                <a:ext cx="42509" cy="16912"/>
              </a:xfrm>
              <a:custGeom>
                <a:avLst/>
                <a:gdLst/>
                <a:ahLst/>
                <a:cxnLst/>
                <a:rect l="l" t="t" r="r" b="b"/>
                <a:pathLst>
                  <a:path w="79" h="31" extrusionOk="0">
                    <a:moveTo>
                      <a:pt x="0" y="10"/>
                    </a:moveTo>
                    <a:cubicBezTo>
                      <a:pt x="5" y="19"/>
                      <a:pt x="31" y="17"/>
                      <a:pt x="39" y="16"/>
                    </a:cubicBezTo>
                    <a:cubicBezTo>
                      <a:pt x="53" y="13"/>
                      <a:pt x="66" y="4"/>
                      <a:pt x="79" y="0"/>
                    </a:cubicBezTo>
                    <a:cubicBezTo>
                      <a:pt x="77" y="5"/>
                      <a:pt x="61" y="11"/>
                      <a:pt x="55" y="14"/>
                    </a:cubicBezTo>
                    <a:cubicBezTo>
                      <a:pt x="51" y="17"/>
                      <a:pt x="46" y="18"/>
                      <a:pt x="41" y="20"/>
                    </a:cubicBezTo>
                    <a:cubicBezTo>
                      <a:pt x="33" y="24"/>
                      <a:pt x="23" y="31"/>
                      <a:pt x="13" y="29"/>
                    </a:cubicBezTo>
                    <a:cubicBezTo>
                      <a:pt x="10" y="22"/>
                      <a:pt x="7" y="14"/>
                      <a:pt x="0" y="11"/>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7" name="Google Shape;1717;g126703fbed5_0_202"/>
              <p:cNvSpPr/>
              <p:nvPr/>
            </p:nvSpPr>
            <p:spPr>
              <a:xfrm>
                <a:off x="6886513" y="1603262"/>
                <a:ext cx="93932" cy="101474"/>
              </a:xfrm>
              <a:custGeom>
                <a:avLst/>
                <a:gdLst/>
                <a:ahLst/>
                <a:cxnLst/>
                <a:rect l="l" t="t" r="r" b="b"/>
                <a:pathLst>
                  <a:path w="174" h="188" extrusionOk="0">
                    <a:moveTo>
                      <a:pt x="42" y="93"/>
                    </a:moveTo>
                    <a:cubicBezTo>
                      <a:pt x="64" y="80"/>
                      <a:pt x="71" y="52"/>
                      <a:pt x="94" y="38"/>
                    </a:cubicBezTo>
                    <a:cubicBezTo>
                      <a:pt x="120" y="21"/>
                      <a:pt x="148" y="30"/>
                      <a:pt x="174" y="20"/>
                    </a:cubicBezTo>
                    <a:cubicBezTo>
                      <a:pt x="164" y="5"/>
                      <a:pt x="134" y="6"/>
                      <a:pt x="117" y="11"/>
                    </a:cubicBezTo>
                    <a:cubicBezTo>
                      <a:pt x="128" y="11"/>
                      <a:pt x="140" y="9"/>
                      <a:pt x="152" y="7"/>
                    </a:cubicBezTo>
                    <a:cubicBezTo>
                      <a:pt x="65" y="0"/>
                      <a:pt x="0" y="79"/>
                      <a:pt x="0" y="160"/>
                    </a:cubicBezTo>
                    <a:cubicBezTo>
                      <a:pt x="2" y="148"/>
                      <a:pt x="3" y="151"/>
                      <a:pt x="11" y="142"/>
                    </a:cubicBezTo>
                    <a:cubicBezTo>
                      <a:pt x="12" y="158"/>
                      <a:pt x="4" y="174"/>
                      <a:pt x="14" y="188"/>
                    </a:cubicBezTo>
                    <a:cubicBezTo>
                      <a:pt x="24" y="154"/>
                      <a:pt x="39" y="86"/>
                      <a:pt x="76" y="74"/>
                    </a:cubicBez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718" name="Google Shape;1718;g126703fbed5_0_202"/>
          <p:cNvSpPr/>
          <p:nvPr/>
        </p:nvSpPr>
        <p:spPr>
          <a:xfrm>
            <a:off x="0" y="666750"/>
            <a:ext cx="12192000" cy="6191400"/>
          </a:xfrm>
          <a:prstGeom prst="rect">
            <a:avLst/>
          </a:prstGeom>
          <a:noFill/>
          <a:ln w="38100" cap="flat" cmpd="sng">
            <a:solidFill>
              <a:schemeClr val="accent6"/>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These factors suggest that:</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the larger the number of people harmed,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more agreement that the action is wrong,</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the greater the likelihood that the action will cause harm,</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and more immediately that the consequences of the actions would be felt,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closer the person feels to the victims,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and the more concentrated the effort of the action on the victims, </a:t>
            </a:r>
            <a:endParaRPr sz="2400">
              <a:solidFill>
                <a:schemeClr val="dk1"/>
              </a:solidFill>
              <a:latin typeface="Calibri"/>
              <a:ea typeface="Calibri"/>
              <a:cs typeface="Calibri"/>
              <a:sym typeface="Calibri"/>
            </a:endParaRPr>
          </a:p>
          <a:p>
            <a:pPr marL="914400" marR="0" lvl="1"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greater the issue intensity or importance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p:nvPr/>
        </p:nvSpPr>
        <p:spPr>
          <a:xfrm>
            <a:off x="0" y="0"/>
            <a:ext cx="12192000" cy="6858000"/>
          </a:xfrm>
          <a:prstGeom prst="rect">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p:nvPr/>
        </p:nvSpPr>
        <p:spPr>
          <a:xfrm>
            <a:off x="0" y="2771775"/>
            <a:ext cx="12192000" cy="110013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Calibri"/>
                <a:ea typeface="Calibri"/>
                <a:cs typeface="Calibri"/>
                <a:sym typeface="Calibri"/>
              </a:rPr>
              <a:t>Ethics</a:t>
            </a:r>
            <a:endParaRPr sz="4000" b="1">
              <a:solidFill>
                <a:schemeClr val="lt1"/>
              </a:solidFill>
              <a:latin typeface="Calibri"/>
              <a:ea typeface="Calibri"/>
              <a:cs typeface="Calibri"/>
              <a:sym typeface="Calibri"/>
            </a:endParaRPr>
          </a:p>
        </p:txBody>
      </p:sp>
      <p:grpSp>
        <p:nvGrpSpPr>
          <p:cNvPr id="116" name="Google Shape;116;p3"/>
          <p:cNvGrpSpPr/>
          <p:nvPr/>
        </p:nvGrpSpPr>
        <p:grpSpPr>
          <a:xfrm rot="441682">
            <a:off x="5744212" y="2097943"/>
            <a:ext cx="920465" cy="843513"/>
            <a:chOff x="6354326" y="1157023"/>
            <a:chExt cx="920465" cy="843513"/>
          </a:xfrm>
        </p:grpSpPr>
        <p:sp>
          <p:nvSpPr>
            <p:cNvPr id="117" name="Google Shape;117;p3"/>
            <p:cNvSpPr/>
            <p:nvPr/>
          </p:nvSpPr>
          <p:spPr>
            <a:xfrm rot="-231655">
              <a:off x="6354505" y="1431722"/>
              <a:ext cx="891418" cy="35363"/>
            </a:xfrm>
            <a:custGeom>
              <a:avLst/>
              <a:gdLst/>
              <a:ahLst/>
              <a:cxnLst/>
              <a:rect l="l" t="t" r="r" b="b"/>
              <a:pathLst>
                <a:path w="3882" h="154" extrusionOk="0">
                  <a:moveTo>
                    <a:pt x="3" y="154"/>
                  </a:moveTo>
                  <a:lnTo>
                    <a:pt x="3880" y="154"/>
                  </a:lnTo>
                  <a:lnTo>
                    <a:pt x="3882" y="0"/>
                  </a:lnTo>
                  <a:lnTo>
                    <a:pt x="0" y="0"/>
                  </a:lnTo>
                  <a:lnTo>
                    <a:pt x="3"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 name="Google Shape;118;p3"/>
            <p:cNvSpPr/>
            <p:nvPr/>
          </p:nvSpPr>
          <p:spPr>
            <a:xfrm rot="-231655">
              <a:off x="6370958" y="1466546"/>
              <a:ext cx="890270" cy="432850"/>
            </a:xfrm>
            <a:custGeom>
              <a:avLst/>
              <a:gdLst/>
              <a:ahLst/>
              <a:cxnLst/>
              <a:rect l="l" t="t" r="r" b="b"/>
              <a:pathLst>
                <a:path w="3877" h="1885" extrusionOk="0">
                  <a:moveTo>
                    <a:pt x="0" y="0"/>
                  </a:moveTo>
                  <a:lnTo>
                    <a:pt x="3877" y="0"/>
                  </a:lnTo>
                  <a:lnTo>
                    <a:pt x="3843" y="1885"/>
                  </a:lnTo>
                  <a:lnTo>
                    <a:pt x="33" y="1885"/>
                  </a:lnTo>
                  <a:lnTo>
                    <a:pt x="0" y="0"/>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9" name="Google Shape;119;p3"/>
            <p:cNvSpPr/>
            <p:nvPr/>
          </p:nvSpPr>
          <p:spPr>
            <a:xfrm rot="-231655">
              <a:off x="6653187" y="1898822"/>
              <a:ext cx="359828" cy="72333"/>
            </a:xfrm>
            <a:custGeom>
              <a:avLst/>
              <a:gdLst/>
              <a:ahLst/>
              <a:cxnLst/>
              <a:rect l="l" t="t" r="r" b="b"/>
              <a:pathLst>
                <a:path w="1567" h="315" extrusionOk="0">
                  <a:moveTo>
                    <a:pt x="274" y="315"/>
                  </a:moveTo>
                  <a:lnTo>
                    <a:pt x="1290" y="315"/>
                  </a:lnTo>
                  <a:lnTo>
                    <a:pt x="1567" y="0"/>
                  </a:lnTo>
                  <a:lnTo>
                    <a:pt x="0" y="0"/>
                  </a:lnTo>
                  <a:lnTo>
                    <a:pt x="274"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0" name="Google Shape;120;p3"/>
            <p:cNvSpPr/>
            <p:nvPr/>
          </p:nvSpPr>
          <p:spPr>
            <a:xfrm rot="-231655">
              <a:off x="6605784" y="1169739"/>
              <a:ext cx="403272" cy="758618"/>
            </a:xfrm>
            <a:custGeom>
              <a:avLst/>
              <a:gdLst/>
              <a:ahLst/>
              <a:cxnLst/>
              <a:rect l="l" t="t" r="r" b="b"/>
              <a:pathLst>
                <a:path w="780" h="1730" extrusionOk="0">
                  <a:moveTo>
                    <a:pt x="754" y="1728"/>
                  </a:moveTo>
                  <a:cubicBezTo>
                    <a:pt x="743" y="1728"/>
                    <a:pt x="733" y="1720"/>
                    <a:pt x="730" y="1709"/>
                  </a:cubicBezTo>
                  <a:cubicBezTo>
                    <a:pt x="687" y="1526"/>
                    <a:pt x="643" y="1361"/>
                    <a:pt x="604" y="1215"/>
                  </a:cubicBezTo>
                  <a:cubicBezTo>
                    <a:pt x="532" y="945"/>
                    <a:pt x="475" y="731"/>
                    <a:pt x="464" y="553"/>
                  </a:cubicBezTo>
                  <a:cubicBezTo>
                    <a:pt x="453" y="367"/>
                    <a:pt x="553" y="307"/>
                    <a:pt x="619" y="267"/>
                  </a:cubicBezTo>
                  <a:cubicBezTo>
                    <a:pt x="658" y="243"/>
                    <a:pt x="669" y="233"/>
                    <a:pt x="667" y="220"/>
                  </a:cubicBezTo>
                  <a:cubicBezTo>
                    <a:pt x="659" y="179"/>
                    <a:pt x="631" y="138"/>
                    <a:pt x="590" y="107"/>
                  </a:cubicBezTo>
                  <a:cubicBezTo>
                    <a:pt x="539" y="69"/>
                    <a:pt x="469" y="48"/>
                    <a:pt x="390" y="48"/>
                  </a:cubicBezTo>
                  <a:cubicBezTo>
                    <a:pt x="310" y="48"/>
                    <a:pt x="241" y="69"/>
                    <a:pt x="190" y="107"/>
                  </a:cubicBezTo>
                  <a:cubicBezTo>
                    <a:pt x="149" y="138"/>
                    <a:pt x="121" y="179"/>
                    <a:pt x="113" y="220"/>
                  </a:cubicBezTo>
                  <a:cubicBezTo>
                    <a:pt x="111" y="233"/>
                    <a:pt x="122" y="243"/>
                    <a:pt x="161" y="267"/>
                  </a:cubicBezTo>
                  <a:cubicBezTo>
                    <a:pt x="227" y="307"/>
                    <a:pt x="327" y="367"/>
                    <a:pt x="316" y="553"/>
                  </a:cubicBezTo>
                  <a:cubicBezTo>
                    <a:pt x="305" y="731"/>
                    <a:pt x="248" y="945"/>
                    <a:pt x="175" y="1215"/>
                  </a:cubicBezTo>
                  <a:cubicBezTo>
                    <a:pt x="137" y="1361"/>
                    <a:pt x="92" y="1526"/>
                    <a:pt x="49" y="1709"/>
                  </a:cubicBezTo>
                  <a:cubicBezTo>
                    <a:pt x="46" y="1722"/>
                    <a:pt x="34" y="1730"/>
                    <a:pt x="21" y="1727"/>
                  </a:cubicBezTo>
                  <a:cubicBezTo>
                    <a:pt x="8" y="1724"/>
                    <a:pt x="0" y="1711"/>
                    <a:pt x="3" y="1698"/>
                  </a:cubicBezTo>
                  <a:cubicBezTo>
                    <a:pt x="46" y="1514"/>
                    <a:pt x="90" y="1349"/>
                    <a:pt x="129" y="1203"/>
                  </a:cubicBezTo>
                  <a:cubicBezTo>
                    <a:pt x="201" y="935"/>
                    <a:pt x="257" y="723"/>
                    <a:pt x="268" y="550"/>
                  </a:cubicBezTo>
                  <a:cubicBezTo>
                    <a:pt x="277" y="393"/>
                    <a:pt x="199" y="346"/>
                    <a:pt x="136" y="308"/>
                  </a:cubicBezTo>
                  <a:cubicBezTo>
                    <a:pt x="97" y="284"/>
                    <a:pt x="57" y="259"/>
                    <a:pt x="66" y="211"/>
                  </a:cubicBezTo>
                  <a:cubicBezTo>
                    <a:pt x="85" y="110"/>
                    <a:pt x="195" y="0"/>
                    <a:pt x="390" y="0"/>
                  </a:cubicBezTo>
                  <a:cubicBezTo>
                    <a:pt x="585" y="0"/>
                    <a:pt x="695" y="110"/>
                    <a:pt x="714" y="211"/>
                  </a:cubicBezTo>
                  <a:cubicBezTo>
                    <a:pt x="723" y="259"/>
                    <a:pt x="683" y="284"/>
                    <a:pt x="644" y="308"/>
                  </a:cubicBezTo>
                  <a:cubicBezTo>
                    <a:pt x="581" y="346"/>
                    <a:pt x="503" y="393"/>
                    <a:pt x="512" y="550"/>
                  </a:cubicBezTo>
                  <a:cubicBezTo>
                    <a:pt x="522" y="723"/>
                    <a:pt x="579" y="935"/>
                    <a:pt x="651" y="1203"/>
                  </a:cubicBezTo>
                  <a:cubicBezTo>
                    <a:pt x="690" y="1349"/>
                    <a:pt x="734" y="1514"/>
                    <a:pt x="777" y="1698"/>
                  </a:cubicBezTo>
                  <a:cubicBezTo>
                    <a:pt x="780" y="1711"/>
                    <a:pt x="772" y="1724"/>
                    <a:pt x="759" y="1727"/>
                  </a:cubicBezTo>
                  <a:cubicBezTo>
                    <a:pt x="757" y="1727"/>
                    <a:pt x="756" y="1728"/>
                    <a:pt x="754" y="1728"/>
                  </a:cubicBezTo>
                  <a:close/>
                </a:path>
              </a:pathLst>
            </a:custGeom>
            <a:solidFill>
              <a:schemeClr val="dk1"/>
            </a:solidFill>
            <a:ln w="9525" cap="flat" cmpd="sng">
              <a:solidFill>
                <a:srgbClr val="C0C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 name="Google Shape;121;p3"/>
            <p:cNvSpPr/>
            <p:nvPr/>
          </p:nvSpPr>
          <p:spPr>
            <a:xfrm rot="-231655">
              <a:off x="6396244" y="1919595"/>
              <a:ext cx="258102" cy="72333"/>
            </a:xfrm>
            <a:custGeom>
              <a:avLst/>
              <a:gdLst/>
              <a:ahLst/>
              <a:cxnLst/>
              <a:rect l="l" t="t" r="r" b="b"/>
              <a:pathLst>
                <a:path w="1124" h="315" extrusionOk="0">
                  <a:moveTo>
                    <a:pt x="5" y="315"/>
                  </a:moveTo>
                  <a:lnTo>
                    <a:pt x="1006" y="315"/>
                  </a:lnTo>
                  <a:lnTo>
                    <a:pt x="1124" y="209"/>
                  </a:lnTo>
                  <a:lnTo>
                    <a:pt x="1003" y="0"/>
                  </a:lnTo>
                  <a:lnTo>
                    <a:pt x="0" y="0"/>
                  </a:lnTo>
                  <a:lnTo>
                    <a:pt x="5"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2" name="Google Shape;122;p3"/>
            <p:cNvSpPr/>
            <p:nvPr/>
          </p:nvSpPr>
          <p:spPr>
            <a:xfrm rot="-231655">
              <a:off x="7011626" y="1878064"/>
              <a:ext cx="258102" cy="72333"/>
            </a:xfrm>
            <a:custGeom>
              <a:avLst/>
              <a:gdLst/>
              <a:ahLst/>
              <a:cxnLst/>
              <a:rect l="l" t="t" r="r" b="b"/>
              <a:pathLst>
                <a:path w="1124" h="315" extrusionOk="0">
                  <a:moveTo>
                    <a:pt x="1120" y="315"/>
                  </a:moveTo>
                  <a:lnTo>
                    <a:pt x="119" y="315"/>
                  </a:lnTo>
                  <a:lnTo>
                    <a:pt x="0" y="209"/>
                  </a:lnTo>
                  <a:lnTo>
                    <a:pt x="121" y="0"/>
                  </a:lnTo>
                  <a:lnTo>
                    <a:pt x="1124" y="0"/>
                  </a:lnTo>
                  <a:lnTo>
                    <a:pt x="1120"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26"/>
        <p:cNvGrpSpPr/>
        <p:nvPr/>
      </p:nvGrpSpPr>
      <p:grpSpPr>
        <a:xfrm>
          <a:off x="0" y="0"/>
          <a:ext cx="0" cy="0"/>
          <a:chOff x="0" y="0"/>
          <a:chExt cx="0" cy="0"/>
        </a:xfrm>
      </p:grpSpPr>
      <p:grpSp>
        <p:nvGrpSpPr>
          <p:cNvPr id="127" name="Google Shape;127;p4"/>
          <p:cNvGrpSpPr/>
          <p:nvPr/>
        </p:nvGrpSpPr>
        <p:grpSpPr>
          <a:xfrm>
            <a:off x="0" y="0"/>
            <a:ext cx="7686674" cy="745761"/>
            <a:chOff x="2608288" y="2683239"/>
            <a:chExt cx="6529387" cy="745761"/>
          </a:xfrm>
        </p:grpSpPr>
        <p:sp>
          <p:nvSpPr>
            <p:cNvPr id="128" name="Google Shape;128;p4"/>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9" name="Google Shape;129;p4"/>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What is Ethics?</a:t>
              </a:r>
              <a:endParaRPr sz="3600" b="1">
                <a:solidFill>
                  <a:srgbClr val="000000"/>
                </a:solidFill>
                <a:latin typeface="Calibri"/>
                <a:ea typeface="Calibri"/>
                <a:cs typeface="Calibri"/>
                <a:sym typeface="Calibri"/>
              </a:endParaRPr>
            </a:p>
          </p:txBody>
        </p:sp>
      </p:grpSp>
      <p:grpSp>
        <p:nvGrpSpPr>
          <p:cNvPr id="130" name="Google Shape;130;p4"/>
          <p:cNvGrpSpPr/>
          <p:nvPr/>
        </p:nvGrpSpPr>
        <p:grpSpPr>
          <a:xfrm>
            <a:off x="1860813" y="944707"/>
            <a:ext cx="7881221" cy="5339980"/>
            <a:chOff x="-1625989" y="1136573"/>
            <a:chExt cx="5800319" cy="1831573"/>
          </a:xfrm>
        </p:grpSpPr>
        <p:sp>
          <p:nvSpPr>
            <p:cNvPr id="131" name="Google Shape;131;p4" descr="textur8"/>
            <p:cNvSpPr/>
            <p:nvPr/>
          </p:nvSpPr>
          <p:spPr>
            <a:xfrm>
              <a:off x="-1625989" y="1241717"/>
              <a:ext cx="5768800" cy="1726429"/>
            </a:xfrm>
            <a:custGeom>
              <a:avLst/>
              <a:gdLst/>
              <a:ahLst/>
              <a:cxnLst/>
              <a:rect l="l" t="t" r="r" b="b"/>
              <a:pathLst>
                <a:path w="1119" h="712" extrusionOk="0">
                  <a:moveTo>
                    <a:pt x="93" y="0"/>
                  </a:moveTo>
                  <a:cubicBezTo>
                    <a:pt x="87" y="5"/>
                    <a:pt x="87" y="5"/>
                    <a:pt x="87" y="5"/>
                  </a:cubicBezTo>
                  <a:cubicBezTo>
                    <a:pt x="81" y="17"/>
                    <a:pt x="81" y="17"/>
                    <a:pt x="81" y="17"/>
                  </a:cubicBezTo>
                  <a:cubicBezTo>
                    <a:pt x="81" y="31"/>
                    <a:pt x="81" y="31"/>
                    <a:pt x="81" y="31"/>
                  </a:cubicBezTo>
                  <a:cubicBezTo>
                    <a:pt x="74" y="41"/>
                    <a:pt x="74" y="41"/>
                    <a:pt x="74" y="41"/>
                  </a:cubicBezTo>
                  <a:cubicBezTo>
                    <a:pt x="74" y="41"/>
                    <a:pt x="93" y="94"/>
                    <a:pt x="86" y="104"/>
                  </a:cubicBezTo>
                  <a:cubicBezTo>
                    <a:pt x="79" y="114"/>
                    <a:pt x="76" y="144"/>
                    <a:pt x="76" y="144"/>
                  </a:cubicBezTo>
                  <a:cubicBezTo>
                    <a:pt x="76" y="144"/>
                    <a:pt x="75" y="183"/>
                    <a:pt x="68" y="191"/>
                  </a:cubicBezTo>
                  <a:cubicBezTo>
                    <a:pt x="62" y="198"/>
                    <a:pt x="55" y="211"/>
                    <a:pt x="55" y="211"/>
                  </a:cubicBezTo>
                  <a:cubicBezTo>
                    <a:pt x="40" y="253"/>
                    <a:pt x="40" y="253"/>
                    <a:pt x="40" y="253"/>
                  </a:cubicBezTo>
                  <a:cubicBezTo>
                    <a:pt x="31" y="285"/>
                    <a:pt x="31" y="285"/>
                    <a:pt x="31" y="285"/>
                  </a:cubicBezTo>
                  <a:cubicBezTo>
                    <a:pt x="26" y="316"/>
                    <a:pt x="26" y="316"/>
                    <a:pt x="26" y="316"/>
                  </a:cubicBezTo>
                  <a:cubicBezTo>
                    <a:pt x="26" y="316"/>
                    <a:pt x="16" y="345"/>
                    <a:pt x="22" y="358"/>
                  </a:cubicBezTo>
                  <a:cubicBezTo>
                    <a:pt x="29" y="372"/>
                    <a:pt x="22" y="379"/>
                    <a:pt x="22" y="379"/>
                  </a:cubicBezTo>
                  <a:cubicBezTo>
                    <a:pt x="25" y="414"/>
                    <a:pt x="25" y="414"/>
                    <a:pt x="25" y="414"/>
                  </a:cubicBezTo>
                  <a:cubicBezTo>
                    <a:pt x="19" y="453"/>
                    <a:pt x="19" y="453"/>
                    <a:pt x="19" y="453"/>
                  </a:cubicBezTo>
                  <a:cubicBezTo>
                    <a:pt x="12" y="491"/>
                    <a:pt x="12" y="491"/>
                    <a:pt x="12" y="491"/>
                  </a:cubicBezTo>
                  <a:cubicBezTo>
                    <a:pt x="4" y="527"/>
                    <a:pt x="4" y="527"/>
                    <a:pt x="4" y="527"/>
                  </a:cubicBezTo>
                  <a:cubicBezTo>
                    <a:pt x="4" y="527"/>
                    <a:pt x="0" y="549"/>
                    <a:pt x="9" y="567"/>
                  </a:cubicBezTo>
                  <a:cubicBezTo>
                    <a:pt x="19" y="585"/>
                    <a:pt x="24" y="606"/>
                    <a:pt x="24" y="606"/>
                  </a:cubicBezTo>
                  <a:cubicBezTo>
                    <a:pt x="48" y="646"/>
                    <a:pt x="48" y="646"/>
                    <a:pt x="48" y="646"/>
                  </a:cubicBezTo>
                  <a:cubicBezTo>
                    <a:pt x="48" y="646"/>
                    <a:pt x="79" y="676"/>
                    <a:pt x="83" y="689"/>
                  </a:cubicBezTo>
                  <a:cubicBezTo>
                    <a:pt x="88" y="701"/>
                    <a:pt x="105" y="712"/>
                    <a:pt x="112" y="710"/>
                  </a:cubicBezTo>
                  <a:cubicBezTo>
                    <a:pt x="118" y="708"/>
                    <a:pt x="151" y="706"/>
                    <a:pt x="151" y="706"/>
                  </a:cubicBezTo>
                  <a:cubicBezTo>
                    <a:pt x="188" y="711"/>
                    <a:pt x="188" y="711"/>
                    <a:pt x="188" y="711"/>
                  </a:cubicBezTo>
                  <a:cubicBezTo>
                    <a:pt x="226" y="700"/>
                    <a:pt x="226" y="700"/>
                    <a:pt x="226" y="700"/>
                  </a:cubicBezTo>
                  <a:cubicBezTo>
                    <a:pt x="274" y="695"/>
                    <a:pt x="274" y="695"/>
                    <a:pt x="274" y="695"/>
                  </a:cubicBezTo>
                  <a:cubicBezTo>
                    <a:pt x="303" y="693"/>
                    <a:pt x="303" y="693"/>
                    <a:pt x="303" y="693"/>
                  </a:cubicBezTo>
                  <a:cubicBezTo>
                    <a:pt x="349" y="688"/>
                    <a:pt x="349" y="688"/>
                    <a:pt x="349" y="688"/>
                  </a:cubicBezTo>
                  <a:cubicBezTo>
                    <a:pt x="384" y="673"/>
                    <a:pt x="384" y="673"/>
                    <a:pt x="384" y="673"/>
                  </a:cubicBezTo>
                  <a:cubicBezTo>
                    <a:pt x="425" y="680"/>
                    <a:pt x="425" y="680"/>
                    <a:pt x="425" y="680"/>
                  </a:cubicBezTo>
                  <a:cubicBezTo>
                    <a:pt x="455" y="680"/>
                    <a:pt x="455" y="680"/>
                    <a:pt x="455" y="680"/>
                  </a:cubicBezTo>
                  <a:cubicBezTo>
                    <a:pt x="493" y="680"/>
                    <a:pt x="493" y="680"/>
                    <a:pt x="493" y="680"/>
                  </a:cubicBezTo>
                  <a:cubicBezTo>
                    <a:pt x="493" y="680"/>
                    <a:pt x="559" y="687"/>
                    <a:pt x="590" y="678"/>
                  </a:cubicBezTo>
                  <a:cubicBezTo>
                    <a:pt x="621" y="670"/>
                    <a:pt x="628" y="675"/>
                    <a:pt x="688" y="643"/>
                  </a:cubicBezTo>
                  <a:cubicBezTo>
                    <a:pt x="748" y="611"/>
                    <a:pt x="788" y="620"/>
                    <a:pt x="803" y="620"/>
                  </a:cubicBezTo>
                  <a:cubicBezTo>
                    <a:pt x="819" y="620"/>
                    <a:pt x="851" y="632"/>
                    <a:pt x="851" y="632"/>
                  </a:cubicBezTo>
                  <a:cubicBezTo>
                    <a:pt x="911" y="637"/>
                    <a:pt x="911" y="637"/>
                    <a:pt x="911" y="637"/>
                  </a:cubicBezTo>
                  <a:cubicBezTo>
                    <a:pt x="911" y="637"/>
                    <a:pt x="921" y="641"/>
                    <a:pt x="940" y="638"/>
                  </a:cubicBezTo>
                  <a:cubicBezTo>
                    <a:pt x="958" y="634"/>
                    <a:pt x="995" y="628"/>
                    <a:pt x="995" y="628"/>
                  </a:cubicBezTo>
                  <a:cubicBezTo>
                    <a:pt x="995" y="628"/>
                    <a:pt x="1037" y="600"/>
                    <a:pt x="1078" y="613"/>
                  </a:cubicBezTo>
                  <a:cubicBezTo>
                    <a:pt x="1119" y="627"/>
                    <a:pt x="1116" y="609"/>
                    <a:pt x="1116" y="609"/>
                  </a:cubicBezTo>
                  <a:cubicBezTo>
                    <a:pt x="1119" y="0"/>
                    <a:pt x="1119" y="0"/>
                    <a:pt x="1119" y="0"/>
                  </a:cubicBezTo>
                  <a:lnTo>
                    <a:pt x="93" y="0"/>
                  </a:lnTo>
                  <a:close/>
                </a:path>
              </a:pathLst>
            </a:custGeom>
            <a:solidFill>
              <a:srgbClr val="3A3838"/>
            </a:solidFill>
            <a:ln>
              <a:noFill/>
            </a:ln>
          </p:spPr>
          <p:txBody>
            <a:bodyPr spcFirstLastPara="1" wrap="square" lIns="360000" tIns="45700" rIns="360000" bIns="45700" anchor="ctr" anchorCtr="0">
              <a:noAutofit/>
            </a:bodyPr>
            <a:lstStyle/>
            <a:p>
              <a:pPr marL="347662" marR="0" lvl="0" indent="0" algn="ctr" rtl="0">
                <a:spcBef>
                  <a:spcPts val="0"/>
                </a:spcBef>
                <a:spcAft>
                  <a:spcPts val="0"/>
                </a:spcAft>
                <a:buNone/>
              </a:pPr>
              <a:r>
                <a:rPr lang="en-US" sz="1800">
                  <a:solidFill>
                    <a:schemeClr val="lt1"/>
                  </a:solidFill>
                  <a:latin typeface="Arial"/>
                  <a:ea typeface="Arial"/>
                  <a:cs typeface="Arial"/>
                  <a:sym typeface="Arial"/>
                </a:rPr>
                <a:t>Ethics comes from the Greek word, </a:t>
              </a:r>
              <a:r>
                <a:rPr lang="en-US" sz="2200" b="1">
                  <a:solidFill>
                    <a:schemeClr val="lt1"/>
                  </a:solidFill>
                  <a:latin typeface="Arial"/>
                  <a:ea typeface="Arial"/>
                  <a:cs typeface="Arial"/>
                  <a:sym typeface="Arial"/>
                </a:rPr>
                <a:t>ethos</a:t>
              </a:r>
              <a:r>
                <a:rPr lang="en-US" sz="1800">
                  <a:solidFill>
                    <a:schemeClr val="lt1"/>
                  </a:solidFill>
                  <a:latin typeface="Arial"/>
                  <a:ea typeface="Arial"/>
                  <a:cs typeface="Arial"/>
                  <a:sym typeface="Arial"/>
                </a:rPr>
                <a:t>, which means </a:t>
              </a:r>
              <a:r>
                <a:rPr lang="en-US" sz="2200" b="1">
                  <a:solidFill>
                    <a:schemeClr val="lt1"/>
                  </a:solidFill>
                  <a:latin typeface="Arial"/>
                  <a:ea typeface="Arial"/>
                  <a:cs typeface="Arial"/>
                  <a:sym typeface="Arial"/>
                </a:rPr>
                <a:t>moral character</a:t>
              </a:r>
              <a:endParaRPr/>
            </a:p>
            <a:p>
              <a:pPr marL="914400" marR="0" lvl="0" indent="-500063" algn="just" rtl="0">
                <a:spcBef>
                  <a:spcPts val="0"/>
                </a:spcBef>
                <a:spcAft>
                  <a:spcPts val="0"/>
                </a:spcAft>
                <a:buClr>
                  <a:schemeClr val="dk1"/>
                </a:buClr>
                <a:buSzPts val="1050"/>
                <a:buFont typeface="Noto Sans Symbols"/>
                <a:buNone/>
              </a:pPr>
              <a:endParaRPr sz="1050">
                <a:solidFill>
                  <a:schemeClr val="lt1"/>
                </a:solidFill>
                <a:latin typeface="Arial"/>
                <a:ea typeface="Arial"/>
                <a:cs typeface="Arial"/>
                <a:sym typeface="Arial"/>
              </a:endParaRPr>
            </a:p>
            <a:p>
              <a:pPr marL="914400" marR="0" lvl="0" indent="-566738" algn="just" rtl="0">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Ethics means knowing the difference between right and wrong and continuing to do the right thing</a:t>
              </a:r>
              <a:endParaRPr/>
            </a:p>
            <a:p>
              <a:pPr marL="914400" marR="0" lvl="0" indent="-452438" algn="just" rtl="0">
                <a:spcBef>
                  <a:spcPts val="0"/>
                </a:spcBef>
                <a:spcAft>
                  <a:spcPts val="0"/>
                </a:spcAft>
                <a:buClr>
                  <a:schemeClr val="dk1"/>
                </a:buClr>
                <a:buSzPts val="1800"/>
                <a:buFont typeface="Noto Sans Symbols"/>
                <a:buNone/>
              </a:pPr>
              <a:endParaRPr sz="1800">
                <a:solidFill>
                  <a:schemeClr val="lt1"/>
                </a:solidFill>
                <a:latin typeface="Arial"/>
                <a:ea typeface="Arial"/>
                <a:cs typeface="Arial"/>
                <a:sym typeface="Arial"/>
              </a:endParaRPr>
            </a:p>
            <a:p>
              <a:pPr marL="914400" marR="0" lvl="0" indent="-566738" algn="just" rtl="0">
                <a:spcBef>
                  <a:spcPts val="0"/>
                </a:spcBef>
                <a:spcAft>
                  <a:spcPts val="0"/>
                </a:spcAft>
                <a:buClr>
                  <a:schemeClr val="lt1"/>
                </a:buClr>
                <a:buSzPts val="1800"/>
                <a:buFont typeface="Noto Sans Symbols"/>
                <a:buChar char="❖"/>
              </a:pPr>
              <a:r>
                <a:rPr lang="en-US" sz="1800">
                  <a:solidFill>
                    <a:schemeClr val="lt1"/>
                  </a:solidFill>
                  <a:latin typeface="Arial"/>
                  <a:ea typeface="Arial"/>
                  <a:cs typeface="Arial"/>
                  <a:sym typeface="Arial"/>
                </a:rPr>
                <a:t>Ethical business decisions can be based on your conscience or based on principle.</a:t>
              </a:r>
              <a:endParaRPr/>
            </a:p>
            <a:p>
              <a:pPr marL="1379538" marR="0" lvl="0" indent="-465138" algn="just" rtl="0">
                <a:spcBef>
                  <a:spcPts val="0"/>
                </a:spcBef>
                <a:spcAft>
                  <a:spcPts val="0"/>
                </a:spcAft>
                <a:buClr>
                  <a:schemeClr val="lt1"/>
                </a:buClr>
                <a:buSzPts val="1600"/>
                <a:buFont typeface="Courier New"/>
                <a:buChar char="o"/>
              </a:pPr>
              <a:r>
                <a:rPr lang="en-US" sz="1600">
                  <a:solidFill>
                    <a:schemeClr val="lt1"/>
                  </a:solidFill>
                  <a:latin typeface="Arial"/>
                  <a:ea typeface="Arial"/>
                  <a:cs typeface="Arial"/>
                  <a:sym typeface="Arial"/>
                </a:rPr>
                <a:t>In a business sense, corporate leaders must follow the right behavior to benefit the good of everyone including the shareholders, stakeholders, employees, customers, and the community</a:t>
              </a:r>
              <a:endParaRPr sz="1600">
                <a:solidFill>
                  <a:schemeClr val="lt1"/>
                </a:solidFill>
                <a:latin typeface="Arial"/>
                <a:ea typeface="Arial"/>
                <a:cs typeface="Arial"/>
                <a:sym typeface="Arial"/>
              </a:endParaRPr>
            </a:p>
          </p:txBody>
        </p:sp>
        <p:sp>
          <p:nvSpPr>
            <p:cNvPr id="132" name="Google Shape;132;p4"/>
            <p:cNvSpPr/>
            <p:nvPr/>
          </p:nvSpPr>
          <p:spPr>
            <a:xfrm>
              <a:off x="3824880" y="1136573"/>
              <a:ext cx="349450" cy="224629"/>
            </a:xfrm>
            <a:prstGeom prst="ellipse">
              <a:avLst/>
            </a:prstGeom>
            <a:solidFill>
              <a:srgbClr val="808080"/>
            </a:solidFill>
            <a:ln w="571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p:nvPr/>
        </p:nvSpPr>
        <p:spPr>
          <a:xfrm>
            <a:off x="0" y="0"/>
            <a:ext cx="12192000" cy="6858000"/>
          </a:xfrm>
          <a:prstGeom prst="rect">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5"/>
          <p:cNvSpPr/>
          <p:nvPr/>
        </p:nvSpPr>
        <p:spPr>
          <a:xfrm>
            <a:off x="0" y="2771775"/>
            <a:ext cx="12192000" cy="110013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lt1"/>
                </a:solidFill>
                <a:latin typeface="Calibri"/>
                <a:ea typeface="Calibri"/>
                <a:cs typeface="Calibri"/>
                <a:sym typeface="Calibri"/>
              </a:rPr>
              <a:t>Social Responsibility</a:t>
            </a:r>
            <a:endParaRPr sz="4000" b="1">
              <a:solidFill>
                <a:schemeClr val="lt1"/>
              </a:solidFill>
              <a:latin typeface="Calibri"/>
              <a:ea typeface="Calibri"/>
              <a:cs typeface="Calibri"/>
              <a:sym typeface="Calibri"/>
            </a:endParaRPr>
          </a:p>
        </p:txBody>
      </p:sp>
      <p:grpSp>
        <p:nvGrpSpPr>
          <p:cNvPr id="139" name="Google Shape;139;p5"/>
          <p:cNvGrpSpPr/>
          <p:nvPr/>
        </p:nvGrpSpPr>
        <p:grpSpPr>
          <a:xfrm rot="441682">
            <a:off x="5744212" y="2097943"/>
            <a:ext cx="920465" cy="843513"/>
            <a:chOff x="6354326" y="1157023"/>
            <a:chExt cx="920465" cy="843513"/>
          </a:xfrm>
        </p:grpSpPr>
        <p:sp>
          <p:nvSpPr>
            <p:cNvPr id="140" name="Google Shape;140;p5"/>
            <p:cNvSpPr/>
            <p:nvPr/>
          </p:nvSpPr>
          <p:spPr>
            <a:xfrm rot="-231655">
              <a:off x="6354505" y="1431722"/>
              <a:ext cx="891418" cy="35363"/>
            </a:xfrm>
            <a:custGeom>
              <a:avLst/>
              <a:gdLst/>
              <a:ahLst/>
              <a:cxnLst/>
              <a:rect l="l" t="t" r="r" b="b"/>
              <a:pathLst>
                <a:path w="3882" h="154" extrusionOk="0">
                  <a:moveTo>
                    <a:pt x="3" y="154"/>
                  </a:moveTo>
                  <a:lnTo>
                    <a:pt x="3880" y="154"/>
                  </a:lnTo>
                  <a:lnTo>
                    <a:pt x="3882" y="0"/>
                  </a:lnTo>
                  <a:lnTo>
                    <a:pt x="0" y="0"/>
                  </a:lnTo>
                  <a:lnTo>
                    <a:pt x="3"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1" name="Google Shape;141;p5"/>
            <p:cNvSpPr/>
            <p:nvPr/>
          </p:nvSpPr>
          <p:spPr>
            <a:xfrm rot="-231655">
              <a:off x="6370958" y="1466546"/>
              <a:ext cx="890270" cy="432850"/>
            </a:xfrm>
            <a:custGeom>
              <a:avLst/>
              <a:gdLst/>
              <a:ahLst/>
              <a:cxnLst/>
              <a:rect l="l" t="t" r="r" b="b"/>
              <a:pathLst>
                <a:path w="3877" h="1885" extrusionOk="0">
                  <a:moveTo>
                    <a:pt x="0" y="0"/>
                  </a:moveTo>
                  <a:lnTo>
                    <a:pt x="3877" y="0"/>
                  </a:lnTo>
                  <a:lnTo>
                    <a:pt x="3843" y="1885"/>
                  </a:lnTo>
                  <a:lnTo>
                    <a:pt x="33" y="1885"/>
                  </a:lnTo>
                  <a:lnTo>
                    <a:pt x="0" y="0"/>
                  </a:lnTo>
                  <a:close/>
                </a:path>
              </a:pathLst>
            </a:custGeom>
            <a:solidFill>
              <a:schemeClr val="dk1"/>
            </a:solid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2" name="Google Shape;142;p5"/>
            <p:cNvSpPr/>
            <p:nvPr/>
          </p:nvSpPr>
          <p:spPr>
            <a:xfrm rot="-231655">
              <a:off x="6653187" y="1898822"/>
              <a:ext cx="359828" cy="72333"/>
            </a:xfrm>
            <a:custGeom>
              <a:avLst/>
              <a:gdLst/>
              <a:ahLst/>
              <a:cxnLst/>
              <a:rect l="l" t="t" r="r" b="b"/>
              <a:pathLst>
                <a:path w="1567" h="315" extrusionOk="0">
                  <a:moveTo>
                    <a:pt x="274" y="315"/>
                  </a:moveTo>
                  <a:lnTo>
                    <a:pt x="1290" y="315"/>
                  </a:lnTo>
                  <a:lnTo>
                    <a:pt x="1567" y="0"/>
                  </a:lnTo>
                  <a:lnTo>
                    <a:pt x="0" y="0"/>
                  </a:lnTo>
                  <a:lnTo>
                    <a:pt x="274"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3" name="Google Shape;143;p5"/>
            <p:cNvSpPr/>
            <p:nvPr/>
          </p:nvSpPr>
          <p:spPr>
            <a:xfrm rot="-231655">
              <a:off x="6605784" y="1169739"/>
              <a:ext cx="403272" cy="758618"/>
            </a:xfrm>
            <a:custGeom>
              <a:avLst/>
              <a:gdLst/>
              <a:ahLst/>
              <a:cxnLst/>
              <a:rect l="l" t="t" r="r" b="b"/>
              <a:pathLst>
                <a:path w="780" h="1730" extrusionOk="0">
                  <a:moveTo>
                    <a:pt x="754" y="1728"/>
                  </a:moveTo>
                  <a:cubicBezTo>
                    <a:pt x="743" y="1728"/>
                    <a:pt x="733" y="1720"/>
                    <a:pt x="730" y="1709"/>
                  </a:cubicBezTo>
                  <a:cubicBezTo>
                    <a:pt x="687" y="1526"/>
                    <a:pt x="643" y="1361"/>
                    <a:pt x="604" y="1215"/>
                  </a:cubicBezTo>
                  <a:cubicBezTo>
                    <a:pt x="532" y="945"/>
                    <a:pt x="475" y="731"/>
                    <a:pt x="464" y="553"/>
                  </a:cubicBezTo>
                  <a:cubicBezTo>
                    <a:pt x="453" y="367"/>
                    <a:pt x="553" y="307"/>
                    <a:pt x="619" y="267"/>
                  </a:cubicBezTo>
                  <a:cubicBezTo>
                    <a:pt x="658" y="243"/>
                    <a:pt x="669" y="233"/>
                    <a:pt x="667" y="220"/>
                  </a:cubicBezTo>
                  <a:cubicBezTo>
                    <a:pt x="659" y="179"/>
                    <a:pt x="631" y="138"/>
                    <a:pt x="590" y="107"/>
                  </a:cubicBezTo>
                  <a:cubicBezTo>
                    <a:pt x="539" y="69"/>
                    <a:pt x="469" y="48"/>
                    <a:pt x="390" y="48"/>
                  </a:cubicBezTo>
                  <a:cubicBezTo>
                    <a:pt x="310" y="48"/>
                    <a:pt x="241" y="69"/>
                    <a:pt x="190" y="107"/>
                  </a:cubicBezTo>
                  <a:cubicBezTo>
                    <a:pt x="149" y="138"/>
                    <a:pt x="121" y="179"/>
                    <a:pt x="113" y="220"/>
                  </a:cubicBezTo>
                  <a:cubicBezTo>
                    <a:pt x="111" y="233"/>
                    <a:pt x="122" y="243"/>
                    <a:pt x="161" y="267"/>
                  </a:cubicBezTo>
                  <a:cubicBezTo>
                    <a:pt x="227" y="307"/>
                    <a:pt x="327" y="367"/>
                    <a:pt x="316" y="553"/>
                  </a:cubicBezTo>
                  <a:cubicBezTo>
                    <a:pt x="305" y="731"/>
                    <a:pt x="248" y="945"/>
                    <a:pt x="175" y="1215"/>
                  </a:cubicBezTo>
                  <a:cubicBezTo>
                    <a:pt x="137" y="1361"/>
                    <a:pt x="92" y="1526"/>
                    <a:pt x="49" y="1709"/>
                  </a:cubicBezTo>
                  <a:cubicBezTo>
                    <a:pt x="46" y="1722"/>
                    <a:pt x="34" y="1730"/>
                    <a:pt x="21" y="1727"/>
                  </a:cubicBezTo>
                  <a:cubicBezTo>
                    <a:pt x="8" y="1724"/>
                    <a:pt x="0" y="1711"/>
                    <a:pt x="3" y="1698"/>
                  </a:cubicBezTo>
                  <a:cubicBezTo>
                    <a:pt x="46" y="1514"/>
                    <a:pt x="90" y="1349"/>
                    <a:pt x="129" y="1203"/>
                  </a:cubicBezTo>
                  <a:cubicBezTo>
                    <a:pt x="201" y="935"/>
                    <a:pt x="257" y="723"/>
                    <a:pt x="268" y="550"/>
                  </a:cubicBezTo>
                  <a:cubicBezTo>
                    <a:pt x="277" y="393"/>
                    <a:pt x="199" y="346"/>
                    <a:pt x="136" y="308"/>
                  </a:cubicBezTo>
                  <a:cubicBezTo>
                    <a:pt x="97" y="284"/>
                    <a:pt x="57" y="259"/>
                    <a:pt x="66" y="211"/>
                  </a:cubicBezTo>
                  <a:cubicBezTo>
                    <a:pt x="85" y="110"/>
                    <a:pt x="195" y="0"/>
                    <a:pt x="390" y="0"/>
                  </a:cubicBezTo>
                  <a:cubicBezTo>
                    <a:pt x="585" y="0"/>
                    <a:pt x="695" y="110"/>
                    <a:pt x="714" y="211"/>
                  </a:cubicBezTo>
                  <a:cubicBezTo>
                    <a:pt x="723" y="259"/>
                    <a:pt x="683" y="284"/>
                    <a:pt x="644" y="308"/>
                  </a:cubicBezTo>
                  <a:cubicBezTo>
                    <a:pt x="581" y="346"/>
                    <a:pt x="503" y="393"/>
                    <a:pt x="512" y="550"/>
                  </a:cubicBezTo>
                  <a:cubicBezTo>
                    <a:pt x="522" y="723"/>
                    <a:pt x="579" y="935"/>
                    <a:pt x="651" y="1203"/>
                  </a:cubicBezTo>
                  <a:cubicBezTo>
                    <a:pt x="690" y="1349"/>
                    <a:pt x="734" y="1514"/>
                    <a:pt x="777" y="1698"/>
                  </a:cubicBezTo>
                  <a:cubicBezTo>
                    <a:pt x="780" y="1711"/>
                    <a:pt x="772" y="1724"/>
                    <a:pt x="759" y="1727"/>
                  </a:cubicBezTo>
                  <a:cubicBezTo>
                    <a:pt x="757" y="1727"/>
                    <a:pt x="756" y="1728"/>
                    <a:pt x="754" y="1728"/>
                  </a:cubicBezTo>
                  <a:close/>
                </a:path>
              </a:pathLst>
            </a:custGeom>
            <a:solidFill>
              <a:schemeClr val="dk1"/>
            </a:solidFill>
            <a:ln w="9525" cap="flat" cmpd="sng">
              <a:solidFill>
                <a:srgbClr val="C0C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4" name="Google Shape;144;p5"/>
            <p:cNvSpPr/>
            <p:nvPr/>
          </p:nvSpPr>
          <p:spPr>
            <a:xfrm rot="-231655">
              <a:off x="6396244" y="1919595"/>
              <a:ext cx="258102" cy="72333"/>
            </a:xfrm>
            <a:custGeom>
              <a:avLst/>
              <a:gdLst/>
              <a:ahLst/>
              <a:cxnLst/>
              <a:rect l="l" t="t" r="r" b="b"/>
              <a:pathLst>
                <a:path w="1124" h="315" extrusionOk="0">
                  <a:moveTo>
                    <a:pt x="5" y="315"/>
                  </a:moveTo>
                  <a:lnTo>
                    <a:pt x="1006" y="315"/>
                  </a:lnTo>
                  <a:lnTo>
                    <a:pt x="1124" y="209"/>
                  </a:lnTo>
                  <a:lnTo>
                    <a:pt x="1003" y="0"/>
                  </a:lnTo>
                  <a:lnTo>
                    <a:pt x="0" y="0"/>
                  </a:lnTo>
                  <a:lnTo>
                    <a:pt x="5"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5" name="Google Shape;145;p5"/>
            <p:cNvSpPr/>
            <p:nvPr/>
          </p:nvSpPr>
          <p:spPr>
            <a:xfrm rot="-231655">
              <a:off x="7011626" y="1878064"/>
              <a:ext cx="258102" cy="72333"/>
            </a:xfrm>
            <a:custGeom>
              <a:avLst/>
              <a:gdLst/>
              <a:ahLst/>
              <a:cxnLst/>
              <a:rect l="l" t="t" r="r" b="b"/>
              <a:pathLst>
                <a:path w="1124" h="315" extrusionOk="0">
                  <a:moveTo>
                    <a:pt x="1120" y="315"/>
                  </a:moveTo>
                  <a:lnTo>
                    <a:pt x="119" y="315"/>
                  </a:lnTo>
                  <a:lnTo>
                    <a:pt x="0" y="209"/>
                  </a:lnTo>
                  <a:lnTo>
                    <a:pt x="121" y="0"/>
                  </a:lnTo>
                  <a:lnTo>
                    <a:pt x="1124" y="0"/>
                  </a:lnTo>
                  <a:lnTo>
                    <a:pt x="1120" y="3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49"/>
        <p:cNvGrpSpPr/>
        <p:nvPr/>
      </p:nvGrpSpPr>
      <p:grpSpPr>
        <a:xfrm>
          <a:off x="0" y="0"/>
          <a:ext cx="0" cy="0"/>
          <a:chOff x="0" y="0"/>
          <a:chExt cx="0" cy="0"/>
        </a:xfrm>
      </p:grpSpPr>
      <p:grpSp>
        <p:nvGrpSpPr>
          <p:cNvPr id="150" name="Google Shape;150;p6"/>
          <p:cNvGrpSpPr/>
          <p:nvPr/>
        </p:nvGrpSpPr>
        <p:grpSpPr>
          <a:xfrm>
            <a:off x="-3332" y="4201"/>
            <a:ext cx="7686674" cy="745761"/>
            <a:chOff x="2608288" y="2683239"/>
            <a:chExt cx="6529387" cy="745761"/>
          </a:xfrm>
        </p:grpSpPr>
        <p:sp>
          <p:nvSpPr>
            <p:cNvPr id="151" name="Google Shape;151;p6"/>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2" name="Google Shape;152;p6"/>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What is Social Responsibility?</a:t>
              </a:r>
              <a:endParaRPr sz="3600" b="1">
                <a:solidFill>
                  <a:srgbClr val="000000"/>
                </a:solidFill>
                <a:latin typeface="Calibri"/>
                <a:ea typeface="Calibri"/>
                <a:cs typeface="Calibri"/>
                <a:sym typeface="Calibri"/>
              </a:endParaRPr>
            </a:p>
          </p:txBody>
        </p:sp>
      </p:grpSp>
      <p:grpSp>
        <p:nvGrpSpPr>
          <p:cNvPr id="153" name="Google Shape;153;p6"/>
          <p:cNvGrpSpPr/>
          <p:nvPr/>
        </p:nvGrpSpPr>
        <p:grpSpPr>
          <a:xfrm>
            <a:off x="2050417" y="1047005"/>
            <a:ext cx="8351379" cy="5243730"/>
            <a:chOff x="526416" y="1047005"/>
            <a:chExt cx="8351379" cy="5243730"/>
          </a:xfrm>
        </p:grpSpPr>
        <p:grpSp>
          <p:nvGrpSpPr>
            <p:cNvPr id="154" name="Google Shape;154;p6"/>
            <p:cNvGrpSpPr/>
            <p:nvPr/>
          </p:nvGrpSpPr>
          <p:grpSpPr>
            <a:xfrm>
              <a:off x="526416" y="1047005"/>
              <a:ext cx="8351379" cy="5243730"/>
              <a:chOff x="526416" y="1047005"/>
              <a:chExt cx="8351379" cy="5243730"/>
            </a:xfrm>
          </p:grpSpPr>
          <p:grpSp>
            <p:nvGrpSpPr>
              <p:cNvPr id="155" name="Google Shape;155;p6"/>
              <p:cNvGrpSpPr/>
              <p:nvPr/>
            </p:nvGrpSpPr>
            <p:grpSpPr>
              <a:xfrm>
                <a:off x="526416" y="1047005"/>
                <a:ext cx="8351379" cy="5243730"/>
                <a:chOff x="646340" y="974434"/>
                <a:chExt cx="8351379" cy="5243730"/>
              </a:xfrm>
            </p:grpSpPr>
            <p:sp>
              <p:nvSpPr>
                <p:cNvPr id="156" name="Google Shape;156;p6"/>
                <p:cNvSpPr/>
                <p:nvPr/>
              </p:nvSpPr>
              <p:spPr>
                <a:xfrm>
                  <a:off x="1156413" y="5687427"/>
                  <a:ext cx="5659585" cy="530737"/>
                </a:xfrm>
                <a:custGeom>
                  <a:avLst/>
                  <a:gdLst/>
                  <a:ahLst/>
                  <a:cxnLst/>
                  <a:rect l="l" t="t" r="r" b="b"/>
                  <a:pathLst>
                    <a:path w="1201" h="246" extrusionOk="0">
                      <a:moveTo>
                        <a:pt x="12" y="0"/>
                      </a:moveTo>
                      <a:lnTo>
                        <a:pt x="4" y="21"/>
                      </a:lnTo>
                      <a:lnTo>
                        <a:pt x="1" y="42"/>
                      </a:lnTo>
                      <a:lnTo>
                        <a:pt x="0" y="65"/>
                      </a:lnTo>
                      <a:lnTo>
                        <a:pt x="3" y="89"/>
                      </a:lnTo>
                      <a:lnTo>
                        <a:pt x="7" y="111"/>
                      </a:lnTo>
                      <a:lnTo>
                        <a:pt x="15" y="133"/>
                      </a:lnTo>
                      <a:lnTo>
                        <a:pt x="24" y="152"/>
                      </a:lnTo>
                      <a:lnTo>
                        <a:pt x="36" y="170"/>
                      </a:lnTo>
                      <a:lnTo>
                        <a:pt x="54" y="193"/>
                      </a:lnTo>
                      <a:lnTo>
                        <a:pt x="72" y="210"/>
                      </a:lnTo>
                      <a:lnTo>
                        <a:pt x="91" y="223"/>
                      </a:lnTo>
                      <a:lnTo>
                        <a:pt x="109" y="234"/>
                      </a:lnTo>
                      <a:lnTo>
                        <a:pt x="128" y="240"/>
                      </a:lnTo>
                      <a:lnTo>
                        <a:pt x="150" y="244"/>
                      </a:lnTo>
                      <a:lnTo>
                        <a:pt x="177" y="246"/>
                      </a:lnTo>
                      <a:lnTo>
                        <a:pt x="207" y="246"/>
                      </a:lnTo>
                      <a:lnTo>
                        <a:pt x="237" y="244"/>
                      </a:lnTo>
                      <a:lnTo>
                        <a:pt x="267" y="241"/>
                      </a:lnTo>
                      <a:lnTo>
                        <a:pt x="298" y="238"/>
                      </a:lnTo>
                      <a:lnTo>
                        <a:pt x="328" y="234"/>
                      </a:lnTo>
                      <a:lnTo>
                        <a:pt x="358" y="229"/>
                      </a:lnTo>
                      <a:lnTo>
                        <a:pt x="388" y="225"/>
                      </a:lnTo>
                      <a:lnTo>
                        <a:pt x="417" y="220"/>
                      </a:lnTo>
                      <a:lnTo>
                        <a:pt x="447" y="216"/>
                      </a:lnTo>
                      <a:lnTo>
                        <a:pt x="494" y="210"/>
                      </a:lnTo>
                      <a:lnTo>
                        <a:pt x="541" y="204"/>
                      </a:lnTo>
                      <a:lnTo>
                        <a:pt x="588" y="198"/>
                      </a:lnTo>
                      <a:lnTo>
                        <a:pt x="635" y="192"/>
                      </a:lnTo>
                      <a:lnTo>
                        <a:pt x="682" y="186"/>
                      </a:lnTo>
                      <a:lnTo>
                        <a:pt x="729" y="181"/>
                      </a:lnTo>
                      <a:lnTo>
                        <a:pt x="776" y="175"/>
                      </a:lnTo>
                      <a:lnTo>
                        <a:pt x="822" y="170"/>
                      </a:lnTo>
                      <a:lnTo>
                        <a:pt x="869" y="164"/>
                      </a:lnTo>
                      <a:lnTo>
                        <a:pt x="916" y="160"/>
                      </a:lnTo>
                      <a:lnTo>
                        <a:pt x="963" y="154"/>
                      </a:lnTo>
                      <a:lnTo>
                        <a:pt x="1010" y="149"/>
                      </a:lnTo>
                      <a:lnTo>
                        <a:pt x="1057" y="145"/>
                      </a:lnTo>
                      <a:lnTo>
                        <a:pt x="1104" y="139"/>
                      </a:lnTo>
                      <a:lnTo>
                        <a:pt x="1151" y="134"/>
                      </a:lnTo>
                      <a:lnTo>
                        <a:pt x="1198" y="130"/>
                      </a:lnTo>
                      <a:lnTo>
                        <a:pt x="1199" y="130"/>
                      </a:lnTo>
                      <a:lnTo>
                        <a:pt x="1201" y="128"/>
                      </a:lnTo>
                      <a:lnTo>
                        <a:pt x="1201" y="127"/>
                      </a:lnTo>
                      <a:lnTo>
                        <a:pt x="1199" y="127"/>
                      </a:lnTo>
                      <a:lnTo>
                        <a:pt x="1160" y="130"/>
                      </a:lnTo>
                      <a:lnTo>
                        <a:pt x="1122" y="133"/>
                      </a:lnTo>
                      <a:lnTo>
                        <a:pt x="1083" y="137"/>
                      </a:lnTo>
                      <a:lnTo>
                        <a:pt x="1043" y="140"/>
                      </a:lnTo>
                      <a:lnTo>
                        <a:pt x="1005" y="143"/>
                      </a:lnTo>
                      <a:lnTo>
                        <a:pt x="966" y="148"/>
                      </a:lnTo>
                      <a:lnTo>
                        <a:pt x="927" y="151"/>
                      </a:lnTo>
                      <a:lnTo>
                        <a:pt x="889" y="154"/>
                      </a:lnTo>
                      <a:lnTo>
                        <a:pt x="850" y="158"/>
                      </a:lnTo>
                      <a:lnTo>
                        <a:pt x="810" y="161"/>
                      </a:lnTo>
                      <a:lnTo>
                        <a:pt x="771" y="164"/>
                      </a:lnTo>
                      <a:lnTo>
                        <a:pt x="733" y="167"/>
                      </a:lnTo>
                      <a:lnTo>
                        <a:pt x="694" y="170"/>
                      </a:lnTo>
                      <a:lnTo>
                        <a:pt x="655" y="173"/>
                      </a:lnTo>
                      <a:lnTo>
                        <a:pt x="617" y="176"/>
                      </a:lnTo>
                      <a:lnTo>
                        <a:pt x="577" y="179"/>
                      </a:lnTo>
                      <a:lnTo>
                        <a:pt x="559" y="181"/>
                      </a:lnTo>
                      <a:lnTo>
                        <a:pt x="541" y="181"/>
                      </a:lnTo>
                      <a:lnTo>
                        <a:pt x="523" y="183"/>
                      </a:lnTo>
                      <a:lnTo>
                        <a:pt x="505" y="184"/>
                      </a:lnTo>
                      <a:lnTo>
                        <a:pt x="487" y="186"/>
                      </a:lnTo>
                      <a:lnTo>
                        <a:pt x="469" y="186"/>
                      </a:lnTo>
                      <a:lnTo>
                        <a:pt x="450" y="187"/>
                      </a:lnTo>
                      <a:lnTo>
                        <a:pt x="431" y="189"/>
                      </a:lnTo>
                      <a:lnTo>
                        <a:pt x="413" y="190"/>
                      </a:lnTo>
                      <a:lnTo>
                        <a:pt x="395" y="190"/>
                      </a:lnTo>
                      <a:lnTo>
                        <a:pt x="376" y="192"/>
                      </a:lnTo>
                      <a:lnTo>
                        <a:pt x="358" y="193"/>
                      </a:lnTo>
                      <a:lnTo>
                        <a:pt x="340" y="195"/>
                      </a:lnTo>
                      <a:lnTo>
                        <a:pt x="320" y="195"/>
                      </a:lnTo>
                      <a:lnTo>
                        <a:pt x="302" y="196"/>
                      </a:lnTo>
                      <a:lnTo>
                        <a:pt x="284" y="198"/>
                      </a:lnTo>
                      <a:lnTo>
                        <a:pt x="277" y="198"/>
                      </a:lnTo>
                      <a:lnTo>
                        <a:pt x="269" y="198"/>
                      </a:lnTo>
                      <a:lnTo>
                        <a:pt x="260" y="198"/>
                      </a:lnTo>
                      <a:lnTo>
                        <a:pt x="252" y="198"/>
                      </a:lnTo>
                      <a:lnTo>
                        <a:pt x="245" y="199"/>
                      </a:lnTo>
                      <a:lnTo>
                        <a:pt x="237" y="199"/>
                      </a:lnTo>
                      <a:lnTo>
                        <a:pt x="228" y="199"/>
                      </a:lnTo>
                      <a:lnTo>
                        <a:pt x="221" y="199"/>
                      </a:lnTo>
                      <a:lnTo>
                        <a:pt x="204" y="199"/>
                      </a:lnTo>
                      <a:lnTo>
                        <a:pt x="184" y="199"/>
                      </a:lnTo>
                      <a:lnTo>
                        <a:pt x="165" y="196"/>
                      </a:lnTo>
                      <a:lnTo>
                        <a:pt x="145" y="193"/>
                      </a:lnTo>
                      <a:lnTo>
                        <a:pt x="125" y="189"/>
                      </a:lnTo>
                      <a:lnTo>
                        <a:pt x="107" y="183"/>
                      </a:lnTo>
                      <a:lnTo>
                        <a:pt x="91" y="176"/>
                      </a:lnTo>
                      <a:lnTo>
                        <a:pt x="75" y="167"/>
                      </a:lnTo>
                      <a:lnTo>
                        <a:pt x="54" y="151"/>
                      </a:lnTo>
                      <a:lnTo>
                        <a:pt x="39" y="134"/>
                      </a:lnTo>
                      <a:lnTo>
                        <a:pt x="27" y="115"/>
                      </a:lnTo>
                      <a:lnTo>
                        <a:pt x="21" y="93"/>
                      </a:lnTo>
                      <a:lnTo>
                        <a:pt x="16" y="72"/>
                      </a:lnTo>
                      <a:lnTo>
                        <a:pt x="15" y="50"/>
                      </a:lnTo>
                      <a:lnTo>
                        <a:pt x="13" y="25"/>
                      </a:lnTo>
                      <a:lnTo>
                        <a:pt x="13" y="0"/>
                      </a:lnTo>
                      <a:lnTo>
                        <a:pt x="13" y="0"/>
                      </a:lnTo>
                      <a:lnTo>
                        <a:pt x="13" y="0"/>
                      </a:lnTo>
                      <a:lnTo>
                        <a:pt x="12" y="0"/>
                      </a:lnTo>
                      <a:lnTo>
                        <a:pt x="12" y="0"/>
                      </a:lnTo>
                      <a:lnTo>
                        <a:pt x="12"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7" name="Google Shape;157;p6"/>
                <p:cNvSpPr/>
                <p:nvPr/>
              </p:nvSpPr>
              <p:spPr>
                <a:xfrm>
                  <a:off x="646340" y="1017583"/>
                  <a:ext cx="568231" cy="5115361"/>
                </a:xfrm>
                <a:custGeom>
                  <a:avLst/>
                  <a:gdLst/>
                  <a:ahLst/>
                  <a:cxnLst/>
                  <a:rect l="l" t="t" r="r" b="b"/>
                  <a:pathLst>
                    <a:path w="175" h="2371" extrusionOk="0">
                      <a:moveTo>
                        <a:pt x="10" y="0"/>
                      </a:moveTo>
                      <a:lnTo>
                        <a:pt x="0" y="329"/>
                      </a:lnTo>
                      <a:lnTo>
                        <a:pt x="4" y="660"/>
                      </a:lnTo>
                      <a:lnTo>
                        <a:pt x="13" y="990"/>
                      </a:lnTo>
                      <a:lnTo>
                        <a:pt x="18" y="1321"/>
                      </a:lnTo>
                      <a:lnTo>
                        <a:pt x="16" y="1492"/>
                      </a:lnTo>
                      <a:lnTo>
                        <a:pt x="15" y="1662"/>
                      </a:lnTo>
                      <a:lnTo>
                        <a:pt x="13" y="1833"/>
                      </a:lnTo>
                      <a:lnTo>
                        <a:pt x="12" y="2006"/>
                      </a:lnTo>
                      <a:lnTo>
                        <a:pt x="10" y="2061"/>
                      </a:lnTo>
                      <a:lnTo>
                        <a:pt x="12" y="2116"/>
                      </a:lnTo>
                      <a:lnTo>
                        <a:pt x="15" y="2169"/>
                      </a:lnTo>
                      <a:lnTo>
                        <a:pt x="24" y="2219"/>
                      </a:lnTo>
                      <a:lnTo>
                        <a:pt x="40" y="2265"/>
                      </a:lnTo>
                      <a:lnTo>
                        <a:pt x="66" y="2306"/>
                      </a:lnTo>
                      <a:lnTo>
                        <a:pt x="106" y="2343"/>
                      </a:lnTo>
                      <a:lnTo>
                        <a:pt x="158" y="2371"/>
                      </a:lnTo>
                      <a:lnTo>
                        <a:pt x="166" y="2370"/>
                      </a:lnTo>
                      <a:lnTo>
                        <a:pt x="172" y="2364"/>
                      </a:lnTo>
                      <a:lnTo>
                        <a:pt x="175" y="2356"/>
                      </a:lnTo>
                      <a:lnTo>
                        <a:pt x="172" y="2350"/>
                      </a:lnTo>
                      <a:lnTo>
                        <a:pt x="116" y="2308"/>
                      </a:lnTo>
                      <a:lnTo>
                        <a:pt x="77" y="2255"/>
                      </a:lnTo>
                      <a:lnTo>
                        <a:pt x="54" y="2196"/>
                      </a:lnTo>
                      <a:lnTo>
                        <a:pt x="42" y="2131"/>
                      </a:lnTo>
                      <a:lnTo>
                        <a:pt x="37" y="2061"/>
                      </a:lnTo>
                      <a:lnTo>
                        <a:pt x="37" y="1992"/>
                      </a:lnTo>
                      <a:lnTo>
                        <a:pt x="40" y="1922"/>
                      </a:lnTo>
                      <a:lnTo>
                        <a:pt x="42" y="1857"/>
                      </a:lnTo>
                      <a:lnTo>
                        <a:pt x="40" y="1702"/>
                      </a:lnTo>
                      <a:lnTo>
                        <a:pt x="40" y="1546"/>
                      </a:lnTo>
                      <a:lnTo>
                        <a:pt x="39" y="1392"/>
                      </a:lnTo>
                      <a:lnTo>
                        <a:pt x="37" y="1236"/>
                      </a:lnTo>
                      <a:lnTo>
                        <a:pt x="31" y="926"/>
                      </a:lnTo>
                      <a:lnTo>
                        <a:pt x="21" y="617"/>
                      </a:lnTo>
                      <a:lnTo>
                        <a:pt x="12" y="308"/>
                      </a:lnTo>
                      <a:lnTo>
                        <a:pt x="10" y="0"/>
                      </a:lnTo>
                      <a:lnTo>
                        <a:pt x="10" y="0"/>
                      </a:lnTo>
                      <a:lnTo>
                        <a:pt x="10" y="0"/>
                      </a:lnTo>
                      <a:lnTo>
                        <a:pt x="10" y="0"/>
                      </a:lnTo>
                      <a:lnTo>
                        <a:pt x="10" y="0"/>
                      </a:lnTo>
                      <a:lnTo>
                        <a:pt x="10"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8" name="Google Shape;158;p6"/>
                <p:cNvSpPr/>
                <p:nvPr/>
              </p:nvSpPr>
              <p:spPr>
                <a:xfrm>
                  <a:off x="1292500" y="1254905"/>
                  <a:ext cx="7253881" cy="4595410"/>
                </a:xfrm>
                <a:custGeom>
                  <a:avLst/>
                  <a:gdLst/>
                  <a:ahLst/>
                  <a:cxnLst/>
                  <a:rect l="l" t="t" r="r" b="b"/>
                  <a:pathLst>
                    <a:path w="2234" h="2130" extrusionOk="0">
                      <a:moveTo>
                        <a:pt x="133" y="6"/>
                      </a:moveTo>
                      <a:lnTo>
                        <a:pt x="127" y="5"/>
                      </a:lnTo>
                      <a:lnTo>
                        <a:pt x="112" y="0"/>
                      </a:lnTo>
                      <a:lnTo>
                        <a:pt x="91" y="0"/>
                      </a:lnTo>
                      <a:lnTo>
                        <a:pt x="67" y="6"/>
                      </a:lnTo>
                      <a:lnTo>
                        <a:pt x="43" y="24"/>
                      </a:lnTo>
                      <a:lnTo>
                        <a:pt x="21" y="59"/>
                      </a:lnTo>
                      <a:lnTo>
                        <a:pt x="6" y="114"/>
                      </a:lnTo>
                      <a:lnTo>
                        <a:pt x="0" y="194"/>
                      </a:lnTo>
                      <a:lnTo>
                        <a:pt x="2" y="582"/>
                      </a:lnTo>
                      <a:lnTo>
                        <a:pt x="5" y="1193"/>
                      </a:lnTo>
                      <a:lnTo>
                        <a:pt x="8" y="1756"/>
                      </a:lnTo>
                      <a:lnTo>
                        <a:pt x="9" y="2004"/>
                      </a:lnTo>
                      <a:lnTo>
                        <a:pt x="8" y="2010"/>
                      </a:lnTo>
                      <a:lnTo>
                        <a:pt x="5" y="2024"/>
                      </a:lnTo>
                      <a:lnTo>
                        <a:pt x="5" y="2044"/>
                      </a:lnTo>
                      <a:lnTo>
                        <a:pt x="9" y="2066"/>
                      </a:lnTo>
                      <a:lnTo>
                        <a:pt x="21" y="2090"/>
                      </a:lnTo>
                      <a:lnTo>
                        <a:pt x="46" y="2110"/>
                      </a:lnTo>
                      <a:lnTo>
                        <a:pt x="85" y="2124"/>
                      </a:lnTo>
                      <a:lnTo>
                        <a:pt x="142" y="2130"/>
                      </a:lnTo>
                      <a:lnTo>
                        <a:pt x="164" y="2130"/>
                      </a:lnTo>
                      <a:lnTo>
                        <a:pt x="192" y="2128"/>
                      </a:lnTo>
                      <a:lnTo>
                        <a:pt x="227" y="2127"/>
                      </a:lnTo>
                      <a:lnTo>
                        <a:pt x="269" y="2124"/>
                      </a:lnTo>
                      <a:lnTo>
                        <a:pt x="318" y="2121"/>
                      </a:lnTo>
                      <a:lnTo>
                        <a:pt x="372" y="2118"/>
                      </a:lnTo>
                      <a:lnTo>
                        <a:pt x="431" y="2115"/>
                      </a:lnTo>
                      <a:lnTo>
                        <a:pt x="495" y="2110"/>
                      </a:lnTo>
                      <a:lnTo>
                        <a:pt x="563" y="2106"/>
                      </a:lnTo>
                      <a:lnTo>
                        <a:pt x="634" y="2100"/>
                      </a:lnTo>
                      <a:lnTo>
                        <a:pt x="708" y="2095"/>
                      </a:lnTo>
                      <a:lnTo>
                        <a:pt x="785" y="2089"/>
                      </a:lnTo>
                      <a:lnTo>
                        <a:pt x="864" y="2083"/>
                      </a:lnTo>
                      <a:lnTo>
                        <a:pt x="944" y="2077"/>
                      </a:lnTo>
                      <a:lnTo>
                        <a:pt x="1026" y="2071"/>
                      </a:lnTo>
                      <a:lnTo>
                        <a:pt x="1107" y="2063"/>
                      </a:lnTo>
                      <a:lnTo>
                        <a:pt x="1189" y="2057"/>
                      </a:lnTo>
                      <a:lnTo>
                        <a:pt x="1269" y="2051"/>
                      </a:lnTo>
                      <a:lnTo>
                        <a:pt x="1349" y="2044"/>
                      </a:lnTo>
                      <a:lnTo>
                        <a:pt x="1428" y="2038"/>
                      </a:lnTo>
                      <a:lnTo>
                        <a:pt x="1503" y="2032"/>
                      </a:lnTo>
                      <a:lnTo>
                        <a:pt x="1578" y="2024"/>
                      </a:lnTo>
                      <a:lnTo>
                        <a:pt x="1649" y="2018"/>
                      </a:lnTo>
                      <a:lnTo>
                        <a:pt x="1715" y="2012"/>
                      </a:lnTo>
                      <a:lnTo>
                        <a:pt x="1777" y="2007"/>
                      </a:lnTo>
                      <a:lnTo>
                        <a:pt x="1835" y="2001"/>
                      </a:lnTo>
                      <a:lnTo>
                        <a:pt x="1888" y="1997"/>
                      </a:lnTo>
                      <a:lnTo>
                        <a:pt x="1934" y="1992"/>
                      </a:lnTo>
                      <a:lnTo>
                        <a:pt x="1974" y="1988"/>
                      </a:lnTo>
                      <a:lnTo>
                        <a:pt x="2007" y="1983"/>
                      </a:lnTo>
                      <a:lnTo>
                        <a:pt x="2034" y="1980"/>
                      </a:lnTo>
                      <a:lnTo>
                        <a:pt x="2052" y="1977"/>
                      </a:lnTo>
                      <a:lnTo>
                        <a:pt x="2060" y="1979"/>
                      </a:lnTo>
                      <a:lnTo>
                        <a:pt x="2080" y="1982"/>
                      </a:lnTo>
                      <a:lnTo>
                        <a:pt x="2107" y="1983"/>
                      </a:lnTo>
                      <a:lnTo>
                        <a:pt x="2139" y="1980"/>
                      </a:lnTo>
                      <a:lnTo>
                        <a:pt x="2170" y="1970"/>
                      </a:lnTo>
                      <a:lnTo>
                        <a:pt x="2199" y="1948"/>
                      </a:lnTo>
                      <a:lnTo>
                        <a:pt x="2220" y="1914"/>
                      </a:lnTo>
                      <a:lnTo>
                        <a:pt x="2231" y="1862"/>
                      </a:lnTo>
                      <a:lnTo>
                        <a:pt x="2234" y="1549"/>
                      </a:lnTo>
                      <a:lnTo>
                        <a:pt x="2229" y="1016"/>
                      </a:lnTo>
                      <a:lnTo>
                        <a:pt x="2225" y="514"/>
                      </a:lnTo>
                      <a:lnTo>
                        <a:pt x="2222" y="292"/>
                      </a:lnTo>
                      <a:lnTo>
                        <a:pt x="2225" y="283"/>
                      </a:lnTo>
                      <a:lnTo>
                        <a:pt x="2228" y="257"/>
                      </a:lnTo>
                      <a:lnTo>
                        <a:pt x="2231" y="222"/>
                      </a:lnTo>
                      <a:lnTo>
                        <a:pt x="2229" y="183"/>
                      </a:lnTo>
                      <a:lnTo>
                        <a:pt x="2219" y="144"/>
                      </a:lnTo>
                      <a:lnTo>
                        <a:pt x="2194" y="112"/>
                      </a:lnTo>
                      <a:lnTo>
                        <a:pt x="2155" y="91"/>
                      </a:lnTo>
                      <a:lnTo>
                        <a:pt x="2096" y="88"/>
                      </a:lnTo>
                      <a:lnTo>
                        <a:pt x="2075" y="89"/>
                      </a:lnTo>
                      <a:lnTo>
                        <a:pt x="2046" y="89"/>
                      </a:lnTo>
                      <a:lnTo>
                        <a:pt x="2012" y="89"/>
                      </a:lnTo>
                      <a:lnTo>
                        <a:pt x="1969" y="89"/>
                      </a:lnTo>
                      <a:lnTo>
                        <a:pt x="1922" y="88"/>
                      </a:lnTo>
                      <a:lnTo>
                        <a:pt x="1869" y="86"/>
                      </a:lnTo>
                      <a:lnTo>
                        <a:pt x="1812" y="85"/>
                      </a:lnTo>
                      <a:lnTo>
                        <a:pt x="1750" y="82"/>
                      </a:lnTo>
                      <a:lnTo>
                        <a:pt x="1683" y="79"/>
                      </a:lnTo>
                      <a:lnTo>
                        <a:pt x="1614" y="76"/>
                      </a:lnTo>
                      <a:lnTo>
                        <a:pt x="1541" y="73"/>
                      </a:lnTo>
                      <a:lnTo>
                        <a:pt x="1466" y="70"/>
                      </a:lnTo>
                      <a:lnTo>
                        <a:pt x="1388" y="65"/>
                      </a:lnTo>
                      <a:lnTo>
                        <a:pt x="1310" y="62"/>
                      </a:lnTo>
                      <a:lnTo>
                        <a:pt x="1230" y="58"/>
                      </a:lnTo>
                      <a:lnTo>
                        <a:pt x="1148" y="53"/>
                      </a:lnTo>
                      <a:lnTo>
                        <a:pt x="1066" y="49"/>
                      </a:lnTo>
                      <a:lnTo>
                        <a:pt x="986" y="46"/>
                      </a:lnTo>
                      <a:lnTo>
                        <a:pt x="906" y="41"/>
                      </a:lnTo>
                      <a:lnTo>
                        <a:pt x="826" y="37"/>
                      </a:lnTo>
                      <a:lnTo>
                        <a:pt x="749" y="32"/>
                      </a:lnTo>
                      <a:lnTo>
                        <a:pt x="673" y="29"/>
                      </a:lnTo>
                      <a:lnTo>
                        <a:pt x="601" y="24"/>
                      </a:lnTo>
                      <a:lnTo>
                        <a:pt x="531" y="21"/>
                      </a:lnTo>
                      <a:lnTo>
                        <a:pt x="465" y="18"/>
                      </a:lnTo>
                      <a:lnTo>
                        <a:pt x="401" y="15"/>
                      </a:lnTo>
                      <a:lnTo>
                        <a:pt x="344" y="12"/>
                      </a:lnTo>
                      <a:lnTo>
                        <a:pt x="289" y="11"/>
                      </a:lnTo>
                      <a:lnTo>
                        <a:pt x="241" y="9"/>
                      </a:lnTo>
                      <a:lnTo>
                        <a:pt x="198" y="8"/>
                      </a:lnTo>
                      <a:lnTo>
                        <a:pt x="162" y="6"/>
                      </a:lnTo>
                      <a:lnTo>
                        <a:pt x="133" y="6"/>
                      </a:lnTo>
                      <a:close/>
                    </a:path>
                  </a:pathLst>
                </a:custGeom>
                <a:solidFill>
                  <a:srgbClr val="C0C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9" name="Google Shape;159;p6"/>
                <p:cNvSpPr/>
                <p:nvPr/>
              </p:nvSpPr>
              <p:spPr>
                <a:xfrm>
                  <a:off x="8510665" y="1515958"/>
                  <a:ext cx="139622" cy="3958956"/>
                </a:xfrm>
                <a:custGeom>
                  <a:avLst/>
                  <a:gdLst/>
                  <a:ahLst/>
                  <a:cxnLst/>
                  <a:rect l="l" t="t" r="r" b="b"/>
                  <a:pathLst>
                    <a:path w="43" h="1835" extrusionOk="0">
                      <a:moveTo>
                        <a:pt x="32" y="2"/>
                      </a:moveTo>
                      <a:lnTo>
                        <a:pt x="20" y="460"/>
                      </a:lnTo>
                      <a:lnTo>
                        <a:pt x="12" y="916"/>
                      </a:lnTo>
                      <a:lnTo>
                        <a:pt x="6" y="1374"/>
                      </a:lnTo>
                      <a:lnTo>
                        <a:pt x="0" y="1832"/>
                      </a:lnTo>
                      <a:lnTo>
                        <a:pt x="3" y="1835"/>
                      </a:lnTo>
                      <a:lnTo>
                        <a:pt x="9" y="1833"/>
                      </a:lnTo>
                      <a:lnTo>
                        <a:pt x="17" y="1829"/>
                      </a:lnTo>
                      <a:lnTo>
                        <a:pt x="20" y="1824"/>
                      </a:lnTo>
                      <a:lnTo>
                        <a:pt x="37" y="1626"/>
                      </a:lnTo>
                      <a:lnTo>
                        <a:pt x="43" y="1430"/>
                      </a:lnTo>
                      <a:lnTo>
                        <a:pt x="41" y="1232"/>
                      </a:lnTo>
                      <a:lnTo>
                        <a:pt x="38" y="1034"/>
                      </a:lnTo>
                      <a:lnTo>
                        <a:pt x="33" y="775"/>
                      </a:lnTo>
                      <a:lnTo>
                        <a:pt x="32" y="517"/>
                      </a:lnTo>
                      <a:lnTo>
                        <a:pt x="32" y="259"/>
                      </a:lnTo>
                      <a:lnTo>
                        <a:pt x="33" y="0"/>
                      </a:lnTo>
                      <a:lnTo>
                        <a:pt x="33" y="0"/>
                      </a:lnTo>
                      <a:lnTo>
                        <a:pt x="33" y="0"/>
                      </a:lnTo>
                      <a:lnTo>
                        <a:pt x="32" y="0"/>
                      </a:lnTo>
                      <a:lnTo>
                        <a:pt x="32" y="2"/>
                      </a:lnTo>
                      <a:lnTo>
                        <a:pt x="32" y="2"/>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0" name="Google Shape;160;p6"/>
                <p:cNvSpPr/>
                <p:nvPr/>
              </p:nvSpPr>
              <p:spPr>
                <a:xfrm>
                  <a:off x="1341205" y="1185866"/>
                  <a:ext cx="7003859" cy="284786"/>
                </a:xfrm>
                <a:custGeom>
                  <a:avLst/>
                  <a:gdLst/>
                  <a:ahLst/>
                  <a:cxnLst/>
                  <a:rect l="l" t="t" r="r" b="b"/>
                  <a:pathLst>
                    <a:path w="2157" h="132" extrusionOk="0">
                      <a:moveTo>
                        <a:pt x="2157" y="130"/>
                      </a:moveTo>
                      <a:lnTo>
                        <a:pt x="2125" y="129"/>
                      </a:lnTo>
                      <a:lnTo>
                        <a:pt x="2093" y="127"/>
                      </a:lnTo>
                      <a:lnTo>
                        <a:pt x="2062" y="126"/>
                      </a:lnTo>
                      <a:lnTo>
                        <a:pt x="2030" y="124"/>
                      </a:lnTo>
                      <a:lnTo>
                        <a:pt x="2000" y="123"/>
                      </a:lnTo>
                      <a:lnTo>
                        <a:pt x="1968" y="121"/>
                      </a:lnTo>
                      <a:lnTo>
                        <a:pt x="1936" y="120"/>
                      </a:lnTo>
                      <a:lnTo>
                        <a:pt x="1904" y="118"/>
                      </a:lnTo>
                      <a:lnTo>
                        <a:pt x="1873" y="117"/>
                      </a:lnTo>
                      <a:lnTo>
                        <a:pt x="1841" y="115"/>
                      </a:lnTo>
                      <a:lnTo>
                        <a:pt x="1809" y="112"/>
                      </a:lnTo>
                      <a:lnTo>
                        <a:pt x="1779" y="111"/>
                      </a:lnTo>
                      <a:lnTo>
                        <a:pt x="1747" y="109"/>
                      </a:lnTo>
                      <a:lnTo>
                        <a:pt x="1715" y="108"/>
                      </a:lnTo>
                      <a:lnTo>
                        <a:pt x="1683" y="106"/>
                      </a:lnTo>
                      <a:lnTo>
                        <a:pt x="1652" y="103"/>
                      </a:lnTo>
                      <a:lnTo>
                        <a:pt x="1620" y="102"/>
                      </a:lnTo>
                      <a:lnTo>
                        <a:pt x="1590" y="100"/>
                      </a:lnTo>
                      <a:lnTo>
                        <a:pt x="1558" y="97"/>
                      </a:lnTo>
                      <a:lnTo>
                        <a:pt x="1526" y="96"/>
                      </a:lnTo>
                      <a:lnTo>
                        <a:pt x="1494" y="94"/>
                      </a:lnTo>
                      <a:lnTo>
                        <a:pt x="1463" y="91"/>
                      </a:lnTo>
                      <a:lnTo>
                        <a:pt x="1432" y="90"/>
                      </a:lnTo>
                      <a:lnTo>
                        <a:pt x="1401" y="88"/>
                      </a:lnTo>
                      <a:lnTo>
                        <a:pt x="1369" y="85"/>
                      </a:lnTo>
                      <a:lnTo>
                        <a:pt x="1337" y="84"/>
                      </a:lnTo>
                      <a:lnTo>
                        <a:pt x="1307" y="81"/>
                      </a:lnTo>
                      <a:lnTo>
                        <a:pt x="1275" y="79"/>
                      </a:lnTo>
                      <a:lnTo>
                        <a:pt x="1243" y="76"/>
                      </a:lnTo>
                      <a:lnTo>
                        <a:pt x="1212" y="75"/>
                      </a:lnTo>
                      <a:lnTo>
                        <a:pt x="1181" y="72"/>
                      </a:lnTo>
                      <a:lnTo>
                        <a:pt x="1150" y="70"/>
                      </a:lnTo>
                      <a:lnTo>
                        <a:pt x="1107" y="67"/>
                      </a:lnTo>
                      <a:lnTo>
                        <a:pt x="1063" y="64"/>
                      </a:lnTo>
                      <a:lnTo>
                        <a:pt x="1021" y="61"/>
                      </a:lnTo>
                      <a:lnTo>
                        <a:pt x="979" y="58"/>
                      </a:lnTo>
                      <a:lnTo>
                        <a:pt x="935" y="55"/>
                      </a:lnTo>
                      <a:lnTo>
                        <a:pt x="893" y="52"/>
                      </a:lnTo>
                      <a:lnTo>
                        <a:pt x="850" y="49"/>
                      </a:lnTo>
                      <a:lnTo>
                        <a:pt x="806" y="46"/>
                      </a:lnTo>
                      <a:lnTo>
                        <a:pt x="764" y="43"/>
                      </a:lnTo>
                      <a:lnTo>
                        <a:pt x="722" y="40"/>
                      </a:lnTo>
                      <a:lnTo>
                        <a:pt x="678" y="37"/>
                      </a:lnTo>
                      <a:lnTo>
                        <a:pt x="636" y="34"/>
                      </a:lnTo>
                      <a:lnTo>
                        <a:pt x="592" y="31"/>
                      </a:lnTo>
                      <a:lnTo>
                        <a:pt x="549" y="29"/>
                      </a:lnTo>
                      <a:lnTo>
                        <a:pt x="505" y="26"/>
                      </a:lnTo>
                      <a:lnTo>
                        <a:pt x="463" y="23"/>
                      </a:lnTo>
                      <a:lnTo>
                        <a:pt x="436" y="22"/>
                      </a:lnTo>
                      <a:lnTo>
                        <a:pt x="410" y="19"/>
                      </a:lnTo>
                      <a:lnTo>
                        <a:pt x="383" y="17"/>
                      </a:lnTo>
                      <a:lnTo>
                        <a:pt x="356" y="14"/>
                      </a:lnTo>
                      <a:lnTo>
                        <a:pt x="327" y="11"/>
                      </a:lnTo>
                      <a:lnTo>
                        <a:pt x="300" y="8"/>
                      </a:lnTo>
                      <a:lnTo>
                        <a:pt x="273" y="7"/>
                      </a:lnTo>
                      <a:lnTo>
                        <a:pt x="245" y="4"/>
                      </a:lnTo>
                      <a:lnTo>
                        <a:pt x="217" y="2"/>
                      </a:lnTo>
                      <a:lnTo>
                        <a:pt x="189" y="0"/>
                      </a:lnTo>
                      <a:lnTo>
                        <a:pt x="162" y="0"/>
                      </a:lnTo>
                      <a:lnTo>
                        <a:pt x="133" y="0"/>
                      </a:lnTo>
                      <a:lnTo>
                        <a:pt x="106" y="2"/>
                      </a:lnTo>
                      <a:lnTo>
                        <a:pt x="79" y="4"/>
                      </a:lnTo>
                      <a:lnTo>
                        <a:pt x="53" y="7"/>
                      </a:lnTo>
                      <a:lnTo>
                        <a:pt x="26" y="11"/>
                      </a:lnTo>
                      <a:lnTo>
                        <a:pt x="12" y="19"/>
                      </a:lnTo>
                      <a:lnTo>
                        <a:pt x="3" y="34"/>
                      </a:lnTo>
                      <a:lnTo>
                        <a:pt x="0" y="50"/>
                      </a:lnTo>
                      <a:lnTo>
                        <a:pt x="11" y="59"/>
                      </a:lnTo>
                      <a:lnTo>
                        <a:pt x="37" y="65"/>
                      </a:lnTo>
                      <a:lnTo>
                        <a:pt x="61" y="72"/>
                      </a:lnTo>
                      <a:lnTo>
                        <a:pt x="88" y="76"/>
                      </a:lnTo>
                      <a:lnTo>
                        <a:pt x="114" y="79"/>
                      </a:lnTo>
                      <a:lnTo>
                        <a:pt x="141" y="81"/>
                      </a:lnTo>
                      <a:lnTo>
                        <a:pt x="168" y="84"/>
                      </a:lnTo>
                      <a:lnTo>
                        <a:pt x="195" y="84"/>
                      </a:lnTo>
                      <a:lnTo>
                        <a:pt x="223" y="85"/>
                      </a:lnTo>
                      <a:lnTo>
                        <a:pt x="250" y="85"/>
                      </a:lnTo>
                      <a:lnTo>
                        <a:pt x="277" y="85"/>
                      </a:lnTo>
                      <a:lnTo>
                        <a:pt x="304" y="85"/>
                      </a:lnTo>
                      <a:lnTo>
                        <a:pt x="332" y="85"/>
                      </a:lnTo>
                      <a:lnTo>
                        <a:pt x="359" y="84"/>
                      </a:lnTo>
                      <a:lnTo>
                        <a:pt x="386" y="84"/>
                      </a:lnTo>
                      <a:lnTo>
                        <a:pt x="412" y="85"/>
                      </a:lnTo>
                      <a:lnTo>
                        <a:pt x="437" y="85"/>
                      </a:lnTo>
                      <a:lnTo>
                        <a:pt x="481" y="87"/>
                      </a:lnTo>
                      <a:lnTo>
                        <a:pt x="525" y="87"/>
                      </a:lnTo>
                      <a:lnTo>
                        <a:pt x="569" y="88"/>
                      </a:lnTo>
                      <a:lnTo>
                        <a:pt x="613" y="90"/>
                      </a:lnTo>
                      <a:lnTo>
                        <a:pt x="657" y="90"/>
                      </a:lnTo>
                      <a:lnTo>
                        <a:pt x="701" y="91"/>
                      </a:lnTo>
                      <a:lnTo>
                        <a:pt x="744" y="93"/>
                      </a:lnTo>
                      <a:lnTo>
                        <a:pt x="788" y="93"/>
                      </a:lnTo>
                      <a:lnTo>
                        <a:pt x="831" y="94"/>
                      </a:lnTo>
                      <a:lnTo>
                        <a:pt x="874" y="96"/>
                      </a:lnTo>
                      <a:lnTo>
                        <a:pt x="918" y="96"/>
                      </a:lnTo>
                      <a:lnTo>
                        <a:pt x="962" y="97"/>
                      </a:lnTo>
                      <a:lnTo>
                        <a:pt x="1006" y="97"/>
                      </a:lnTo>
                      <a:lnTo>
                        <a:pt x="1050" y="99"/>
                      </a:lnTo>
                      <a:lnTo>
                        <a:pt x="1094" y="99"/>
                      </a:lnTo>
                      <a:lnTo>
                        <a:pt x="1138" y="100"/>
                      </a:lnTo>
                      <a:lnTo>
                        <a:pt x="1169" y="100"/>
                      </a:lnTo>
                      <a:lnTo>
                        <a:pt x="1201" y="102"/>
                      </a:lnTo>
                      <a:lnTo>
                        <a:pt x="1233" y="103"/>
                      </a:lnTo>
                      <a:lnTo>
                        <a:pt x="1265" y="103"/>
                      </a:lnTo>
                      <a:lnTo>
                        <a:pt x="1296" y="105"/>
                      </a:lnTo>
                      <a:lnTo>
                        <a:pt x="1328" y="105"/>
                      </a:lnTo>
                      <a:lnTo>
                        <a:pt x="1360" y="106"/>
                      </a:lnTo>
                      <a:lnTo>
                        <a:pt x="1392" y="108"/>
                      </a:lnTo>
                      <a:lnTo>
                        <a:pt x="1423" y="108"/>
                      </a:lnTo>
                      <a:lnTo>
                        <a:pt x="1455" y="109"/>
                      </a:lnTo>
                      <a:lnTo>
                        <a:pt x="1487" y="111"/>
                      </a:lnTo>
                      <a:lnTo>
                        <a:pt x="1519" y="111"/>
                      </a:lnTo>
                      <a:lnTo>
                        <a:pt x="1550" y="112"/>
                      </a:lnTo>
                      <a:lnTo>
                        <a:pt x="1582" y="114"/>
                      </a:lnTo>
                      <a:lnTo>
                        <a:pt x="1614" y="114"/>
                      </a:lnTo>
                      <a:lnTo>
                        <a:pt x="1646" y="115"/>
                      </a:lnTo>
                      <a:lnTo>
                        <a:pt x="1677" y="117"/>
                      </a:lnTo>
                      <a:lnTo>
                        <a:pt x="1709" y="118"/>
                      </a:lnTo>
                      <a:lnTo>
                        <a:pt x="1741" y="118"/>
                      </a:lnTo>
                      <a:lnTo>
                        <a:pt x="1773" y="120"/>
                      </a:lnTo>
                      <a:lnTo>
                        <a:pt x="1804" y="121"/>
                      </a:lnTo>
                      <a:lnTo>
                        <a:pt x="1836" y="121"/>
                      </a:lnTo>
                      <a:lnTo>
                        <a:pt x="1868" y="123"/>
                      </a:lnTo>
                      <a:lnTo>
                        <a:pt x="1900" y="124"/>
                      </a:lnTo>
                      <a:lnTo>
                        <a:pt x="1931" y="126"/>
                      </a:lnTo>
                      <a:lnTo>
                        <a:pt x="1965" y="126"/>
                      </a:lnTo>
                      <a:lnTo>
                        <a:pt x="1997" y="127"/>
                      </a:lnTo>
                      <a:lnTo>
                        <a:pt x="2028" y="129"/>
                      </a:lnTo>
                      <a:lnTo>
                        <a:pt x="2060" y="129"/>
                      </a:lnTo>
                      <a:lnTo>
                        <a:pt x="2092" y="130"/>
                      </a:lnTo>
                      <a:lnTo>
                        <a:pt x="2124" y="130"/>
                      </a:lnTo>
                      <a:lnTo>
                        <a:pt x="2155" y="132"/>
                      </a:lnTo>
                      <a:lnTo>
                        <a:pt x="2157" y="132"/>
                      </a:lnTo>
                      <a:lnTo>
                        <a:pt x="2157" y="130"/>
                      </a:lnTo>
                      <a:lnTo>
                        <a:pt x="2157" y="130"/>
                      </a:lnTo>
                      <a:lnTo>
                        <a:pt x="2157" y="130"/>
                      </a:lnTo>
                      <a:lnTo>
                        <a:pt x="2157" y="13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1" name="Google Shape;161;p6"/>
                <p:cNvSpPr/>
                <p:nvPr/>
              </p:nvSpPr>
              <p:spPr>
                <a:xfrm>
                  <a:off x="847657" y="1047788"/>
                  <a:ext cx="224045" cy="4414183"/>
                </a:xfrm>
                <a:custGeom>
                  <a:avLst/>
                  <a:gdLst/>
                  <a:ahLst/>
                  <a:cxnLst/>
                  <a:rect l="l" t="t" r="r" b="b"/>
                  <a:pathLst>
                    <a:path w="69" h="2046" extrusionOk="0">
                      <a:moveTo>
                        <a:pt x="34" y="2044"/>
                      </a:moveTo>
                      <a:lnTo>
                        <a:pt x="27" y="1778"/>
                      </a:lnTo>
                      <a:lnTo>
                        <a:pt x="24" y="1512"/>
                      </a:lnTo>
                      <a:lnTo>
                        <a:pt x="25" y="1246"/>
                      </a:lnTo>
                      <a:lnTo>
                        <a:pt x="30" y="980"/>
                      </a:lnTo>
                      <a:lnTo>
                        <a:pt x="34" y="829"/>
                      </a:lnTo>
                      <a:lnTo>
                        <a:pt x="40" y="680"/>
                      </a:lnTo>
                      <a:lnTo>
                        <a:pt x="47" y="530"/>
                      </a:lnTo>
                      <a:lnTo>
                        <a:pt x="54" y="379"/>
                      </a:lnTo>
                      <a:lnTo>
                        <a:pt x="62" y="290"/>
                      </a:lnTo>
                      <a:lnTo>
                        <a:pt x="69" y="191"/>
                      </a:lnTo>
                      <a:lnTo>
                        <a:pt x="68" y="93"/>
                      </a:lnTo>
                      <a:lnTo>
                        <a:pt x="48" y="6"/>
                      </a:lnTo>
                      <a:lnTo>
                        <a:pt x="40" y="0"/>
                      </a:lnTo>
                      <a:lnTo>
                        <a:pt x="33" y="4"/>
                      </a:lnTo>
                      <a:lnTo>
                        <a:pt x="25" y="13"/>
                      </a:lnTo>
                      <a:lnTo>
                        <a:pt x="21" y="21"/>
                      </a:lnTo>
                      <a:lnTo>
                        <a:pt x="3" y="111"/>
                      </a:lnTo>
                      <a:lnTo>
                        <a:pt x="0" y="207"/>
                      </a:lnTo>
                      <a:lnTo>
                        <a:pt x="3" y="303"/>
                      </a:lnTo>
                      <a:lnTo>
                        <a:pt x="6" y="395"/>
                      </a:lnTo>
                      <a:lnTo>
                        <a:pt x="9" y="548"/>
                      </a:lnTo>
                      <a:lnTo>
                        <a:pt x="10" y="702"/>
                      </a:lnTo>
                      <a:lnTo>
                        <a:pt x="13" y="856"/>
                      </a:lnTo>
                      <a:lnTo>
                        <a:pt x="13" y="1009"/>
                      </a:lnTo>
                      <a:lnTo>
                        <a:pt x="12" y="1268"/>
                      </a:lnTo>
                      <a:lnTo>
                        <a:pt x="10" y="1528"/>
                      </a:lnTo>
                      <a:lnTo>
                        <a:pt x="15" y="1787"/>
                      </a:lnTo>
                      <a:lnTo>
                        <a:pt x="33" y="2046"/>
                      </a:lnTo>
                      <a:lnTo>
                        <a:pt x="34" y="2046"/>
                      </a:lnTo>
                      <a:lnTo>
                        <a:pt x="34" y="2046"/>
                      </a:lnTo>
                      <a:lnTo>
                        <a:pt x="34" y="2046"/>
                      </a:lnTo>
                      <a:lnTo>
                        <a:pt x="34" y="2044"/>
                      </a:lnTo>
                      <a:lnTo>
                        <a:pt x="34" y="2044"/>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2" name="Google Shape;162;p6"/>
                <p:cNvSpPr/>
                <p:nvPr/>
              </p:nvSpPr>
              <p:spPr>
                <a:xfrm>
                  <a:off x="831420" y="974434"/>
                  <a:ext cx="7598067" cy="349510"/>
                </a:xfrm>
                <a:custGeom>
                  <a:avLst/>
                  <a:gdLst/>
                  <a:ahLst/>
                  <a:cxnLst/>
                  <a:rect l="l" t="t" r="r" b="b"/>
                  <a:pathLst>
                    <a:path w="2340" h="162" extrusionOk="0">
                      <a:moveTo>
                        <a:pt x="5" y="118"/>
                      </a:moveTo>
                      <a:lnTo>
                        <a:pt x="9" y="80"/>
                      </a:lnTo>
                      <a:lnTo>
                        <a:pt x="24" y="53"/>
                      </a:lnTo>
                      <a:lnTo>
                        <a:pt x="50" y="37"/>
                      </a:lnTo>
                      <a:lnTo>
                        <a:pt x="80" y="27"/>
                      </a:lnTo>
                      <a:lnTo>
                        <a:pt x="114" y="23"/>
                      </a:lnTo>
                      <a:lnTo>
                        <a:pt x="148" y="23"/>
                      </a:lnTo>
                      <a:lnTo>
                        <a:pt x="179" y="26"/>
                      </a:lnTo>
                      <a:lnTo>
                        <a:pt x="203" y="27"/>
                      </a:lnTo>
                      <a:lnTo>
                        <a:pt x="219" y="29"/>
                      </a:lnTo>
                      <a:lnTo>
                        <a:pt x="236" y="29"/>
                      </a:lnTo>
                      <a:lnTo>
                        <a:pt x="253" y="30"/>
                      </a:lnTo>
                      <a:lnTo>
                        <a:pt x="269" y="32"/>
                      </a:lnTo>
                      <a:lnTo>
                        <a:pt x="284" y="34"/>
                      </a:lnTo>
                      <a:lnTo>
                        <a:pt x="301" y="34"/>
                      </a:lnTo>
                      <a:lnTo>
                        <a:pt x="318" y="35"/>
                      </a:lnTo>
                      <a:lnTo>
                        <a:pt x="334" y="35"/>
                      </a:lnTo>
                      <a:lnTo>
                        <a:pt x="351" y="37"/>
                      </a:lnTo>
                      <a:lnTo>
                        <a:pt x="368" y="38"/>
                      </a:lnTo>
                      <a:lnTo>
                        <a:pt x="384" y="38"/>
                      </a:lnTo>
                      <a:lnTo>
                        <a:pt x="401" y="40"/>
                      </a:lnTo>
                      <a:lnTo>
                        <a:pt x="416" y="41"/>
                      </a:lnTo>
                      <a:lnTo>
                        <a:pt x="433" y="43"/>
                      </a:lnTo>
                      <a:lnTo>
                        <a:pt x="449" y="43"/>
                      </a:lnTo>
                      <a:lnTo>
                        <a:pt x="466" y="44"/>
                      </a:lnTo>
                      <a:lnTo>
                        <a:pt x="513" y="47"/>
                      </a:lnTo>
                      <a:lnTo>
                        <a:pt x="561" y="50"/>
                      </a:lnTo>
                      <a:lnTo>
                        <a:pt x="608" y="55"/>
                      </a:lnTo>
                      <a:lnTo>
                        <a:pt x="655" y="58"/>
                      </a:lnTo>
                      <a:lnTo>
                        <a:pt x="703" y="61"/>
                      </a:lnTo>
                      <a:lnTo>
                        <a:pt x="750" y="64"/>
                      </a:lnTo>
                      <a:lnTo>
                        <a:pt x="797" y="67"/>
                      </a:lnTo>
                      <a:lnTo>
                        <a:pt x="845" y="70"/>
                      </a:lnTo>
                      <a:lnTo>
                        <a:pt x="892" y="73"/>
                      </a:lnTo>
                      <a:lnTo>
                        <a:pt x="939" y="76"/>
                      </a:lnTo>
                      <a:lnTo>
                        <a:pt x="988" y="79"/>
                      </a:lnTo>
                      <a:lnTo>
                        <a:pt x="1034" y="82"/>
                      </a:lnTo>
                      <a:lnTo>
                        <a:pt x="1083" y="85"/>
                      </a:lnTo>
                      <a:lnTo>
                        <a:pt x="1130" y="89"/>
                      </a:lnTo>
                      <a:lnTo>
                        <a:pt x="1178" y="92"/>
                      </a:lnTo>
                      <a:lnTo>
                        <a:pt x="1225" y="95"/>
                      </a:lnTo>
                      <a:lnTo>
                        <a:pt x="1270" y="98"/>
                      </a:lnTo>
                      <a:lnTo>
                        <a:pt x="1316" y="103"/>
                      </a:lnTo>
                      <a:lnTo>
                        <a:pt x="1361" y="106"/>
                      </a:lnTo>
                      <a:lnTo>
                        <a:pt x="1406" y="109"/>
                      </a:lnTo>
                      <a:lnTo>
                        <a:pt x="1452" y="114"/>
                      </a:lnTo>
                      <a:lnTo>
                        <a:pt x="1497" y="117"/>
                      </a:lnTo>
                      <a:lnTo>
                        <a:pt x="1543" y="121"/>
                      </a:lnTo>
                      <a:lnTo>
                        <a:pt x="1588" y="124"/>
                      </a:lnTo>
                      <a:lnTo>
                        <a:pt x="1633" y="127"/>
                      </a:lnTo>
                      <a:lnTo>
                        <a:pt x="1679" y="130"/>
                      </a:lnTo>
                      <a:lnTo>
                        <a:pt x="1724" y="133"/>
                      </a:lnTo>
                      <a:lnTo>
                        <a:pt x="1769" y="136"/>
                      </a:lnTo>
                      <a:lnTo>
                        <a:pt x="1815" y="139"/>
                      </a:lnTo>
                      <a:lnTo>
                        <a:pt x="1862" y="142"/>
                      </a:lnTo>
                      <a:lnTo>
                        <a:pt x="1907" y="145"/>
                      </a:lnTo>
                      <a:lnTo>
                        <a:pt x="1952" y="147"/>
                      </a:lnTo>
                      <a:lnTo>
                        <a:pt x="1975" y="148"/>
                      </a:lnTo>
                      <a:lnTo>
                        <a:pt x="1999" y="148"/>
                      </a:lnTo>
                      <a:lnTo>
                        <a:pt x="2022" y="148"/>
                      </a:lnTo>
                      <a:lnTo>
                        <a:pt x="2046" y="150"/>
                      </a:lnTo>
                      <a:lnTo>
                        <a:pt x="2069" y="150"/>
                      </a:lnTo>
                      <a:lnTo>
                        <a:pt x="2093" y="150"/>
                      </a:lnTo>
                      <a:lnTo>
                        <a:pt x="2116" y="151"/>
                      </a:lnTo>
                      <a:lnTo>
                        <a:pt x="2140" y="151"/>
                      </a:lnTo>
                      <a:lnTo>
                        <a:pt x="2164" y="153"/>
                      </a:lnTo>
                      <a:lnTo>
                        <a:pt x="2187" y="153"/>
                      </a:lnTo>
                      <a:lnTo>
                        <a:pt x="2211" y="154"/>
                      </a:lnTo>
                      <a:lnTo>
                        <a:pt x="2234" y="154"/>
                      </a:lnTo>
                      <a:lnTo>
                        <a:pt x="2258" y="156"/>
                      </a:lnTo>
                      <a:lnTo>
                        <a:pt x="2281" y="157"/>
                      </a:lnTo>
                      <a:lnTo>
                        <a:pt x="2305" y="160"/>
                      </a:lnTo>
                      <a:lnTo>
                        <a:pt x="2327" y="162"/>
                      </a:lnTo>
                      <a:lnTo>
                        <a:pt x="2333" y="159"/>
                      </a:lnTo>
                      <a:lnTo>
                        <a:pt x="2338" y="153"/>
                      </a:lnTo>
                      <a:lnTo>
                        <a:pt x="2340" y="147"/>
                      </a:lnTo>
                      <a:lnTo>
                        <a:pt x="2335" y="144"/>
                      </a:lnTo>
                      <a:lnTo>
                        <a:pt x="2297" y="139"/>
                      </a:lnTo>
                      <a:lnTo>
                        <a:pt x="2258" y="136"/>
                      </a:lnTo>
                      <a:lnTo>
                        <a:pt x="2220" y="132"/>
                      </a:lnTo>
                      <a:lnTo>
                        <a:pt x="2182" y="129"/>
                      </a:lnTo>
                      <a:lnTo>
                        <a:pt x="2143" y="124"/>
                      </a:lnTo>
                      <a:lnTo>
                        <a:pt x="2105" y="121"/>
                      </a:lnTo>
                      <a:lnTo>
                        <a:pt x="2067" y="117"/>
                      </a:lnTo>
                      <a:lnTo>
                        <a:pt x="2028" y="114"/>
                      </a:lnTo>
                      <a:lnTo>
                        <a:pt x="1990" y="109"/>
                      </a:lnTo>
                      <a:lnTo>
                        <a:pt x="1952" y="106"/>
                      </a:lnTo>
                      <a:lnTo>
                        <a:pt x="1915" y="103"/>
                      </a:lnTo>
                      <a:lnTo>
                        <a:pt x="1875" y="98"/>
                      </a:lnTo>
                      <a:lnTo>
                        <a:pt x="1837" y="95"/>
                      </a:lnTo>
                      <a:lnTo>
                        <a:pt x="1800" y="91"/>
                      </a:lnTo>
                      <a:lnTo>
                        <a:pt x="1760" y="88"/>
                      </a:lnTo>
                      <a:lnTo>
                        <a:pt x="1723" y="85"/>
                      </a:lnTo>
                      <a:lnTo>
                        <a:pt x="1685" y="80"/>
                      </a:lnTo>
                      <a:lnTo>
                        <a:pt x="1645" y="77"/>
                      </a:lnTo>
                      <a:lnTo>
                        <a:pt x="1608" y="74"/>
                      </a:lnTo>
                      <a:lnTo>
                        <a:pt x="1570" y="71"/>
                      </a:lnTo>
                      <a:lnTo>
                        <a:pt x="1530" y="68"/>
                      </a:lnTo>
                      <a:lnTo>
                        <a:pt x="1493" y="65"/>
                      </a:lnTo>
                      <a:lnTo>
                        <a:pt x="1453" y="61"/>
                      </a:lnTo>
                      <a:lnTo>
                        <a:pt x="1416" y="58"/>
                      </a:lnTo>
                      <a:lnTo>
                        <a:pt x="1378" y="55"/>
                      </a:lnTo>
                      <a:lnTo>
                        <a:pt x="1338" y="53"/>
                      </a:lnTo>
                      <a:lnTo>
                        <a:pt x="1301" y="50"/>
                      </a:lnTo>
                      <a:lnTo>
                        <a:pt x="1263" y="47"/>
                      </a:lnTo>
                      <a:lnTo>
                        <a:pt x="1224" y="44"/>
                      </a:lnTo>
                      <a:lnTo>
                        <a:pt x="1186" y="41"/>
                      </a:lnTo>
                      <a:lnTo>
                        <a:pt x="1146" y="40"/>
                      </a:lnTo>
                      <a:lnTo>
                        <a:pt x="1109" y="37"/>
                      </a:lnTo>
                      <a:lnTo>
                        <a:pt x="1060" y="34"/>
                      </a:lnTo>
                      <a:lnTo>
                        <a:pt x="1012" y="30"/>
                      </a:lnTo>
                      <a:lnTo>
                        <a:pt x="963" y="27"/>
                      </a:lnTo>
                      <a:lnTo>
                        <a:pt x="915" y="26"/>
                      </a:lnTo>
                      <a:lnTo>
                        <a:pt x="868" y="23"/>
                      </a:lnTo>
                      <a:lnTo>
                        <a:pt x="820" y="20"/>
                      </a:lnTo>
                      <a:lnTo>
                        <a:pt x="771" y="18"/>
                      </a:lnTo>
                      <a:lnTo>
                        <a:pt x="723" y="15"/>
                      </a:lnTo>
                      <a:lnTo>
                        <a:pt x="675" y="14"/>
                      </a:lnTo>
                      <a:lnTo>
                        <a:pt x="626" y="11"/>
                      </a:lnTo>
                      <a:lnTo>
                        <a:pt x="578" y="9"/>
                      </a:lnTo>
                      <a:lnTo>
                        <a:pt x="529" y="8"/>
                      </a:lnTo>
                      <a:lnTo>
                        <a:pt x="481" y="6"/>
                      </a:lnTo>
                      <a:lnTo>
                        <a:pt x="433" y="5"/>
                      </a:lnTo>
                      <a:lnTo>
                        <a:pt x="384" y="3"/>
                      </a:lnTo>
                      <a:lnTo>
                        <a:pt x="336" y="3"/>
                      </a:lnTo>
                      <a:lnTo>
                        <a:pt x="319" y="3"/>
                      </a:lnTo>
                      <a:lnTo>
                        <a:pt x="300" y="2"/>
                      </a:lnTo>
                      <a:lnTo>
                        <a:pt x="275" y="2"/>
                      </a:lnTo>
                      <a:lnTo>
                        <a:pt x="250" y="0"/>
                      </a:lnTo>
                      <a:lnTo>
                        <a:pt x="221" y="0"/>
                      </a:lnTo>
                      <a:lnTo>
                        <a:pt x="192" y="2"/>
                      </a:lnTo>
                      <a:lnTo>
                        <a:pt x="163" y="3"/>
                      </a:lnTo>
                      <a:lnTo>
                        <a:pt x="135" y="6"/>
                      </a:lnTo>
                      <a:lnTo>
                        <a:pt x="104" y="11"/>
                      </a:lnTo>
                      <a:lnTo>
                        <a:pt x="77" y="17"/>
                      </a:lnTo>
                      <a:lnTo>
                        <a:pt x="53" y="26"/>
                      </a:lnTo>
                      <a:lnTo>
                        <a:pt x="32" y="38"/>
                      </a:lnTo>
                      <a:lnTo>
                        <a:pt x="15" y="53"/>
                      </a:lnTo>
                      <a:lnTo>
                        <a:pt x="5" y="71"/>
                      </a:lnTo>
                      <a:lnTo>
                        <a:pt x="0" y="92"/>
                      </a:lnTo>
                      <a:lnTo>
                        <a:pt x="3" y="118"/>
                      </a:lnTo>
                      <a:lnTo>
                        <a:pt x="3" y="118"/>
                      </a:lnTo>
                      <a:lnTo>
                        <a:pt x="5" y="118"/>
                      </a:lnTo>
                      <a:lnTo>
                        <a:pt x="5" y="118"/>
                      </a:lnTo>
                      <a:lnTo>
                        <a:pt x="5" y="118"/>
                      </a:lnTo>
                      <a:lnTo>
                        <a:pt x="5" y="11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3" name="Google Shape;163;p6"/>
                <p:cNvSpPr/>
                <p:nvPr/>
              </p:nvSpPr>
              <p:spPr>
                <a:xfrm>
                  <a:off x="1195089" y="1185866"/>
                  <a:ext cx="259763" cy="4526371"/>
                </a:xfrm>
                <a:custGeom>
                  <a:avLst/>
                  <a:gdLst/>
                  <a:ahLst/>
                  <a:cxnLst/>
                  <a:rect l="l" t="t" r="r" b="b"/>
                  <a:pathLst>
                    <a:path w="80" h="2098" extrusionOk="0">
                      <a:moveTo>
                        <a:pt x="79" y="0"/>
                      </a:moveTo>
                      <a:lnTo>
                        <a:pt x="54" y="40"/>
                      </a:lnTo>
                      <a:lnTo>
                        <a:pt x="38" y="84"/>
                      </a:lnTo>
                      <a:lnTo>
                        <a:pt x="27" y="129"/>
                      </a:lnTo>
                      <a:lnTo>
                        <a:pt x="20" y="176"/>
                      </a:lnTo>
                      <a:lnTo>
                        <a:pt x="17" y="223"/>
                      </a:lnTo>
                      <a:lnTo>
                        <a:pt x="17" y="271"/>
                      </a:lnTo>
                      <a:lnTo>
                        <a:pt x="17" y="318"/>
                      </a:lnTo>
                      <a:lnTo>
                        <a:pt x="15" y="365"/>
                      </a:lnTo>
                      <a:lnTo>
                        <a:pt x="11" y="505"/>
                      </a:lnTo>
                      <a:lnTo>
                        <a:pt x="8" y="646"/>
                      </a:lnTo>
                      <a:lnTo>
                        <a:pt x="6" y="786"/>
                      </a:lnTo>
                      <a:lnTo>
                        <a:pt x="3" y="927"/>
                      </a:lnTo>
                      <a:lnTo>
                        <a:pt x="0" y="1219"/>
                      </a:lnTo>
                      <a:lnTo>
                        <a:pt x="0" y="1510"/>
                      </a:lnTo>
                      <a:lnTo>
                        <a:pt x="8" y="1802"/>
                      </a:lnTo>
                      <a:lnTo>
                        <a:pt x="24" y="2092"/>
                      </a:lnTo>
                      <a:lnTo>
                        <a:pt x="29" y="2098"/>
                      </a:lnTo>
                      <a:lnTo>
                        <a:pt x="36" y="2095"/>
                      </a:lnTo>
                      <a:lnTo>
                        <a:pt x="44" y="2089"/>
                      </a:lnTo>
                      <a:lnTo>
                        <a:pt x="48" y="2082"/>
                      </a:lnTo>
                      <a:lnTo>
                        <a:pt x="62" y="1810"/>
                      </a:lnTo>
                      <a:lnTo>
                        <a:pt x="67" y="1538"/>
                      </a:lnTo>
                      <a:lnTo>
                        <a:pt x="65" y="1266"/>
                      </a:lnTo>
                      <a:lnTo>
                        <a:pt x="62" y="993"/>
                      </a:lnTo>
                      <a:lnTo>
                        <a:pt x="61" y="856"/>
                      </a:lnTo>
                      <a:lnTo>
                        <a:pt x="57" y="717"/>
                      </a:lnTo>
                      <a:lnTo>
                        <a:pt x="53" y="579"/>
                      </a:lnTo>
                      <a:lnTo>
                        <a:pt x="47" y="442"/>
                      </a:lnTo>
                      <a:lnTo>
                        <a:pt x="44" y="390"/>
                      </a:lnTo>
                      <a:lnTo>
                        <a:pt x="39" y="336"/>
                      </a:lnTo>
                      <a:lnTo>
                        <a:pt x="35" y="280"/>
                      </a:lnTo>
                      <a:lnTo>
                        <a:pt x="33" y="223"/>
                      </a:lnTo>
                      <a:lnTo>
                        <a:pt x="36" y="165"/>
                      </a:lnTo>
                      <a:lnTo>
                        <a:pt x="44" y="108"/>
                      </a:lnTo>
                      <a:lnTo>
                        <a:pt x="57" y="53"/>
                      </a:lnTo>
                      <a:lnTo>
                        <a:pt x="80" y="0"/>
                      </a:lnTo>
                      <a:lnTo>
                        <a:pt x="80" y="0"/>
                      </a:lnTo>
                      <a:lnTo>
                        <a:pt x="80" y="0"/>
                      </a:lnTo>
                      <a:lnTo>
                        <a:pt x="80" y="0"/>
                      </a:lnTo>
                      <a:lnTo>
                        <a:pt x="79" y="0"/>
                      </a:lnTo>
                      <a:lnTo>
                        <a:pt x="79"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4" name="Google Shape;164;p6"/>
                <p:cNvSpPr/>
                <p:nvPr/>
              </p:nvSpPr>
              <p:spPr>
                <a:xfrm>
                  <a:off x="1311983" y="5684189"/>
                  <a:ext cx="5047770" cy="149356"/>
                </a:xfrm>
                <a:custGeom>
                  <a:avLst/>
                  <a:gdLst/>
                  <a:ahLst/>
                  <a:cxnLst/>
                  <a:rect l="l" t="t" r="r" b="b"/>
                  <a:pathLst>
                    <a:path w="1106" h="106" extrusionOk="0">
                      <a:moveTo>
                        <a:pt x="0" y="1"/>
                      </a:moveTo>
                      <a:lnTo>
                        <a:pt x="2" y="22"/>
                      </a:lnTo>
                      <a:lnTo>
                        <a:pt x="6" y="41"/>
                      </a:lnTo>
                      <a:lnTo>
                        <a:pt x="12" y="54"/>
                      </a:lnTo>
                      <a:lnTo>
                        <a:pt x="21" y="66"/>
                      </a:lnTo>
                      <a:lnTo>
                        <a:pt x="32" y="75"/>
                      </a:lnTo>
                      <a:lnTo>
                        <a:pt x="46" y="83"/>
                      </a:lnTo>
                      <a:lnTo>
                        <a:pt x="61" y="87"/>
                      </a:lnTo>
                      <a:lnTo>
                        <a:pt x="76" y="92"/>
                      </a:lnTo>
                      <a:lnTo>
                        <a:pt x="94" y="95"/>
                      </a:lnTo>
                      <a:lnTo>
                        <a:pt x="112" y="98"/>
                      </a:lnTo>
                      <a:lnTo>
                        <a:pt x="130" y="101"/>
                      </a:lnTo>
                      <a:lnTo>
                        <a:pt x="150" y="102"/>
                      </a:lnTo>
                      <a:lnTo>
                        <a:pt x="168" y="104"/>
                      </a:lnTo>
                      <a:lnTo>
                        <a:pt x="186" y="106"/>
                      </a:lnTo>
                      <a:lnTo>
                        <a:pt x="206" y="106"/>
                      </a:lnTo>
                      <a:lnTo>
                        <a:pt x="226" y="106"/>
                      </a:lnTo>
                      <a:lnTo>
                        <a:pt x="244" y="106"/>
                      </a:lnTo>
                      <a:lnTo>
                        <a:pt x="263" y="106"/>
                      </a:lnTo>
                      <a:lnTo>
                        <a:pt x="282" y="106"/>
                      </a:lnTo>
                      <a:lnTo>
                        <a:pt x="301" y="106"/>
                      </a:lnTo>
                      <a:lnTo>
                        <a:pt x="319" y="106"/>
                      </a:lnTo>
                      <a:lnTo>
                        <a:pt x="339" y="104"/>
                      </a:lnTo>
                      <a:lnTo>
                        <a:pt x="357" y="104"/>
                      </a:lnTo>
                      <a:lnTo>
                        <a:pt x="375" y="104"/>
                      </a:lnTo>
                      <a:lnTo>
                        <a:pt x="419" y="102"/>
                      </a:lnTo>
                      <a:lnTo>
                        <a:pt x="463" y="101"/>
                      </a:lnTo>
                      <a:lnTo>
                        <a:pt x="507" y="98"/>
                      </a:lnTo>
                      <a:lnTo>
                        <a:pt x="551" y="93"/>
                      </a:lnTo>
                      <a:lnTo>
                        <a:pt x="595" y="90"/>
                      </a:lnTo>
                      <a:lnTo>
                        <a:pt x="638" y="86"/>
                      </a:lnTo>
                      <a:lnTo>
                        <a:pt x="682" y="81"/>
                      </a:lnTo>
                      <a:lnTo>
                        <a:pt x="726" y="77"/>
                      </a:lnTo>
                      <a:lnTo>
                        <a:pt x="770" y="72"/>
                      </a:lnTo>
                      <a:lnTo>
                        <a:pt x="814" y="66"/>
                      </a:lnTo>
                      <a:lnTo>
                        <a:pt x="858" y="62"/>
                      </a:lnTo>
                      <a:lnTo>
                        <a:pt x="902" y="57"/>
                      </a:lnTo>
                      <a:lnTo>
                        <a:pt x="945" y="51"/>
                      </a:lnTo>
                      <a:lnTo>
                        <a:pt x="989" y="47"/>
                      </a:lnTo>
                      <a:lnTo>
                        <a:pt x="1033" y="44"/>
                      </a:lnTo>
                      <a:lnTo>
                        <a:pt x="1077" y="39"/>
                      </a:lnTo>
                      <a:lnTo>
                        <a:pt x="1091" y="33"/>
                      </a:lnTo>
                      <a:lnTo>
                        <a:pt x="1103" y="19"/>
                      </a:lnTo>
                      <a:lnTo>
                        <a:pt x="1106" y="7"/>
                      </a:lnTo>
                      <a:lnTo>
                        <a:pt x="1094" y="3"/>
                      </a:lnTo>
                      <a:lnTo>
                        <a:pt x="1059" y="4"/>
                      </a:lnTo>
                      <a:lnTo>
                        <a:pt x="1024" y="7"/>
                      </a:lnTo>
                      <a:lnTo>
                        <a:pt x="988" y="9"/>
                      </a:lnTo>
                      <a:lnTo>
                        <a:pt x="953" y="12"/>
                      </a:lnTo>
                      <a:lnTo>
                        <a:pt x="918" y="13"/>
                      </a:lnTo>
                      <a:lnTo>
                        <a:pt x="883" y="16"/>
                      </a:lnTo>
                      <a:lnTo>
                        <a:pt x="849" y="19"/>
                      </a:lnTo>
                      <a:lnTo>
                        <a:pt x="814" y="22"/>
                      </a:lnTo>
                      <a:lnTo>
                        <a:pt x="779" y="24"/>
                      </a:lnTo>
                      <a:lnTo>
                        <a:pt x="744" y="27"/>
                      </a:lnTo>
                      <a:lnTo>
                        <a:pt x="710" y="30"/>
                      </a:lnTo>
                      <a:lnTo>
                        <a:pt x="675" y="33"/>
                      </a:lnTo>
                      <a:lnTo>
                        <a:pt x="640" y="36"/>
                      </a:lnTo>
                      <a:lnTo>
                        <a:pt x="605" y="41"/>
                      </a:lnTo>
                      <a:lnTo>
                        <a:pt x="570" y="44"/>
                      </a:lnTo>
                      <a:lnTo>
                        <a:pt x="536" y="47"/>
                      </a:lnTo>
                      <a:lnTo>
                        <a:pt x="517" y="48"/>
                      </a:lnTo>
                      <a:lnTo>
                        <a:pt x="501" y="50"/>
                      </a:lnTo>
                      <a:lnTo>
                        <a:pt x="483" y="51"/>
                      </a:lnTo>
                      <a:lnTo>
                        <a:pt x="466" y="53"/>
                      </a:lnTo>
                      <a:lnTo>
                        <a:pt x="448" y="54"/>
                      </a:lnTo>
                      <a:lnTo>
                        <a:pt x="430" y="56"/>
                      </a:lnTo>
                      <a:lnTo>
                        <a:pt x="413" y="56"/>
                      </a:lnTo>
                      <a:lnTo>
                        <a:pt x="395" y="57"/>
                      </a:lnTo>
                      <a:lnTo>
                        <a:pt x="377" y="59"/>
                      </a:lnTo>
                      <a:lnTo>
                        <a:pt x="360" y="60"/>
                      </a:lnTo>
                      <a:lnTo>
                        <a:pt x="342" y="60"/>
                      </a:lnTo>
                      <a:lnTo>
                        <a:pt x="325" y="62"/>
                      </a:lnTo>
                      <a:lnTo>
                        <a:pt x="307" y="63"/>
                      </a:lnTo>
                      <a:lnTo>
                        <a:pt x="289" y="65"/>
                      </a:lnTo>
                      <a:lnTo>
                        <a:pt x="273" y="65"/>
                      </a:lnTo>
                      <a:lnTo>
                        <a:pt x="254" y="66"/>
                      </a:lnTo>
                      <a:lnTo>
                        <a:pt x="236" y="66"/>
                      </a:lnTo>
                      <a:lnTo>
                        <a:pt x="220" y="68"/>
                      </a:lnTo>
                      <a:lnTo>
                        <a:pt x="201" y="68"/>
                      </a:lnTo>
                      <a:lnTo>
                        <a:pt x="183" y="69"/>
                      </a:lnTo>
                      <a:lnTo>
                        <a:pt x="165" y="69"/>
                      </a:lnTo>
                      <a:lnTo>
                        <a:pt x="147" y="71"/>
                      </a:lnTo>
                      <a:lnTo>
                        <a:pt x="129" y="72"/>
                      </a:lnTo>
                      <a:lnTo>
                        <a:pt x="111" y="74"/>
                      </a:lnTo>
                      <a:lnTo>
                        <a:pt x="90" y="74"/>
                      </a:lnTo>
                      <a:lnTo>
                        <a:pt x="70" y="71"/>
                      </a:lnTo>
                      <a:lnTo>
                        <a:pt x="55" y="65"/>
                      </a:lnTo>
                      <a:lnTo>
                        <a:pt x="43" y="57"/>
                      </a:lnTo>
                      <a:lnTo>
                        <a:pt x="31" y="47"/>
                      </a:lnTo>
                      <a:lnTo>
                        <a:pt x="20" y="33"/>
                      </a:lnTo>
                      <a:lnTo>
                        <a:pt x="11" y="18"/>
                      </a:lnTo>
                      <a:lnTo>
                        <a:pt x="0" y="0"/>
                      </a:lnTo>
                      <a:lnTo>
                        <a:pt x="0" y="0"/>
                      </a:lnTo>
                      <a:lnTo>
                        <a:pt x="0" y="0"/>
                      </a:lnTo>
                      <a:lnTo>
                        <a:pt x="0" y="1"/>
                      </a:lnTo>
                      <a:lnTo>
                        <a:pt x="0" y="1"/>
                      </a:lnTo>
                      <a:lnTo>
                        <a:pt x="0" y="1"/>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5" name="Google Shape;165;p6"/>
                <p:cNvSpPr/>
                <p:nvPr/>
              </p:nvSpPr>
              <p:spPr>
                <a:xfrm>
                  <a:off x="6448796" y="5617308"/>
                  <a:ext cx="681877" cy="62567"/>
                </a:xfrm>
                <a:custGeom>
                  <a:avLst/>
                  <a:gdLst/>
                  <a:ahLst/>
                  <a:cxnLst/>
                  <a:rect l="l" t="t" r="r" b="b"/>
                  <a:pathLst>
                    <a:path w="210" h="29" extrusionOk="0">
                      <a:moveTo>
                        <a:pt x="6" y="29"/>
                      </a:moveTo>
                      <a:lnTo>
                        <a:pt x="30" y="28"/>
                      </a:lnTo>
                      <a:lnTo>
                        <a:pt x="55" y="25"/>
                      </a:lnTo>
                      <a:lnTo>
                        <a:pt x="79" y="23"/>
                      </a:lnTo>
                      <a:lnTo>
                        <a:pt x="103" y="22"/>
                      </a:lnTo>
                      <a:lnTo>
                        <a:pt x="127" y="19"/>
                      </a:lnTo>
                      <a:lnTo>
                        <a:pt x="151" y="17"/>
                      </a:lnTo>
                      <a:lnTo>
                        <a:pt x="176" y="16"/>
                      </a:lnTo>
                      <a:lnTo>
                        <a:pt x="200" y="14"/>
                      </a:lnTo>
                      <a:lnTo>
                        <a:pt x="204" y="11"/>
                      </a:lnTo>
                      <a:lnTo>
                        <a:pt x="209" y="7"/>
                      </a:lnTo>
                      <a:lnTo>
                        <a:pt x="210" y="2"/>
                      </a:lnTo>
                      <a:lnTo>
                        <a:pt x="206" y="0"/>
                      </a:lnTo>
                      <a:lnTo>
                        <a:pt x="182" y="2"/>
                      </a:lnTo>
                      <a:lnTo>
                        <a:pt x="159" y="2"/>
                      </a:lnTo>
                      <a:lnTo>
                        <a:pt x="135" y="4"/>
                      </a:lnTo>
                      <a:lnTo>
                        <a:pt x="110" y="5"/>
                      </a:lnTo>
                      <a:lnTo>
                        <a:pt x="86" y="7"/>
                      </a:lnTo>
                      <a:lnTo>
                        <a:pt x="64" y="7"/>
                      </a:lnTo>
                      <a:lnTo>
                        <a:pt x="39" y="8"/>
                      </a:lnTo>
                      <a:lnTo>
                        <a:pt x="15" y="8"/>
                      </a:lnTo>
                      <a:lnTo>
                        <a:pt x="8" y="13"/>
                      </a:lnTo>
                      <a:lnTo>
                        <a:pt x="2" y="19"/>
                      </a:lnTo>
                      <a:lnTo>
                        <a:pt x="0" y="26"/>
                      </a:lnTo>
                      <a:lnTo>
                        <a:pt x="6" y="29"/>
                      </a:lnTo>
                      <a:lnTo>
                        <a:pt x="6" y="29"/>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6" name="Google Shape;166;p6"/>
                <p:cNvSpPr/>
                <p:nvPr/>
              </p:nvSpPr>
              <p:spPr>
                <a:xfrm>
                  <a:off x="8643792" y="1347675"/>
                  <a:ext cx="353927" cy="4319254"/>
                </a:xfrm>
                <a:custGeom>
                  <a:avLst/>
                  <a:gdLst/>
                  <a:ahLst/>
                  <a:cxnLst/>
                  <a:rect l="l" t="t" r="r" b="b"/>
                  <a:pathLst>
                    <a:path w="109" h="2002" extrusionOk="0">
                      <a:moveTo>
                        <a:pt x="0" y="1"/>
                      </a:moveTo>
                      <a:lnTo>
                        <a:pt x="33" y="15"/>
                      </a:lnTo>
                      <a:lnTo>
                        <a:pt x="56" y="34"/>
                      </a:lnTo>
                      <a:lnTo>
                        <a:pt x="68" y="57"/>
                      </a:lnTo>
                      <a:lnTo>
                        <a:pt x="73" y="83"/>
                      </a:lnTo>
                      <a:lnTo>
                        <a:pt x="71" y="113"/>
                      </a:lnTo>
                      <a:lnTo>
                        <a:pt x="67" y="143"/>
                      </a:lnTo>
                      <a:lnTo>
                        <a:pt x="62" y="175"/>
                      </a:lnTo>
                      <a:lnTo>
                        <a:pt x="59" y="207"/>
                      </a:lnTo>
                      <a:lnTo>
                        <a:pt x="56" y="263"/>
                      </a:lnTo>
                      <a:lnTo>
                        <a:pt x="53" y="320"/>
                      </a:lnTo>
                      <a:lnTo>
                        <a:pt x="51" y="376"/>
                      </a:lnTo>
                      <a:lnTo>
                        <a:pt x="51" y="433"/>
                      </a:lnTo>
                      <a:lnTo>
                        <a:pt x="50" y="571"/>
                      </a:lnTo>
                      <a:lnTo>
                        <a:pt x="47" y="707"/>
                      </a:lnTo>
                      <a:lnTo>
                        <a:pt x="47" y="843"/>
                      </a:lnTo>
                      <a:lnTo>
                        <a:pt x="47" y="979"/>
                      </a:lnTo>
                      <a:lnTo>
                        <a:pt x="48" y="1104"/>
                      </a:lnTo>
                      <a:lnTo>
                        <a:pt x="51" y="1230"/>
                      </a:lnTo>
                      <a:lnTo>
                        <a:pt x="53" y="1355"/>
                      </a:lnTo>
                      <a:lnTo>
                        <a:pt x="56" y="1481"/>
                      </a:lnTo>
                      <a:lnTo>
                        <a:pt x="58" y="1544"/>
                      </a:lnTo>
                      <a:lnTo>
                        <a:pt x="59" y="1608"/>
                      </a:lnTo>
                      <a:lnTo>
                        <a:pt x="59" y="1671"/>
                      </a:lnTo>
                      <a:lnTo>
                        <a:pt x="61" y="1735"/>
                      </a:lnTo>
                      <a:lnTo>
                        <a:pt x="64" y="1801"/>
                      </a:lnTo>
                      <a:lnTo>
                        <a:pt x="65" y="1868"/>
                      </a:lnTo>
                      <a:lnTo>
                        <a:pt x="62" y="1934"/>
                      </a:lnTo>
                      <a:lnTo>
                        <a:pt x="48" y="1999"/>
                      </a:lnTo>
                      <a:lnTo>
                        <a:pt x="48" y="2002"/>
                      </a:lnTo>
                      <a:lnTo>
                        <a:pt x="51" y="2002"/>
                      </a:lnTo>
                      <a:lnTo>
                        <a:pt x="54" y="2001"/>
                      </a:lnTo>
                      <a:lnTo>
                        <a:pt x="56" y="1998"/>
                      </a:lnTo>
                      <a:lnTo>
                        <a:pt x="68" y="1948"/>
                      </a:lnTo>
                      <a:lnTo>
                        <a:pt x="74" y="1896"/>
                      </a:lnTo>
                      <a:lnTo>
                        <a:pt x="77" y="1845"/>
                      </a:lnTo>
                      <a:lnTo>
                        <a:pt x="77" y="1794"/>
                      </a:lnTo>
                      <a:lnTo>
                        <a:pt x="77" y="1712"/>
                      </a:lnTo>
                      <a:lnTo>
                        <a:pt x="79" y="1630"/>
                      </a:lnTo>
                      <a:lnTo>
                        <a:pt x="82" y="1550"/>
                      </a:lnTo>
                      <a:lnTo>
                        <a:pt x="83" y="1469"/>
                      </a:lnTo>
                      <a:lnTo>
                        <a:pt x="88" y="1314"/>
                      </a:lnTo>
                      <a:lnTo>
                        <a:pt x="92" y="1159"/>
                      </a:lnTo>
                      <a:lnTo>
                        <a:pt x="97" y="1002"/>
                      </a:lnTo>
                      <a:lnTo>
                        <a:pt x="103" y="846"/>
                      </a:lnTo>
                      <a:lnTo>
                        <a:pt x="107" y="698"/>
                      </a:lnTo>
                      <a:lnTo>
                        <a:pt x="109" y="548"/>
                      </a:lnTo>
                      <a:lnTo>
                        <a:pt x="107" y="399"/>
                      </a:lnTo>
                      <a:lnTo>
                        <a:pt x="101" y="250"/>
                      </a:lnTo>
                      <a:lnTo>
                        <a:pt x="100" y="202"/>
                      </a:lnTo>
                      <a:lnTo>
                        <a:pt x="98" y="152"/>
                      </a:lnTo>
                      <a:lnTo>
                        <a:pt x="97" y="104"/>
                      </a:lnTo>
                      <a:lnTo>
                        <a:pt x="95" y="54"/>
                      </a:lnTo>
                      <a:lnTo>
                        <a:pt x="91" y="37"/>
                      </a:lnTo>
                      <a:lnTo>
                        <a:pt x="83" y="25"/>
                      </a:lnTo>
                      <a:lnTo>
                        <a:pt x="73" y="16"/>
                      </a:lnTo>
                      <a:lnTo>
                        <a:pt x="61" y="10"/>
                      </a:lnTo>
                      <a:lnTo>
                        <a:pt x="45" y="6"/>
                      </a:lnTo>
                      <a:lnTo>
                        <a:pt x="30" y="3"/>
                      </a:lnTo>
                      <a:lnTo>
                        <a:pt x="15" y="1"/>
                      </a:lnTo>
                      <a:lnTo>
                        <a:pt x="2" y="0"/>
                      </a:lnTo>
                      <a:lnTo>
                        <a:pt x="0" y="0"/>
                      </a:lnTo>
                      <a:lnTo>
                        <a:pt x="0" y="0"/>
                      </a:lnTo>
                      <a:lnTo>
                        <a:pt x="0" y="1"/>
                      </a:lnTo>
                      <a:lnTo>
                        <a:pt x="0" y="1"/>
                      </a:lnTo>
                      <a:lnTo>
                        <a:pt x="0" y="1"/>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 name="Google Shape;167;p6"/>
                <p:cNvSpPr/>
                <p:nvPr/>
              </p:nvSpPr>
              <p:spPr>
                <a:xfrm>
                  <a:off x="8299608" y="5591419"/>
                  <a:ext cx="551997" cy="196330"/>
                </a:xfrm>
                <a:custGeom>
                  <a:avLst/>
                  <a:gdLst/>
                  <a:ahLst/>
                  <a:cxnLst/>
                  <a:rect l="l" t="t" r="r" b="b"/>
                  <a:pathLst>
                    <a:path w="170" h="91" extrusionOk="0">
                      <a:moveTo>
                        <a:pt x="0" y="87"/>
                      </a:moveTo>
                      <a:lnTo>
                        <a:pt x="15" y="88"/>
                      </a:lnTo>
                      <a:lnTo>
                        <a:pt x="32" y="90"/>
                      </a:lnTo>
                      <a:lnTo>
                        <a:pt x="47" y="90"/>
                      </a:lnTo>
                      <a:lnTo>
                        <a:pt x="62" y="91"/>
                      </a:lnTo>
                      <a:lnTo>
                        <a:pt x="79" y="90"/>
                      </a:lnTo>
                      <a:lnTo>
                        <a:pt x="94" y="90"/>
                      </a:lnTo>
                      <a:lnTo>
                        <a:pt x="109" y="87"/>
                      </a:lnTo>
                      <a:lnTo>
                        <a:pt x="124" y="82"/>
                      </a:lnTo>
                      <a:lnTo>
                        <a:pt x="135" y="76"/>
                      </a:lnTo>
                      <a:lnTo>
                        <a:pt x="144" y="68"/>
                      </a:lnTo>
                      <a:lnTo>
                        <a:pt x="151" y="61"/>
                      </a:lnTo>
                      <a:lnTo>
                        <a:pt x="157" y="50"/>
                      </a:lnTo>
                      <a:lnTo>
                        <a:pt x="162" y="40"/>
                      </a:lnTo>
                      <a:lnTo>
                        <a:pt x="165" y="28"/>
                      </a:lnTo>
                      <a:lnTo>
                        <a:pt x="168" y="17"/>
                      </a:lnTo>
                      <a:lnTo>
                        <a:pt x="170" y="5"/>
                      </a:lnTo>
                      <a:lnTo>
                        <a:pt x="168" y="0"/>
                      </a:lnTo>
                      <a:lnTo>
                        <a:pt x="165" y="2"/>
                      </a:lnTo>
                      <a:lnTo>
                        <a:pt x="160" y="5"/>
                      </a:lnTo>
                      <a:lnTo>
                        <a:pt x="159" y="9"/>
                      </a:lnTo>
                      <a:lnTo>
                        <a:pt x="154" y="20"/>
                      </a:lnTo>
                      <a:lnTo>
                        <a:pt x="150" y="31"/>
                      </a:lnTo>
                      <a:lnTo>
                        <a:pt x="145" y="40"/>
                      </a:lnTo>
                      <a:lnTo>
                        <a:pt x="139" y="47"/>
                      </a:lnTo>
                      <a:lnTo>
                        <a:pt x="132" y="55"/>
                      </a:lnTo>
                      <a:lnTo>
                        <a:pt x="124" y="61"/>
                      </a:lnTo>
                      <a:lnTo>
                        <a:pt x="114" y="65"/>
                      </a:lnTo>
                      <a:lnTo>
                        <a:pt x="103" y="70"/>
                      </a:lnTo>
                      <a:lnTo>
                        <a:pt x="91" y="73"/>
                      </a:lnTo>
                      <a:lnTo>
                        <a:pt x="77" y="76"/>
                      </a:lnTo>
                      <a:lnTo>
                        <a:pt x="65" y="79"/>
                      </a:lnTo>
                      <a:lnTo>
                        <a:pt x="52" y="80"/>
                      </a:lnTo>
                      <a:lnTo>
                        <a:pt x="40" y="82"/>
                      </a:lnTo>
                      <a:lnTo>
                        <a:pt x="26" y="84"/>
                      </a:lnTo>
                      <a:lnTo>
                        <a:pt x="14" y="84"/>
                      </a:lnTo>
                      <a:lnTo>
                        <a:pt x="0" y="85"/>
                      </a:lnTo>
                      <a:lnTo>
                        <a:pt x="0" y="85"/>
                      </a:lnTo>
                      <a:lnTo>
                        <a:pt x="0" y="85"/>
                      </a:lnTo>
                      <a:lnTo>
                        <a:pt x="0" y="87"/>
                      </a:lnTo>
                      <a:lnTo>
                        <a:pt x="0" y="87"/>
                      </a:lnTo>
                      <a:lnTo>
                        <a:pt x="0" y="87"/>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8" name="Google Shape;168;p6"/>
                <p:cNvSpPr/>
                <p:nvPr/>
              </p:nvSpPr>
              <p:spPr>
                <a:xfrm>
                  <a:off x="8195703" y="5431766"/>
                  <a:ext cx="389645" cy="146708"/>
                </a:xfrm>
                <a:custGeom>
                  <a:avLst/>
                  <a:gdLst/>
                  <a:ahLst/>
                  <a:cxnLst/>
                  <a:rect l="l" t="t" r="r" b="b"/>
                  <a:pathLst>
                    <a:path w="120" h="68" extrusionOk="0">
                      <a:moveTo>
                        <a:pt x="0" y="59"/>
                      </a:moveTo>
                      <a:lnTo>
                        <a:pt x="11" y="61"/>
                      </a:lnTo>
                      <a:lnTo>
                        <a:pt x="22" y="62"/>
                      </a:lnTo>
                      <a:lnTo>
                        <a:pt x="31" y="62"/>
                      </a:lnTo>
                      <a:lnTo>
                        <a:pt x="41" y="64"/>
                      </a:lnTo>
                      <a:lnTo>
                        <a:pt x="49" y="65"/>
                      </a:lnTo>
                      <a:lnTo>
                        <a:pt x="58" y="67"/>
                      </a:lnTo>
                      <a:lnTo>
                        <a:pt x="67" y="68"/>
                      </a:lnTo>
                      <a:lnTo>
                        <a:pt x="75" y="68"/>
                      </a:lnTo>
                      <a:lnTo>
                        <a:pt x="84" y="65"/>
                      </a:lnTo>
                      <a:lnTo>
                        <a:pt x="93" y="61"/>
                      </a:lnTo>
                      <a:lnTo>
                        <a:pt x="100" y="53"/>
                      </a:lnTo>
                      <a:lnTo>
                        <a:pt x="106" y="46"/>
                      </a:lnTo>
                      <a:lnTo>
                        <a:pt x="111" y="38"/>
                      </a:lnTo>
                      <a:lnTo>
                        <a:pt x="115" y="29"/>
                      </a:lnTo>
                      <a:lnTo>
                        <a:pt x="118" y="18"/>
                      </a:lnTo>
                      <a:lnTo>
                        <a:pt x="120" y="9"/>
                      </a:lnTo>
                      <a:lnTo>
                        <a:pt x="118" y="3"/>
                      </a:lnTo>
                      <a:lnTo>
                        <a:pt x="115" y="0"/>
                      </a:lnTo>
                      <a:lnTo>
                        <a:pt x="109" y="2"/>
                      </a:lnTo>
                      <a:lnTo>
                        <a:pt x="105" y="5"/>
                      </a:lnTo>
                      <a:lnTo>
                        <a:pt x="94" y="15"/>
                      </a:lnTo>
                      <a:lnTo>
                        <a:pt x="82" y="25"/>
                      </a:lnTo>
                      <a:lnTo>
                        <a:pt x="70" y="34"/>
                      </a:lnTo>
                      <a:lnTo>
                        <a:pt x="58" y="40"/>
                      </a:lnTo>
                      <a:lnTo>
                        <a:pt x="44" y="46"/>
                      </a:lnTo>
                      <a:lnTo>
                        <a:pt x="29" y="50"/>
                      </a:lnTo>
                      <a:lnTo>
                        <a:pt x="16" y="55"/>
                      </a:lnTo>
                      <a:lnTo>
                        <a:pt x="0" y="58"/>
                      </a:lnTo>
                      <a:lnTo>
                        <a:pt x="0" y="58"/>
                      </a:lnTo>
                      <a:lnTo>
                        <a:pt x="0" y="58"/>
                      </a:lnTo>
                      <a:lnTo>
                        <a:pt x="0" y="59"/>
                      </a:lnTo>
                      <a:lnTo>
                        <a:pt x="0" y="59"/>
                      </a:lnTo>
                      <a:lnTo>
                        <a:pt x="0" y="59"/>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9" name="Google Shape;169;p6"/>
                <p:cNvSpPr/>
                <p:nvPr/>
              </p:nvSpPr>
              <p:spPr>
                <a:xfrm>
                  <a:off x="8299608" y="1487911"/>
                  <a:ext cx="318210" cy="3956799"/>
                </a:xfrm>
                <a:custGeom>
                  <a:avLst/>
                  <a:gdLst/>
                  <a:ahLst/>
                  <a:cxnLst/>
                  <a:rect l="l" t="t" r="r" b="b"/>
                  <a:pathLst>
                    <a:path w="98" h="1834" extrusionOk="0">
                      <a:moveTo>
                        <a:pt x="0" y="3"/>
                      </a:moveTo>
                      <a:lnTo>
                        <a:pt x="27" y="48"/>
                      </a:lnTo>
                      <a:lnTo>
                        <a:pt x="46" y="163"/>
                      </a:lnTo>
                      <a:lnTo>
                        <a:pt x="55" y="324"/>
                      </a:lnTo>
                      <a:lnTo>
                        <a:pt x="58" y="513"/>
                      </a:lnTo>
                      <a:lnTo>
                        <a:pt x="56" y="711"/>
                      </a:lnTo>
                      <a:lnTo>
                        <a:pt x="53" y="899"/>
                      </a:lnTo>
                      <a:lnTo>
                        <a:pt x="50" y="1054"/>
                      </a:lnTo>
                      <a:lnTo>
                        <a:pt x="50" y="1159"/>
                      </a:lnTo>
                      <a:lnTo>
                        <a:pt x="53" y="1327"/>
                      </a:lnTo>
                      <a:lnTo>
                        <a:pt x="55" y="1496"/>
                      </a:lnTo>
                      <a:lnTo>
                        <a:pt x="53" y="1665"/>
                      </a:lnTo>
                      <a:lnTo>
                        <a:pt x="46" y="1833"/>
                      </a:lnTo>
                      <a:lnTo>
                        <a:pt x="46" y="1834"/>
                      </a:lnTo>
                      <a:lnTo>
                        <a:pt x="47" y="1834"/>
                      </a:lnTo>
                      <a:lnTo>
                        <a:pt x="49" y="1833"/>
                      </a:lnTo>
                      <a:lnTo>
                        <a:pt x="49" y="1831"/>
                      </a:lnTo>
                      <a:lnTo>
                        <a:pt x="65" y="1624"/>
                      </a:lnTo>
                      <a:lnTo>
                        <a:pt x="74" y="1416"/>
                      </a:lnTo>
                      <a:lnTo>
                        <a:pt x="79" y="1207"/>
                      </a:lnTo>
                      <a:lnTo>
                        <a:pt x="85" y="999"/>
                      </a:lnTo>
                      <a:lnTo>
                        <a:pt x="92" y="834"/>
                      </a:lnTo>
                      <a:lnTo>
                        <a:pt x="98" y="668"/>
                      </a:lnTo>
                      <a:lnTo>
                        <a:pt x="98" y="503"/>
                      </a:lnTo>
                      <a:lnTo>
                        <a:pt x="92" y="338"/>
                      </a:lnTo>
                      <a:lnTo>
                        <a:pt x="89" y="270"/>
                      </a:lnTo>
                      <a:lnTo>
                        <a:pt x="86" y="199"/>
                      </a:lnTo>
                      <a:lnTo>
                        <a:pt x="83" y="130"/>
                      </a:lnTo>
                      <a:lnTo>
                        <a:pt x="74" y="62"/>
                      </a:lnTo>
                      <a:lnTo>
                        <a:pt x="71" y="46"/>
                      </a:lnTo>
                      <a:lnTo>
                        <a:pt x="67" y="33"/>
                      </a:lnTo>
                      <a:lnTo>
                        <a:pt x="59" y="22"/>
                      </a:lnTo>
                      <a:lnTo>
                        <a:pt x="52" y="13"/>
                      </a:lnTo>
                      <a:lnTo>
                        <a:pt x="41" y="6"/>
                      </a:lnTo>
                      <a:lnTo>
                        <a:pt x="29" y="1"/>
                      </a:lnTo>
                      <a:lnTo>
                        <a:pt x="15" y="0"/>
                      </a:lnTo>
                      <a:lnTo>
                        <a:pt x="0" y="1"/>
                      </a:lnTo>
                      <a:lnTo>
                        <a:pt x="0" y="1"/>
                      </a:lnTo>
                      <a:lnTo>
                        <a:pt x="0" y="1"/>
                      </a:lnTo>
                      <a:lnTo>
                        <a:pt x="0" y="3"/>
                      </a:lnTo>
                      <a:lnTo>
                        <a:pt x="0" y="3"/>
                      </a:lnTo>
                      <a:lnTo>
                        <a:pt x="0" y="3"/>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 name="Google Shape;170;p6"/>
                <p:cNvSpPr/>
                <p:nvPr/>
              </p:nvSpPr>
              <p:spPr>
                <a:xfrm>
                  <a:off x="8049585" y="5390773"/>
                  <a:ext cx="379903" cy="135921"/>
                </a:xfrm>
                <a:custGeom>
                  <a:avLst/>
                  <a:gdLst/>
                  <a:ahLst/>
                  <a:cxnLst/>
                  <a:rect l="l" t="t" r="r" b="b"/>
                  <a:pathLst>
                    <a:path w="117" h="63" extrusionOk="0">
                      <a:moveTo>
                        <a:pt x="117" y="0"/>
                      </a:moveTo>
                      <a:lnTo>
                        <a:pt x="112" y="7"/>
                      </a:lnTo>
                      <a:lnTo>
                        <a:pt x="107" y="13"/>
                      </a:lnTo>
                      <a:lnTo>
                        <a:pt x="101" y="19"/>
                      </a:lnTo>
                      <a:lnTo>
                        <a:pt x="95" y="24"/>
                      </a:lnTo>
                      <a:lnTo>
                        <a:pt x="89" y="28"/>
                      </a:lnTo>
                      <a:lnTo>
                        <a:pt x="82" y="33"/>
                      </a:lnTo>
                      <a:lnTo>
                        <a:pt x="74" y="36"/>
                      </a:lnTo>
                      <a:lnTo>
                        <a:pt x="67" y="39"/>
                      </a:lnTo>
                      <a:lnTo>
                        <a:pt x="59" y="40"/>
                      </a:lnTo>
                      <a:lnTo>
                        <a:pt x="51" y="40"/>
                      </a:lnTo>
                      <a:lnTo>
                        <a:pt x="45" y="40"/>
                      </a:lnTo>
                      <a:lnTo>
                        <a:pt x="38" y="39"/>
                      </a:lnTo>
                      <a:lnTo>
                        <a:pt x="32" y="37"/>
                      </a:lnTo>
                      <a:lnTo>
                        <a:pt x="24" y="34"/>
                      </a:lnTo>
                      <a:lnTo>
                        <a:pt x="18" y="33"/>
                      </a:lnTo>
                      <a:lnTo>
                        <a:pt x="11" y="30"/>
                      </a:lnTo>
                      <a:lnTo>
                        <a:pt x="6" y="31"/>
                      </a:lnTo>
                      <a:lnTo>
                        <a:pt x="2" y="36"/>
                      </a:lnTo>
                      <a:lnTo>
                        <a:pt x="0" y="40"/>
                      </a:lnTo>
                      <a:lnTo>
                        <a:pt x="2" y="47"/>
                      </a:lnTo>
                      <a:lnTo>
                        <a:pt x="17" y="59"/>
                      </a:lnTo>
                      <a:lnTo>
                        <a:pt x="32" y="63"/>
                      </a:lnTo>
                      <a:lnTo>
                        <a:pt x="50" y="62"/>
                      </a:lnTo>
                      <a:lnTo>
                        <a:pt x="67" y="54"/>
                      </a:lnTo>
                      <a:lnTo>
                        <a:pt x="83" y="44"/>
                      </a:lnTo>
                      <a:lnTo>
                        <a:pt x="98" y="30"/>
                      </a:lnTo>
                      <a:lnTo>
                        <a:pt x="109" y="15"/>
                      </a:lnTo>
                      <a:lnTo>
                        <a:pt x="117" y="0"/>
                      </a:lnTo>
                      <a:lnTo>
                        <a:pt x="117" y="0"/>
                      </a:lnTo>
                      <a:lnTo>
                        <a:pt x="117" y="0"/>
                      </a:lnTo>
                      <a:lnTo>
                        <a:pt x="117" y="0"/>
                      </a:lnTo>
                      <a:lnTo>
                        <a:pt x="117" y="0"/>
                      </a:lnTo>
                      <a:lnTo>
                        <a:pt x="117"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1" name="Google Shape;171;p6"/>
                <p:cNvSpPr/>
                <p:nvPr/>
              </p:nvSpPr>
              <p:spPr>
                <a:xfrm>
                  <a:off x="1845661" y="1909892"/>
                  <a:ext cx="620514"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4800" b="1">
                    <a:solidFill>
                      <a:srgbClr val="646464"/>
                    </a:solidFill>
                    <a:latin typeface="Arial"/>
                    <a:ea typeface="Arial"/>
                    <a:cs typeface="Arial"/>
                    <a:sym typeface="Arial"/>
                  </a:endParaRPr>
                </a:p>
              </p:txBody>
            </p:sp>
            <p:sp>
              <p:nvSpPr>
                <p:cNvPr id="172" name="Google Shape;172;p6"/>
                <p:cNvSpPr/>
                <p:nvPr/>
              </p:nvSpPr>
              <p:spPr>
                <a:xfrm>
                  <a:off x="7180267" y="5554276"/>
                  <a:ext cx="888368" cy="78000"/>
                </a:xfrm>
                <a:custGeom>
                  <a:avLst/>
                  <a:gdLst/>
                  <a:ahLst/>
                  <a:cxnLst/>
                  <a:rect l="l" t="t" r="r" b="b"/>
                  <a:pathLst>
                    <a:path w="210" h="29" extrusionOk="0">
                      <a:moveTo>
                        <a:pt x="6" y="29"/>
                      </a:moveTo>
                      <a:lnTo>
                        <a:pt x="30" y="28"/>
                      </a:lnTo>
                      <a:lnTo>
                        <a:pt x="55" y="25"/>
                      </a:lnTo>
                      <a:lnTo>
                        <a:pt x="79" y="23"/>
                      </a:lnTo>
                      <a:lnTo>
                        <a:pt x="103" y="22"/>
                      </a:lnTo>
                      <a:lnTo>
                        <a:pt x="127" y="19"/>
                      </a:lnTo>
                      <a:lnTo>
                        <a:pt x="151" y="17"/>
                      </a:lnTo>
                      <a:lnTo>
                        <a:pt x="176" y="16"/>
                      </a:lnTo>
                      <a:lnTo>
                        <a:pt x="200" y="14"/>
                      </a:lnTo>
                      <a:lnTo>
                        <a:pt x="204" y="11"/>
                      </a:lnTo>
                      <a:lnTo>
                        <a:pt x="209" y="7"/>
                      </a:lnTo>
                      <a:lnTo>
                        <a:pt x="210" y="2"/>
                      </a:lnTo>
                      <a:lnTo>
                        <a:pt x="206" y="0"/>
                      </a:lnTo>
                      <a:lnTo>
                        <a:pt x="182" y="2"/>
                      </a:lnTo>
                      <a:lnTo>
                        <a:pt x="159" y="2"/>
                      </a:lnTo>
                      <a:lnTo>
                        <a:pt x="135" y="4"/>
                      </a:lnTo>
                      <a:lnTo>
                        <a:pt x="110" y="5"/>
                      </a:lnTo>
                      <a:lnTo>
                        <a:pt x="86" y="7"/>
                      </a:lnTo>
                      <a:lnTo>
                        <a:pt x="64" y="7"/>
                      </a:lnTo>
                      <a:lnTo>
                        <a:pt x="39" y="8"/>
                      </a:lnTo>
                      <a:lnTo>
                        <a:pt x="15" y="8"/>
                      </a:lnTo>
                      <a:lnTo>
                        <a:pt x="8" y="13"/>
                      </a:lnTo>
                      <a:lnTo>
                        <a:pt x="2" y="19"/>
                      </a:lnTo>
                      <a:lnTo>
                        <a:pt x="0" y="26"/>
                      </a:lnTo>
                      <a:lnTo>
                        <a:pt x="6" y="29"/>
                      </a:lnTo>
                      <a:lnTo>
                        <a:pt x="6" y="29"/>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3" name="Google Shape;173;p6"/>
                <p:cNvSpPr/>
                <p:nvPr/>
              </p:nvSpPr>
              <p:spPr>
                <a:xfrm>
                  <a:off x="7297601" y="5770978"/>
                  <a:ext cx="1047463" cy="62567"/>
                </a:xfrm>
                <a:custGeom>
                  <a:avLst/>
                  <a:gdLst/>
                  <a:ahLst/>
                  <a:cxnLst/>
                  <a:rect l="l" t="t" r="r" b="b"/>
                  <a:pathLst>
                    <a:path w="210" h="29" extrusionOk="0">
                      <a:moveTo>
                        <a:pt x="6" y="29"/>
                      </a:moveTo>
                      <a:lnTo>
                        <a:pt x="30" y="28"/>
                      </a:lnTo>
                      <a:lnTo>
                        <a:pt x="55" y="25"/>
                      </a:lnTo>
                      <a:lnTo>
                        <a:pt x="79" y="23"/>
                      </a:lnTo>
                      <a:lnTo>
                        <a:pt x="103" y="22"/>
                      </a:lnTo>
                      <a:lnTo>
                        <a:pt x="127" y="19"/>
                      </a:lnTo>
                      <a:lnTo>
                        <a:pt x="151" y="17"/>
                      </a:lnTo>
                      <a:lnTo>
                        <a:pt x="176" y="16"/>
                      </a:lnTo>
                      <a:lnTo>
                        <a:pt x="200" y="14"/>
                      </a:lnTo>
                      <a:lnTo>
                        <a:pt x="204" y="11"/>
                      </a:lnTo>
                      <a:lnTo>
                        <a:pt x="209" y="7"/>
                      </a:lnTo>
                      <a:lnTo>
                        <a:pt x="210" y="2"/>
                      </a:lnTo>
                      <a:lnTo>
                        <a:pt x="206" y="0"/>
                      </a:lnTo>
                      <a:lnTo>
                        <a:pt x="182" y="2"/>
                      </a:lnTo>
                      <a:lnTo>
                        <a:pt x="159" y="2"/>
                      </a:lnTo>
                      <a:lnTo>
                        <a:pt x="135" y="4"/>
                      </a:lnTo>
                      <a:lnTo>
                        <a:pt x="110" y="5"/>
                      </a:lnTo>
                      <a:lnTo>
                        <a:pt x="86" y="7"/>
                      </a:lnTo>
                      <a:lnTo>
                        <a:pt x="64" y="7"/>
                      </a:lnTo>
                      <a:lnTo>
                        <a:pt x="39" y="8"/>
                      </a:lnTo>
                      <a:lnTo>
                        <a:pt x="15" y="8"/>
                      </a:lnTo>
                      <a:lnTo>
                        <a:pt x="8" y="13"/>
                      </a:lnTo>
                      <a:lnTo>
                        <a:pt x="2" y="19"/>
                      </a:lnTo>
                      <a:lnTo>
                        <a:pt x="0" y="26"/>
                      </a:lnTo>
                      <a:lnTo>
                        <a:pt x="6" y="29"/>
                      </a:lnTo>
                      <a:lnTo>
                        <a:pt x="6" y="29"/>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6"/>
                <p:cNvSpPr/>
                <p:nvPr/>
              </p:nvSpPr>
              <p:spPr>
                <a:xfrm>
                  <a:off x="6448796" y="5861332"/>
                  <a:ext cx="848805" cy="45719"/>
                </a:xfrm>
                <a:custGeom>
                  <a:avLst/>
                  <a:gdLst/>
                  <a:ahLst/>
                  <a:cxnLst/>
                  <a:rect l="l" t="t" r="r" b="b"/>
                  <a:pathLst>
                    <a:path w="210" h="29" extrusionOk="0">
                      <a:moveTo>
                        <a:pt x="6" y="29"/>
                      </a:moveTo>
                      <a:lnTo>
                        <a:pt x="30" y="28"/>
                      </a:lnTo>
                      <a:lnTo>
                        <a:pt x="55" y="25"/>
                      </a:lnTo>
                      <a:lnTo>
                        <a:pt x="79" y="23"/>
                      </a:lnTo>
                      <a:lnTo>
                        <a:pt x="103" y="22"/>
                      </a:lnTo>
                      <a:lnTo>
                        <a:pt x="127" y="19"/>
                      </a:lnTo>
                      <a:lnTo>
                        <a:pt x="151" y="17"/>
                      </a:lnTo>
                      <a:lnTo>
                        <a:pt x="176" y="16"/>
                      </a:lnTo>
                      <a:lnTo>
                        <a:pt x="200" y="14"/>
                      </a:lnTo>
                      <a:lnTo>
                        <a:pt x="204" y="11"/>
                      </a:lnTo>
                      <a:lnTo>
                        <a:pt x="209" y="7"/>
                      </a:lnTo>
                      <a:lnTo>
                        <a:pt x="210" y="2"/>
                      </a:lnTo>
                      <a:lnTo>
                        <a:pt x="206" y="0"/>
                      </a:lnTo>
                      <a:lnTo>
                        <a:pt x="182" y="2"/>
                      </a:lnTo>
                      <a:lnTo>
                        <a:pt x="159" y="2"/>
                      </a:lnTo>
                      <a:lnTo>
                        <a:pt x="135" y="4"/>
                      </a:lnTo>
                      <a:lnTo>
                        <a:pt x="110" y="5"/>
                      </a:lnTo>
                      <a:lnTo>
                        <a:pt x="86" y="7"/>
                      </a:lnTo>
                      <a:lnTo>
                        <a:pt x="64" y="7"/>
                      </a:lnTo>
                      <a:lnTo>
                        <a:pt x="39" y="8"/>
                      </a:lnTo>
                      <a:lnTo>
                        <a:pt x="15" y="8"/>
                      </a:lnTo>
                      <a:lnTo>
                        <a:pt x="8" y="13"/>
                      </a:lnTo>
                      <a:lnTo>
                        <a:pt x="2" y="19"/>
                      </a:lnTo>
                      <a:lnTo>
                        <a:pt x="0" y="26"/>
                      </a:lnTo>
                      <a:lnTo>
                        <a:pt x="6" y="29"/>
                      </a:lnTo>
                      <a:lnTo>
                        <a:pt x="6" y="29"/>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75" name="Google Shape;175;p6"/>
                <p:cNvGrpSpPr/>
                <p:nvPr/>
              </p:nvGrpSpPr>
              <p:grpSpPr>
                <a:xfrm>
                  <a:off x="1493528" y="1555760"/>
                  <a:ext cx="990128" cy="1411833"/>
                  <a:chOff x="1579469" y="2854019"/>
                  <a:chExt cx="990128" cy="1411833"/>
                </a:xfrm>
              </p:grpSpPr>
              <p:grpSp>
                <p:nvGrpSpPr>
                  <p:cNvPr id="176" name="Google Shape;176;p6"/>
                  <p:cNvGrpSpPr/>
                  <p:nvPr/>
                </p:nvGrpSpPr>
                <p:grpSpPr>
                  <a:xfrm>
                    <a:off x="1579469" y="2854019"/>
                    <a:ext cx="990128" cy="1411833"/>
                    <a:chOff x="1277616" y="2089174"/>
                    <a:chExt cx="990128" cy="1411833"/>
                  </a:xfrm>
                </p:grpSpPr>
                <p:grpSp>
                  <p:nvGrpSpPr>
                    <p:cNvPr id="177" name="Google Shape;177;p6"/>
                    <p:cNvGrpSpPr/>
                    <p:nvPr/>
                  </p:nvGrpSpPr>
                  <p:grpSpPr>
                    <a:xfrm>
                      <a:off x="1277616" y="2216356"/>
                      <a:ext cx="990128" cy="1284651"/>
                      <a:chOff x="1277616" y="2216357"/>
                      <a:chExt cx="1678718" cy="1039900"/>
                    </a:xfrm>
                  </p:grpSpPr>
                  <p:sp>
                    <p:nvSpPr>
                      <p:cNvPr id="178" name="Google Shape;178;p6"/>
                      <p:cNvSpPr/>
                      <p:nvPr/>
                    </p:nvSpPr>
                    <p:spPr>
                      <a:xfrm>
                        <a:off x="1430228" y="2317758"/>
                        <a:ext cx="1490389" cy="789633"/>
                      </a:xfrm>
                      <a:custGeom>
                        <a:avLst/>
                        <a:gdLst/>
                        <a:ahLst/>
                        <a:cxnLst/>
                        <a:rect l="l" t="t" r="r" b="b"/>
                        <a:pathLst>
                          <a:path w="459" h="366" extrusionOk="0">
                            <a:moveTo>
                              <a:pt x="0" y="74"/>
                            </a:moveTo>
                            <a:lnTo>
                              <a:pt x="3" y="82"/>
                            </a:lnTo>
                            <a:lnTo>
                              <a:pt x="10" y="101"/>
                            </a:lnTo>
                            <a:lnTo>
                              <a:pt x="19" y="133"/>
                            </a:lnTo>
                            <a:lnTo>
                              <a:pt x="28" y="172"/>
                            </a:lnTo>
                            <a:lnTo>
                              <a:pt x="34" y="218"/>
                            </a:lnTo>
                            <a:lnTo>
                              <a:pt x="36" y="268"/>
                            </a:lnTo>
                            <a:lnTo>
                              <a:pt x="31" y="317"/>
                            </a:lnTo>
                            <a:lnTo>
                              <a:pt x="16" y="366"/>
                            </a:lnTo>
                            <a:lnTo>
                              <a:pt x="19" y="366"/>
                            </a:lnTo>
                            <a:lnTo>
                              <a:pt x="30" y="364"/>
                            </a:lnTo>
                            <a:lnTo>
                              <a:pt x="47" y="363"/>
                            </a:lnTo>
                            <a:lnTo>
                              <a:pt x="68" y="360"/>
                            </a:lnTo>
                            <a:lnTo>
                              <a:pt x="93" y="357"/>
                            </a:lnTo>
                            <a:lnTo>
                              <a:pt x="124" y="352"/>
                            </a:lnTo>
                            <a:lnTo>
                              <a:pt x="155" y="348"/>
                            </a:lnTo>
                            <a:lnTo>
                              <a:pt x="190" y="342"/>
                            </a:lnTo>
                            <a:lnTo>
                              <a:pt x="225" y="336"/>
                            </a:lnTo>
                            <a:lnTo>
                              <a:pt x="261" y="328"/>
                            </a:lnTo>
                            <a:lnTo>
                              <a:pt x="298" y="319"/>
                            </a:lnTo>
                            <a:lnTo>
                              <a:pt x="334" y="310"/>
                            </a:lnTo>
                            <a:lnTo>
                              <a:pt x="367" y="299"/>
                            </a:lnTo>
                            <a:lnTo>
                              <a:pt x="399" y="287"/>
                            </a:lnTo>
                            <a:lnTo>
                              <a:pt x="426" y="275"/>
                            </a:lnTo>
                            <a:lnTo>
                              <a:pt x="450" y="261"/>
                            </a:lnTo>
                            <a:lnTo>
                              <a:pt x="452" y="254"/>
                            </a:lnTo>
                            <a:lnTo>
                              <a:pt x="455" y="236"/>
                            </a:lnTo>
                            <a:lnTo>
                              <a:pt x="458" y="207"/>
                            </a:lnTo>
                            <a:lnTo>
                              <a:pt x="459" y="171"/>
                            </a:lnTo>
                            <a:lnTo>
                              <a:pt x="458" y="130"/>
                            </a:lnTo>
                            <a:lnTo>
                              <a:pt x="450" y="86"/>
                            </a:lnTo>
                            <a:lnTo>
                              <a:pt x="434" y="42"/>
                            </a:lnTo>
                            <a:lnTo>
                              <a:pt x="409" y="0"/>
                            </a:lnTo>
                            <a:lnTo>
                              <a:pt x="406" y="2"/>
                            </a:lnTo>
                            <a:lnTo>
                              <a:pt x="400" y="3"/>
                            </a:lnTo>
                            <a:lnTo>
                              <a:pt x="390" y="8"/>
                            </a:lnTo>
                            <a:lnTo>
                              <a:pt x="375" y="12"/>
                            </a:lnTo>
                            <a:lnTo>
                              <a:pt x="357" y="18"/>
                            </a:lnTo>
                            <a:lnTo>
                              <a:pt x="334" y="24"/>
                            </a:lnTo>
                            <a:lnTo>
                              <a:pt x="310" y="32"/>
                            </a:lnTo>
                            <a:lnTo>
                              <a:pt x="282" y="38"/>
                            </a:lnTo>
                            <a:lnTo>
                              <a:pt x="252" y="45"/>
                            </a:lnTo>
                            <a:lnTo>
                              <a:pt x="220" y="51"/>
                            </a:lnTo>
                            <a:lnTo>
                              <a:pt x="186" y="59"/>
                            </a:lnTo>
                            <a:lnTo>
                              <a:pt x="151" y="63"/>
                            </a:lnTo>
                            <a:lnTo>
                              <a:pt x="115" y="68"/>
                            </a:lnTo>
                            <a:lnTo>
                              <a:pt x="77" y="71"/>
                            </a:lnTo>
                            <a:lnTo>
                              <a:pt x="37" y="74"/>
                            </a:lnTo>
                            <a:lnTo>
                              <a:pt x="0" y="74"/>
                            </a:ln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9" name="Google Shape;179;p6"/>
                      <p:cNvSpPr/>
                      <p:nvPr/>
                    </p:nvSpPr>
                    <p:spPr>
                      <a:xfrm>
                        <a:off x="1384769" y="2235774"/>
                        <a:ext cx="1565072" cy="284786"/>
                      </a:xfrm>
                      <a:custGeom>
                        <a:avLst/>
                        <a:gdLst/>
                        <a:ahLst/>
                        <a:cxnLst/>
                        <a:rect l="l" t="t" r="r" b="b"/>
                        <a:pathLst>
                          <a:path w="482" h="132" extrusionOk="0">
                            <a:moveTo>
                              <a:pt x="482" y="0"/>
                            </a:moveTo>
                            <a:lnTo>
                              <a:pt x="455" y="14"/>
                            </a:lnTo>
                            <a:lnTo>
                              <a:pt x="426" y="26"/>
                            </a:lnTo>
                            <a:lnTo>
                              <a:pt x="399" y="36"/>
                            </a:lnTo>
                            <a:lnTo>
                              <a:pt x="371" y="47"/>
                            </a:lnTo>
                            <a:lnTo>
                              <a:pt x="342" y="56"/>
                            </a:lnTo>
                            <a:lnTo>
                              <a:pt x="312" y="64"/>
                            </a:lnTo>
                            <a:lnTo>
                              <a:pt x="283" y="71"/>
                            </a:lnTo>
                            <a:lnTo>
                              <a:pt x="253" y="77"/>
                            </a:lnTo>
                            <a:lnTo>
                              <a:pt x="224" y="83"/>
                            </a:lnTo>
                            <a:lnTo>
                              <a:pt x="194" y="88"/>
                            </a:lnTo>
                            <a:lnTo>
                              <a:pt x="163" y="92"/>
                            </a:lnTo>
                            <a:lnTo>
                              <a:pt x="133" y="97"/>
                            </a:lnTo>
                            <a:lnTo>
                              <a:pt x="103" y="101"/>
                            </a:lnTo>
                            <a:lnTo>
                              <a:pt x="74" y="104"/>
                            </a:lnTo>
                            <a:lnTo>
                              <a:pt x="44" y="109"/>
                            </a:lnTo>
                            <a:lnTo>
                              <a:pt x="14" y="112"/>
                            </a:lnTo>
                            <a:lnTo>
                              <a:pt x="8" y="115"/>
                            </a:lnTo>
                            <a:lnTo>
                              <a:pt x="3" y="120"/>
                            </a:lnTo>
                            <a:lnTo>
                              <a:pt x="0" y="126"/>
                            </a:lnTo>
                            <a:lnTo>
                              <a:pt x="5" y="129"/>
                            </a:lnTo>
                            <a:lnTo>
                              <a:pt x="35" y="130"/>
                            </a:lnTo>
                            <a:lnTo>
                              <a:pt x="65" y="132"/>
                            </a:lnTo>
                            <a:lnTo>
                              <a:pt x="97" y="130"/>
                            </a:lnTo>
                            <a:lnTo>
                              <a:pt x="127" y="127"/>
                            </a:lnTo>
                            <a:lnTo>
                              <a:pt x="159" y="123"/>
                            </a:lnTo>
                            <a:lnTo>
                              <a:pt x="191" y="117"/>
                            </a:lnTo>
                            <a:lnTo>
                              <a:pt x="221" y="109"/>
                            </a:lnTo>
                            <a:lnTo>
                              <a:pt x="253" y="101"/>
                            </a:lnTo>
                            <a:lnTo>
                              <a:pt x="283" y="92"/>
                            </a:lnTo>
                            <a:lnTo>
                              <a:pt x="315" y="82"/>
                            </a:lnTo>
                            <a:lnTo>
                              <a:pt x="343" y="70"/>
                            </a:lnTo>
                            <a:lnTo>
                              <a:pt x="374" y="58"/>
                            </a:lnTo>
                            <a:lnTo>
                              <a:pt x="402" y="44"/>
                            </a:lnTo>
                            <a:lnTo>
                              <a:pt x="429" y="30"/>
                            </a:lnTo>
                            <a:lnTo>
                              <a:pt x="457" y="15"/>
                            </a:lnTo>
                            <a:lnTo>
                              <a:pt x="482" y="0"/>
                            </a:lnTo>
                            <a:lnTo>
                              <a:pt x="482" y="0"/>
                            </a:lnTo>
                            <a:lnTo>
                              <a:pt x="482" y="0"/>
                            </a:lnTo>
                            <a:lnTo>
                              <a:pt x="482" y="0"/>
                            </a:lnTo>
                            <a:lnTo>
                              <a:pt x="482" y="0"/>
                            </a:lnTo>
                            <a:lnTo>
                              <a:pt x="482"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0" name="Google Shape;180;p6"/>
                      <p:cNvSpPr/>
                      <p:nvPr/>
                    </p:nvSpPr>
                    <p:spPr>
                      <a:xfrm>
                        <a:off x="1358793" y="2880858"/>
                        <a:ext cx="1539096" cy="280471"/>
                      </a:xfrm>
                      <a:custGeom>
                        <a:avLst/>
                        <a:gdLst/>
                        <a:ahLst/>
                        <a:cxnLst/>
                        <a:rect l="l" t="t" r="r" b="b"/>
                        <a:pathLst>
                          <a:path w="474" h="130" extrusionOk="0">
                            <a:moveTo>
                              <a:pt x="472" y="0"/>
                            </a:moveTo>
                            <a:lnTo>
                              <a:pt x="457" y="8"/>
                            </a:lnTo>
                            <a:lnTo>
                              <a:pt x="441" y="14"/>
                            </a:lnTo>
                            <a:lnTo>
                              <a:pt x="424" y="20"/>
                            </a:lnTo>
                            <a:lnTo>
                              <a:pt x="409" y="28"/>
                            </a:lnTo>
                            <a:lnTo>
                              <a:pt x="392" y="34"/>
                            </a:lnTo>
                            <a:lnTo>
                              <a:pt x="375" y="40"/>
                            </a:lnTo>
                            <a:lnTo>
                              <a:pt x="359" y="44"/>
                            </a:lnTo>
                            <a:lnTo>
                              <a:pt x="342" y="50"/>
                            </a:lnTo>
                            <a:lnTo>
                              <a:pt x="326" y="55"/>
                            </a:lnTo>
                            <a:lnTo>
                              <a:pt x="309" y="59"/>
                            </a:lnTo>
                            <a:lnTo>
                              <a:pt x="291" y="64"/>
                            </a:lnTo>
                            <a:lnTo>
                              <a:pt x="274" y="68"/>
                            </a:lnTo>
                            <a:lnTo>
                              <a:pt x="258" y="72"/>
                            </a:lnTo>
                            <a:lnTo>
                              <a:pt x="241" y="75"/>
                            </a:lnTo>
                            <a:lnTo>
                              <a:pt x="223" y="78"/>
                            </a:lnTo>
                            <a:lnTo>
                              <a:pt x="206" y="81"/>
                            </a:lnTo>
                            <a:lnTo>
                              <a:pt x="182" y="84"/>
                            </a:lnTo>
                            <a:lnTo>
                              <a:pt x="158" y="87"/>
                            </a:lnTo>
                            <a:lnTo>
                              <a:pt x="132" y="90"/>
                            </a:lnTo>
                            <a:lnTo>
                              <a:pt x="108" y="93"/>
                            </a:lnTo>
                            <a:lnTo>
                              <a:pt x="84" y="97"/>
                            </a:lnTo>
                            <a:lnTo>
                              <a:pt x="59" y="102"/>
                            </a:lnTo>
                            <a:lnTo>
                              <a:pt x="35" y="108"/>
                            </a:lnTo>
                            <a:lnTo>
                              <a:pt x="11" y="114"/>
                            </a:lnTo>
                            <a:lnTo>
                              <a:pt x="7" y="117"/>
                            </a:lnTo>
                            <a:lnTo>
                              <a:pt x="2" y="123"/>
                            </a:lnTo>
                            <a:lnTo>
                              <a:pt x="0" y="129"/>
                            </a:lnTo>
                            <a:lnTo>
                              <a:pt x="5" y="130"/>
                            </a:lnTo>
                            <a:lnTo>
                              <a:pt x="35" y="127"/>
                            </a:lnTo>
                            <a:lnTo>
                              <a:pt x="65" y="124"/>
                            </a:lnTo>
                            <a:lnTo>
                              <a:pt x="96" y="120"/>
                            </a:lnTo>
                            <a:lnTo>
                              <a:pt x="126" y="115"/>
                            </a:lnTo>
                            <a:lnTo>
                              <a:pt x="156" y="109"/>
                            </a:lnTo>
                            <a:lnTo>
                              <a:pt x="185" y="103"/>
                            </a:lnTo>
                            <a:lnTo>
                              <a:pt x="215" y="97"/>
                            </a:lnTo>
                            <a:lnTo>
                              <a:pt x="245" y="88"/>
                            </a:lnTo>
                            <a:lnTo>
                              <a:pt x="274" y="81"/>
                            </a:lnTo>
                            <a:lnTo>
                              <a:pt x="303" y="72"/>
                            </a:lnTo>
                            <a:lnTo>
                              <a:pt x="332" y="61"/>
                            </a:lnTo>
                            <a:lnTo>
                              <a:pt x="360" y="50"/>
                            </a:lnTo>
                            <a:lnTo>
                              <a:pt x="389" y="40"/>
                            </a:lnTo>
                            <a:lnTo>
                              <a:pt x="418" y="28"/>
                            </a:lnTo>
                            <a:lnTo>
                              <a:pt x="445" y="16"/>
                            </a:lnTo>
                            <a:lnTo>
                              <a:pt x="472" y="2"/>
                            </a:lnTo>
                            <a:lnTo>
                              <a:pt x="474" y="2"/>
                            </a:lnTo>
                            <a:lnTo>
                              <a:pt x="474" y="0"/>
                            </a:lnTo>
                            <a:lnTo>
                              <a:pt x="474" y="0"/>
                            </a:lnTo>
                            <a:lnTo>
                              <a:pt x="472" y="0"/>
                            </a:lnTo>
                            <a:lnTo>
                              <a:pt x="472"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1" name="Google Shape;181;p6"/>
                      <p:cNvSpPr/>
                      <p:nvPr/>
                    </p:nvSpPr>
                    <p:spPr>
                      <a:xfrm>
                        <a:off x="1277616" y="2419159"/>
                        <a:ext cx="263009" cy="837098"/>
                      </a:xfrm>
                      <a:custGeom>
                        <a:avLst/>
                        <a:gdLst/>
                        <a:ahLst/>
                        <a:cxnLst/>
                        <a:rect l="l" t="t" r="r" b="b"/>
                        <a:pathLst>
                          <a:path w="81" h="388" extrusionOk="0">
                            <a:moveTo>
                              <a:pt x="0" y="0"/>
                            </a:moveTo>
                            <a:lnTo>
                              <a:pt x="9" y="24"/>
                            </a:lnTo>
                            <a:lnTo>
                              <a:pt x="18" y="48"/>
                            </a:lnTo>
                            <a:lnTo>
                              <a:pt x="25" y="74"/>
                            </a:lnTo>
                            <a:lnTo>
                              <a:pt x="33" y="98"/>
                            </a:lnTo>
                            <a:lnTo>
                              <a:pt x="39" y="122"/>
                            </a:lnTo>
                            <a:lnTo>
                              <a:pt x="44" y="148"/>
                            </a:lnTo>
                            <a:lnTo>
                              <a:pt x="45" y="174"/>
                            </a:lnTo>
                            <a:lnTo>
                              <a:pt x="47" y="199"/>
                            </a:lnTo>
                            <a:lnTo>
                              <a:pt x="45" y="245"/>
                            </a:lnTo>
                            <a:lnTo>
                              <a:pt x="44" y="290"/>
                            </a:lnTo>
                            <a:lnTo>
                              <a:pt x="42" y="337"/>
                            </a:lnTo>
                            <a:lnTo>
                              <a:pt x="42" y="382"/>
                            </a:lnTo>
                            <a:lnTo>
                              <a:pt x="45" y="388"/>
                            </a:lnTo>
                            <a:lnTo>
                              <a:pt x="53" y="387"/>
                            </a:lnTo>
                            <a:lnTo>
                              <a:pt x="60" y="382"/>
                            </a:lnTo>
                            <a:lnTo>
                              <a:pt x="66" y="376"/>
                            </a:lnTo>
                            <a:lnTo>
                              <a:pt x="80" y="338"/>
                            </a:lnTo>
                            <a:lnTo>
                              <a:pt x="81" y="298"/>
                            </a:lnTo>
                            <a:lnTo>
                              <a:pt x="77" y="255"/>
                            </a:lnTo>
                            <a:lnTo>
                              <a:pt x="69" y="216"/>
                            </a:lnTo>
                            <a:lnTo>
                              <a:pt x="65" y="187"/>
                            </a:lnTo>
                            <a:lnTo>
                              <a:pt x="59" y="159"/>
                            </a:lnTo>
                            <a:lnTo>
                              <a:pt x="51" y="131"/>
                            </a:lnTo>
                            <a:lnTo>
                              <a:pt x="44" y="104"/>
                            </a:lnTo>
                            <a:lnTo>
                              <a:pt x="35" y="78"/>
                            </a:lnTo>
                            <a:lnTo>
                              <a:pt x="25" y="51"/>
                            </a:lnTo>
                            <a:lnTo>
                              <a:pt x="13" y="26"/>
                            </a:lnTo>
                            <a:lnTo>
                              <a:pt x="1" y="0"/>
                            </a:lnTo>
                            <a:lnTo>
                              <a:pt x="1" y="0"/>
                            </a:lnTo>
                            <a:lnTo>
                              <a:pt x="1" y="0"/>
                            </a:lnTo>
                            <a:lnTo>
                              <a:pt x="0" y="0"/>
                            </a:lnTo>
                            <a:lnTo>
                              <a:pt x="0" y="0"/>
                            </a:lnTo>
                            <a:lnTo>
                              <a:pt x="0"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2" name="Google Shape;182;p6"/>
                      <p:cNvSpPr/>
                      <p:nvPr/>
                    </p:nvSpPr>
                    <p:spPr>
                      <a:xfrm>
                        <a:off x="2745277" y="2216357"/>
                        <a:ext cx="211057" cy="718438"/>
                      </a:xfrm>
                      <a:custGeom>
                        <a:avLst/>
                        <a:gdLst/>
                        <a:ahLst/>
                        <a:cxnLst/>
                        <a:rect l="l" t="t" r="r" b="b"/>
                        <a:pathLst>
                          <a:path w="65" h="333" extrusionOk="0">
                            <a:moveTo>
                              <a:pt x="0" y="0"/>
                            </a:moveTo>
                            <a:lnTo>
                              <a:pt x="4" y="32"/>
                            </a:lnTo>
                            <a:lnTo>
                              <a:pt x="14" y="62"/>
                            </a:lnTo>
                            <a:lnTo>
                              <a:pt x="24" y="92"/>
                            </a:lnTo>
                            <a:lnTo>
                              <a:pt x="33" y="123"/>
                            </a:lnTo>
                            <a:lnTo>
                              <a:pt x="41" y="174"/>
                            </a:lnTo>
                            <a:lnTo>
                              <a:pt x="42" y="224"/>
                            </a:lnTo>
                            <a:lnTo>
                              <a:pt x="41" y="274"/>
                            </a:lnTo>
                            <a:lnTo>
                              <a:pt x="38" y="325"/>
                            </a:lnTo>
                            <a:lnTo>
                              <a:pt x="41" y="333"/>
                            </a:lnTo>
                            <a:lnTo>
                              <a:pt x="47" y="330"/>
                            </a:lnTo>
                            <a:lnTo>
                              <a:pt x="54" y="324"/>
                            </a:lnTo>
                            <a:lnTo>
                              <a:pt x="57" y="318"/>
                            </a:lnTo>
                            <a:lnTo>
                              <a:pt x="63" y="281"/>
                            </a:lnTo>
                            <a:lnTo>
                              <a:pt x="65" y="245"/>
                            </a:lnTo>
                            <a:lnTo>
                              <a:pt x="63" y="209"/>
                            </a:lnTo>
                            <a:lnTo>
                              <a:pt x="59" y="172"/>
                            </a:lnTo>
                            <a:lnTo>
                              <a:pt x="54" y="150"/>
                            </a:lnTo>
                            <a:lnTo>
                              <a:pt x="47" y="129"/>
                            </a:lnTo>
                            <a:lnTo>
                              <a:pt x="38" y="107"/>
                            </a:lnTo>
                            <a:lnTo>
                              <a:pt x="30" y="86"/>
                            </a:lnTo>
                            <a:lnTo>
                              <a:pt x="21" y="65"/>
                            </a:lnTo>
                            <a:lnTo>
                              <a:pt x="12" y="44"/>
                            </a:lnTo>
                            <a:lnTo>
                              <a:pt x="6" y="21"/>
                            </a:lnTo>
                            <a:lnTo>
                              <a:pt x="1" y="0"/>
                            </a:lnTo>
                            <a:lnTo>
                              <a:pt x="1" y="0"/>
                            </a:lnTo>
                            <a:lnTo>
                              <a:pt x="1" y="0"/>
                            </a:lnTo>
                            <a:lnTo>
                              <a:pt x="0" y="0"/>
                            </a:lnTo>
                            <a:lnTo>
                              <a:pt x="0" y="0"/>
                            </a:lnTo>
                            <a:lnTo>
                              <a:pt x="0"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83" name="Google Shape;183;p6"/>
                    <p:cNvGrpSpPr/>
                    <p:nvPr/>
                  </p:nvGrpSpPr>
                  <p:grpSpPr>
                    <a:xfrm>
                      <a:off x="1665800" y="2089174"/>
                      <a:ext cx="392568" cy="554362"/>
                      <a:chOff x="4066822" y="2020027"/>
                      <a:chExt cx="652655" cy="513477"/>
                    </a:xfrm>
                  </p:grpSpPr>
                  <p:sp>
                    <p:nvSpPr>
                      <p:cNvPr id="184" name="Google Shape;184;p6"/>
                      <p:cNvSpPr/>
                      <p:nvPr/>
                    </p:nvSpPr>
                    <p:spPr>
                      <a:xfrm>
                        <a:off x="4066822" y="2140845"/>
                        <a:ext cx="483808" cy="392659"/>
                      </a:xfrm>
                      <a:custGeom>
                        <a:avLst/>
                        <a:gdLst/>
                        <a:ahLst/>
                        <a:cxnLst/>
                        <a:rect l="l" t="t" r="r" b="b"/>
                        <a:pathLst>
                          <a:path w="149" h="182" extrusionOk="0">
                            <a:moveTo>
                              <a:pt x="0" y="182"/>
                            </a:moveTo>
                            <a:lnTo>
                              <a:pt x="9" y="170"/>
                            </a:lnTo>
                            <a:lnTo>
                              <a:pt x="18" y="156"/>
                            </a:lnTo>
                            <a:lnTo>
                              <a:pt x="28" y="144"/>
                            </a:lnTo>
                            <a:lnTo>
                              <a:pt x="39" y="132"/>
                            </a:lnTo>
                            <a:lnTo>
                              <a:pt x="50" y="121"/>
                            </a:lnTo>
                            <a:lnTo>
                              <a:pt x="62" y="111"/>
                            </a:lnTo>
                            <a:lnTo>
                              <a:pt x="74" y="100"/>
                            </a:lnTo>
                            <a:lnTo>
                              <a:pt x="86" y="91"/>
                            </a:lnTo>
                            <a:lnTo>
                              <a:pt x="96" y="84"/>
                            </a:lnTo>
                            <a:lnTo>
                              <a:pt x="107" y="76"/>
                            </a:lnTo>
                            <a:lnTo>
                              <a:pt x="116" y="68"/>
                            </a:lnTo>
                            <a:lnTo>
                              <a:pt x="125" y="61"/>
                            </a:lnTo>
                            <a:lnTo>
                              <a:pt x="133" y="52"/>
                            </a:lnTo>
                            <a:lnTo>
                              <a:pt x="139" y="41"/>
                            </a:lnTo>
                            <a:lnTo>
                              <a:pt x="143" y="31"/>
                            </a:lnTo>
                            <a:lnTo>
                              <a:pt x="148" y="17"/>
                            </a:lnTo>
                            <a:lnTo>
                              <a:pt x="149" y="11"/>
                            </a:lnTo>
                            <a:lnTo>
                              <a:pt x="148" y="5"/>
                            </a:lnTo>
                            <a:lnTo>
                              <a:pt x="143" y="0"/>
                            </a:lnTo>
                            <a:lnTo>
                              <a:pt x="137" y="2"/>
                            </a:lnTo>
                            <a:lnTo>
                              <a:pt x="127" y="8"/>
                            </a:lnTo>
                            <a:lnTo>
                              <a:pt x="118" y="14"/>
                            </a:lnTo>
                            <a:lnTo>
                              <a:pt x="107" y="22"/>
                            </a:lnTo>
                            <a:lnTo>
                              <a:pt x="98" y="31"/>
                            </a:lnTo>
                            <a:lnTo>
                              <a:pt x="89" y="40"/>
                            </a:lnTo>
                            <a:lnTo>
                              <a:pt x="81" y="49"/>
                            </a:lnTo>
                            <a:lnTo>
                              <a:pt x="74" y="59"/>
                            </a:lnTo>
                            <a:lnTo>
                              <a:pt x="68" y="68"/>
                            </a:lnTo>
                            <a:lnTo>
                              <a:pt x="59" y="82"/>
                            </a:lnTo>
                            <a:lnTo>
                              <a:pt x="50" y="96"/>
                            </a:lnTo>
                            <a:lnTo>
                              <a:pt x="41" y="111"/>
                            </a:lnTo>
                            <a:lnTo>
                              <a:pt x="31" y="124"/>
                            </a:lnTo>
                            <a:lnTo>
                              <a:pt x="22" y="138"/>
                            </a:lnTo>
                            <a:lnTo>
                              <a:pt x="13" y="152"/>
                            </a:lnTo>
                            <a:lnTo>
                              <a:pt x="6" y="167"/>
                            </a:lnTo>
                            <a:lnTo>
                              <a:pt x="0" y="182"/>
                            </a:lnTo>
                            <a:lnTo>
                              <a:pt x="0" y="182"/>
                            </a:lnTo>
                            <a:lnTo>
                              <a:pt x="0" y="182"/>
                            </a:lnTo>
                            <a:lnTo>
                              <a:pt x="0" y="182"/>
                            </a:lnTo>
                            <a:lnTo>
                              <a:pt x="0" y="182"/>
                            </a:lnTo>
                            <a:lnTo>
                              <a:pt x="0" y="182"/>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5" name="Google Shape;185;p6"/>
                      <p:cNvSpPr/>
                      <p:nvPr/>
                    </p:nvSpPr>
                    <p:spPr>
                      <a:xfrm>
                        <a:off x="4501924" y="2069650"/>
                        <a:ext cx="162352" cy="107873"/>
                      </a:xfrm>
                      <a:custGeom>
                        <a:avLst/>
                        <a:gdLst/>
                        <a:ahLst/>
                        <a:cxnLst/>
                        <a:rect l="l" t="t" r="r" b="b"/>
                        <a:pathLst>
                          <a:path w="50" h="50" extrusionOk="0">
                            <a:moveTo>
                              <a:pt x="50" y="26"/>
                            </a:moveTo>
                            <a:lnTo>
                              <a:pt x="49" y="35"/>
                            </a:lnTo>
                            <a:lnTo>
                              <a:pt x="43" y="42"/>
                            </a:lnTo>
                            <a:lnTo>
                              <a:pt x="35" y="48"/>
                            </a:lnTo>
                            <a:lnTo>
                              <a:pt x="26" y="50"/>
                            </a:lnTo>
                            <a:lnTo>
                              <a:pt x="17" y="48"/>
                            </a:lnTo>
                            <a:lnTo>
                              <a:pt x="8" y="42"/>
                            </a:lnTo>
                            <a:lnTo>
                              <a:pt x="2" y="35"/>
                            </a:lnTo>
                            <a:lnTo>
                              <a:pt x="0" y="26"/>
                            </a:lnTo>
                            <a:lnTo>
                              <a:pt x="2" y="17"/>
                            </a:lnTo>
                            <a:lnTo>
                              <a:pt x="8" y="8"/>
                            </a:lnTo>
                            <a:lnTo>
                              <a:pt x="17" y="2"/>
                            </a:lnTo>
                            <a:lnTo>
                              <a:pt x="26" y="0"/>
                            </a:lnTo>
                            <a:lnTo>
                              <a:pt x="35" y="2"/>
                            </a:lnTo>
                            <a:lnTo>
                              <a:pt x="43" y="8"/>
                            </a:lnTo>
                            <a:lnTo>
                              <a:pt x="49" y="17"/>
                            </a:lnTo>
                            <a:lnTo>
                              <a:pt x="50" y="26"/>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6" name="Google Shape;186;p6"/>
                      <p:cNvSpPr/>
                      <p:nvPr/>
                    </p:nvSpPr>
                    <p:spPr>
                      <a:xfrm>
                        <a:off x="4492184" y="2020027"/>
                        <a:ext cx="227293" cy="170441"/>
                      </a:xfrm>
                      <a:custGeom>
                        <a:avLst/>
                        <a:gdLst/>
                        <a:ahLst/>
                        <a:cxnLst/>
                        <a:rect l="l" t="t" r="r" b="b"/>
                        <a:pathLst>
                          <a:path w="70" h="79" extrusionOk="0">
                            <a:moveTo>
                              <a:pt x="38" y="0"/>
                            </a:moveTo>
                            <a:lnTo>
                              <a:pt x="27" y="0"/>
                            </a:lnTo>
                            <a:lnTo>
                              <a:pt x="17" y="5"/>
                            </a:lnTo>
                            <a:lnTo>
                              <a:pt x="9" y="14"/>
                            </a:lnTo>
                            <a:lnTo>
                              <a:pt x="3" y="23"/>
                            </a:lnTo>
                            <a:lnTo>
                              <a:pt x="0" y="37"/>
                            </a:lnTo>
                            <a:lnTo>
                              <a:pt x="0" y="52"/>
                            </a:lnTo>
                            <a:lnTo>
                              <a:pt x="6" y="65"/>
                            </a:lnTo>
                            <a:lnTo>
                              <a:pt x="15" y="76"/>
                            </a:lnTo>
                            <a:lnTo>
                              <a:pt x="26" y="79"/>
                            </a:lnTo>
                            <a:lnTo>
                              <a:pt x="37" y="76"/>
                            </a:lnTo>
                            <a:lnTo>
                              <a:pt x="46" y="71"/>
                            </a:lnTo>
                            <a:lnTo>
                              <a:pt x="53" y="64"/>
                            </a:lnTo>
                            <a:lnTo>
                              <a:pt x="61" y="53"/>
                            </a:lnTo>
                            <a:lnTo>
                              <a:pt x="67" y="41"/>
                            </a:lnTo>
                            <a:lnTo>
                              <a:pt x="70" y="29"/>
                            </a:lnTo>
                            <a:lnTo>
                              <a:pt x="70" y="16"/>
                            </a:lnTo>
                            <a:lnTo>
                              <a:pt x="68" y="13"/>
                            </a:lnTo>
                            <a:lnTo>
                              <a:pt x="64" y="14"/>
                            </a:lnTo>
                            <a:lnTo>
                              <a:pt x="61" y="17"/>
                            </a:lnTo>
                            <a:lnTo>
                              <a:pt x="58" y="20"/>
                            </a:lnTo>
                            <a:lnTo>
                              <a:pt x="55" y="32"/>
                            </a:lnTo>
                            <a:lnTo>
                              <a:pt x="50" y="44"/>
                            </a:lnTo>
                            <a:lnTo>
                              <a:pt x="41" y="56"/>
                            </a:lnTo>
                            <a:lnTo>
                              <a:pt x="31" y="61"/>
                            </a:lnTo>
                            <a:lnTo>
                              <a:pt x="21" y="58"/>
                            </a:lnTo>
                            <a:lnTo>
                              <a:pt x="15" y="52"/>
                            </a:lnTo>
                            <a:lnTo>
                              <a:pt x="12" y="43"/>
                            </a:lnTo>
                            <a:lnTo>
                              <a:pt x="12" y="34"/>
                            </a:lnTo>
                            <a:lnTo>
                              <a:pt x="15" y="23"/>
                            </a:lnTo>
                            <a:lnTo>
                              <a:pt x="21" y="16"/>
                            </a:lnTo>
                            <a:lnTo>
                              <a:pt x="31" y="8"/>
                            </a:lnTo>
                            <a:lnTo>
                              <a:pt x="38" y="2"/>
                            </a:lnTo>
                            <a:lnTo>
                              <a:pt x="38" y="2"/>
                            </a:lnTo>
                            <a:lnTo>
                              <a:pt x="38" y="0"/>
                            </a:lnTo>
                            <a:lnTo>
                              <a:pt x="38" y="0"/>
                            </a:lnTo>
                            <a:lnTo>
                              <a:pt x="38" y="0"/>
                            </a:lnTo>
                            <a:lnTo>
                              <a:pt x="38"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
                <p:nvSpPr>
                  <p:cNvPr id="187" name="Google Shape;187;p6"/>
                  <p:cNvSpPr/>
                  <p:nvPr/>
                </p:nvSpPr>
                <p:spPr>
                  <a:xfrm>
                    <a:off x="1921047" y="3489605"/>
                    <a:ext cx="316079" cy="316559"/>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sp>
            <p:nvSpPr>
              <p:cNvPr id="188" name="Google Shape;188;p6"/>
              <p:cNvSpPr txBox="1"/>
              <p:nvPr/>
            </p:nvSpPr>
            <p:spPr>
              <a:xfrm>
                <a:off x="2361840" y="1628331"/>
                <a:ext cx="5831249" cy="1692771"/>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Social responsibility is </a:t>
                </a:r>
                <a:r>
                  <a:rPr lang="en-US" sz="2000" b="1">
                    <a:solidFill>
                      <a:schemeClr val="dk1"/>
                    </a:solidFill>
                    <a:latin typeface="Calibri"/>
                    <a:ea typeface="Calibri"/>
                    <a:cs typeface="Calibri"/>
                    <a:sym typeface="Calibri"/>
                  </a:rPr>
                  <a:t>an ethical theory in which individuals are accountable for fulfilling their civic duty, and the actions of an individual must benefit the whole of society</a:t>
                </a:r>
                <a:endParaRPr/>
              </a:p>
              <a:p>
                <a:pPr marL="0" marR="0" lvl="0" indent="0" algn="ctr" rtl="0">
                  <a:spcBef>
                    <a:spcPts val="0"/>
                  </a:spcBef>
                  <a:spcAft>
                    <a:spcPts val="0"/>
                  </a:spcAft>
                  <a:buNone/>
                </a:pPr>
                <a:r>
                  <a:rPr lang="en-US" sz="2400" b="1" u="sng">
                    <a:solidFill>
                      <a:schemeClr val="dk1"/>
                    </a:solidFill>
                    <a:latin typeface="Calibri"/>
                    <a:ea typeface="Calibri"/>
                    <a:cs typeface="Calibri"/>
                    <a:sym typeface="Calibri"/>
                  </a:rPr>
                  <a:t>OR</a:t>
                </a:r>
                <a:endParaRPr/>
              </a:p>
            </p:txBody>
          </p:sp>
        </p:grpSp>
        <p:sp>
          <p:nvSpPr>
            <p:cNvPr id="189" name="Google Shape;189;p6"/>
            <p:cNvSpPr txBox="1"/>
            <p:nvPr/>
          </p:nvSpPr>
          <p:spPr>
            <a:xfrm>
              <a:off x="1535508" y="3206429"/>
              <a:ext cx="6762978"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Noto Sans Symbols"/>
                <a:buChar char="⮚"/>
              </a:pPr>
              <a:r>
                <a:rPr lang="en-US" sz="1800" b="1">
                  <a:solidFill>
                    <a:schemeClr val="dk1"/>
                  </a:solidFill>
                  <a:latin typeface="Calibri"/>
                  <a:ea typeface="Calibri"/>
                  <a:cs typeface="Calibri"/>
                  <a:sym typeface="Calibri"/>
                </a:rPr>
                <a:t>Working for the community, supporting issues that affect society</a:t>
              </a:r>
              <a:r>
                <a:rPr lang="en-US" sz="1800">
                  <a:solidFill>
                    <a:schemeClr val="dk1"/>
                  </a:solidFill>
                  <a:latin typeface="Calibri"/>
                  <a:ea typeface="Calibri"/>
                  <a:cs typeface="Calibri"/>
                  <a:sym typeface="Calibri"/>
                </a:rPr>
                <a:t>, such as advocating political or social issues that can help others—for example, </a:t>
              </a:r>
              <a:endParaRPr sz="1800">
                <a:solidFill>
                  <a:schemeClr val="dk1"/>
                </a:solidFill>
                <a:latin typeface="Calibri"/>
                <a:ea typeface="Calibri"/>
                <a:cs typeface="Calibri"/>
                <a:sym typeface="Calibri"/>
              </a:endParaRPr>
            </a:p>
            <a:p>
              <a:pPr marL="914400" marR="0" lvl="0" indent="-40640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Advocating for child labor laws</a:t>
              </a:r>
              <a:endParaRPr/>
            </a:p>
            <a:p>
              <a:pPr marL="914400" marR="0" lvl="0" indent="-40640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Purchasing fair trade products</a:t>
              </a:r>
              <a:endParaRPr/>
            </a:p>
            <a:p>
              <a:pPr marL="914400" marR="0" lvl="0" indent="-40640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Recycling</a:t>
              </a:r>
              <a:endParaRPr/>
            </a:p>
            <a:p>
              <a:pPr marL="914400" marR="0" lvl="0" indent="-40640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Volunteering</a:t>
              </a:r>
              <a:endParaRPr/>
            </a:p>
            <a:p>
              <a:pPr marL="914400" marR="0" lvl="0" indent="-40640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Giving blood donations </a:t>
              </a:r>
              <a:endParaRPr/>
            </a:p>
            <a:p>
              <a:pPr marL="914400" marR="0" lvl="0" indent="-406400" algn="just"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Working at a food bank or animal shelter</a:t>
              </a:r>
              <a:endParaRPr sz="1800" b="1">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93"/>
        <p:cNvGrpSpPr/>
        <p:nvPr/>
      </p:nvGrpSpPr>
      <p:grpSpPr>
        <a:xfrm>
          <a:off x="0" y="0"/>
          <a:ext cx="0" cy="0"/>
          <a:chOff x="0" y="0"/>
          <a:chExt cx="0" cy="0"/>
        </a:xfrm>
      </p:grpSpPr>
      <p:grpSp>
        <p:nvGrpSpPr>
          <p:cNvPr id="194" name="Google Shape;194;p7"/>
          <p:cNvGrpSpPr/>
          <p:nvPr/>
        </p:nvGrpSpPr>
        <p:grpSpPr>
          <a:xfrm>
            <a:off x="0" y="651"/>
            <a:ext cx="7686674" cy="745761"/>
            <a:chOff x="2608288" y="2683239"/>
            <a:chExt cx="6529387" cy="745761"/>
          </a:xfrm>
        </p:grpSpPr>
        <p:sp>
          <p:nvSpPr>
            <p:cNvPr id="195" name="Google Shape;195;p7"/>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7"/>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Categories of Social Responsibility</a:t>
              </a:r>
              <a:endParaRPr sz="3600" b="1">
                <a:solidFill>
                  <a:srgbClr val="000000"/>
                </a:solidFill>
                <a:latin typeface="Calibri"/>
                <a:ea typeface="Calibri"/>
                <a:cs typeface="Calibri"/>
                <a:sym typeface="Calibri"/>
              </a:endParaRPr>
            </a:p>
          </p:txBody>
        </p:sp>
      </p:grpSp>
      <p:grpSp>
        <p:nvGrpSpPr>
          <p:cNvPr id="197" name="Google Shape;197;p7"/>
          <p:cNvGrpSpPr/>
          <p:nvPr/>
        </p:nvGrpSpPr>
        <p:grpSpPr>
          <a:xfrm>
            <a:off x="1335314" y="1145153"/>
            <a:ext cx="9477829" cy="4500904"/>
            <a:chOff x="1335314" y="1145153"/>
            <a:chExt cx="9477829" cy="4500904"/>
          </a:xfrm>
        </p:grpSpPr>
        <p:grpSp>
          <p:nvGrpSpPr>
            <p:cNvPr id="198" name="Google Shape;198;p7"/>
            <p:cNvGrpSpPr/>
            <p:nvPr/>
          </p:nvGrpSpPr>
          <p:grpSpPr>
            <a:xfrm>
              <a:off x="1335314" y="1145153"/>
              <a:ext cx="9477829" cy="4500904"/>
              <a:chOff x="4310903" y="1614663"/>
              <a:chExt cx="6173628" cy="3995381"/>
            </a:xfrm>
          </p:grpSpPr>
          <p:sp>
            <p:nvSpPr>
              <p:cNvPr id="199" name="Google Shape;199;p7"/>
              <p:cNvSpPr txBox="1"/>
              <p:nvPr/>
            </p:nvSpPr>
            <p:spPr>
              <a:xfrm>
                <a:off x="4310903" y="1614663"/>
                <a:ext cx="6173628" cy="737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Social responsibility is traditionally broken into four categories</a:t>
                </a:r>
                <a:endParaRPr sz="2400" b="1">
                  <a:solidFill>
                    <a:schemeClr val="dk1"/>
                  </a:solidFill>
                  <a:latin typeface="Calibri"/>
                  <a:ea typeface="Calibri"/>
                  <a:cs typeface="Calibri"/>
                  <a:sym typeface="Calibri"/>
                </a:endParaRPr>
              </a:p>
            </p:txBody>
          </p:sp>
          <p:grpSp>
            <p:nvGrpSpPr>
              <p:cNvPr id="200" name="Google Shape;200;p7"/>
              <p:cNvGrpSpPr/>
              <p:nvPr/>
            </p:nvGrpSpPr>
            <p:grpSpPr>
              <a:xfrm>
                <a:off x="5986463" y="2595232"/>
                <a:ext cx="2958106" cy="3014812"/>
                <a:chOff x="5986463" y="2595232"/>
                <a:chExt cx="2958106" cy="3014812"/>
              </a:xfrm>
            </p:grpSpPr>
            <p:grpSp>
              <p:nvGrpSpPr>
                <p:cNvPr id="201" name="Google Shape;201;p7"/>
                <p:cNvGrpSpPr/>
                <p:nvPr/>
              </p:nvGrpSpPr>
              <p:grpSpPr>
                <a:xfrm>
                  <a:off x="5986463" y="3933616"/>
                  <a:ext cx="2958106" cy="1676428"/>
                  <a:chOff x="4621560" y="1302324"/>
                  <a:chExt cx="4022973" cy="3034875"/>
                </a:xfrm>
              </p:grpSpPr>
              <p:sp>
                <p:nvSpPr>
                  <p:cNvPr id="202" name="Google Shape;202;p7"/>
                  <p:cNvSpPr/>
                  <p:nvPr/>
                </p:nvSpPr>
                <p:spPr>
                  <a:xfrm>
                    <a:off x="4621560" y="1302324"/>
                    <a:ext cx="1919280" cy="2279938"/>
                  </a:xfrm>
                  <a:prstGeom prst="rect">
                    <a:avLst/>
                  </a:prstGeom>
                  <a:solidFill>
                    <a:srgbClr val="FFC000"/>
                  </a:solidFill>
                  <a:ln>
                    <a:noFill/>
                  </a:ln>
                </p:spPr>
                <p:txBody>
                  <a:bodyPr spcFirstLastPara="1" wrap="square" lIns="91425" tIns="457200" rIns="91425" bIns="182875" anchor="t" anchorCtr="0">
                    <a:noAutofit/>
                  </a:bodyPr>
                  <a:lstStyle/>
                  <a:p>
                    <a:pPr marL="0" marR="0" lvl="0" indent="0" algn="ctr" rtl="0">
                      <a:lnSpc>
                        <a:spcPct val="95000"/>
                      </a:lnSpc>
                      <a:spcBef>
                        <a:spcPts val="0"/>
                      </a:spcBef>
                      <a:spcAft>
                        <a:spcPts val="0"/>
                      </a:spcAft>
                      <a:buNone/>
                    </a:pPr>
                    <a:r>
                      <a:rPr lang="en-US" sz="1800" b="1">
                        <a:solidFill>
                          <a:schemeClr val="dk1"/>
                        </a:solidFill>
                        <a:latin typeface="Arial"/>
                        <a:ea typeface="Arial"/>
                        <a:cs typeface="Arial"/>
                        <a:sym typeface="Arial"/>
                      </a:rPr>
                      <a:t>Philanthropic Responsibility</a:t>
                    </a:r>
                    <a:endParaRPr/>
                  </a:p>
                </p:txBody>
              </p:sp>
              <p:sp>
                <p:nvSpPr>
                  <p:cNvPr id="203" name="Google Shape;203;p7"/>
                  <p:cNvSpPr/>
                  <p:nvPr/>
                </p:nvSpPr>
                <p:spPr>
                  <a:xfrm>
                    <a:off x="6728813" y="1302324"/>
                    <a:ext cx="1915720" cy="2279938"/>
                  </a:xfrm>
                  <a:prstGeom prst="rect">
                    <a:avLst/>
                  </a:prstGeom>
                  <a:solidFill>
                    <a:srgbClr val="7030A0"/>
                  </a:solidFill>
                  <a:ln>
                    <a:noFill/>
                  </a:ln>
                </p:spPr>
                <p:txBody>
                  <a:bodyPr spcFirstLastPara="1" wrap="square" lIns="91425" tIns="274300" rIns="91425" bIns="365750" anchor="t" anchorCtr="0">
                    <a:noAutofit/>
                  </a:bodyPr>
                  <a:lstStyle/>
                  <a:p>
                    <a:pPr marL="0" marR="0" lvl="0" indent="0" algn="ctr" rtl="0">
                      <a:lnSpc>
                        <a:spcPct val="95000"/>
                      </a:lnSpc>
                      <a:spcBef>
                        <a:spcPts val="0"/>
                      </a:spcBef>
                      <a:spcAft>
                        <a:spcPts val="0"/>
                      </a:spcAft>
                      <a:buNone/>
                    </a:pPr>
                    <a:endParaRPr sz="600" b="1">
                      <a:solidFill>
                        <a:schemeClr val="dk1"/>
                      </a:solidFill>
                      <a:latin typeface="Arial"/>
                      <a:ea typeface="Arial"/>
                      <a:cs typeface="Arial"/>
                      <a:sym typeface="Arial"/>
                    </a:endParaRPr>
                  </a:p>
                  <a:p>
                    <a:pPr marL="0" marR="0" lvl="0" indent="0" algn="ctr" rtl="0">
                      <a:lnSpc>
                        <a:spcPct val="95000"/>
                      </a:lnSpc>
                      <a:spcBef>
                        <a:spcPts val="800"/>
                      </a:spcBef>
                      <a:spcAft>
                        <a:spcPts val="0"/>
                      </a:spcAft>
                      <a:buNone/>
                    </a:pPr>
                    <a:r>
                      <a:rPr lang="en-US" sz="1800" b="1">
                        <a:solidFill>
                          <a:schemeClr val="dk1"/>
                        </a:solidFill>
                        <a:latin typeface="Arial"/>
                        <a:ea typeface="Arial"/>
                        <a:cs typeface="Arial"/>
                        <a:sym typeface="Arial"/>
                      </a:rPr>
                      <a:t>Economic Responsibility</a:t>
                    </a:r>
                    <a:endParaRPr sz="1000">
                      <a:solidFill>
                        <a:schemeClr val="dk1"/>
                      </a:solidFill>
                      <a:latin typeface="Arial"/>
                      <a:ea typeface="Arial"/>
                      <a:cs typeface="Arial"/>
                      <a:sym typeface="Arial"/>
                    </a:endParaRPr>
                  </a:p>
                </p:txBody>
              </p:sp>
              <p:sp>
                <p:nvSpPr>
                  <p:cNvPr id="204" name="Google Shape;204;p7"/>
                  <p:cNvSpPr/>
                  <p:nvPr/>
                </p:nvSpPr>
                <p:spPr>
                  <a:xfrm>
                    <a:off x="4621560" y="3758673"/>
                    <a:ext cx="4022215" cy="578526"/>
                  </a:xfrm>
                  <a:prstGeom prst="rect">
                    <a:avLst/>
                  </a:prstGeom>
                  <a:solidFill>
                    <a:srgbClr val="C00000"/>
                  </a:solidFill>
                  <a:ln>
                    <a:noFill/>
                  </a:ln>
                </p:spPr>
                <p:txBody>
                  <a:bodyPr spcFirstLastPara="1" wrap="square" lIns="91425" tIns="365750" rIns="91425" bIns="45700" anchor="t" anchorCtr="0">
                    <a:noAutofit/>
                  </a:bodyPr>
                  <a:lstStyle/>
                  <a:p>
                    <a:pPr marL="0" marR="0" lvl="0" indent="0" algn="ctr" rtl="0">
                      <a:lnSpc>
                        <a:spcPct val="95000"/>
                      </a:lnSpc>
                      <a:spcBef>
                        <a:spcPts val="0"/>
                      </a:spcBef>
                      <a:spcAft>
                        <a:spcPts val="0"/>
                      </a:spcAft>
                      <a:buNone/>
                    </a:pPr>
                    <a:endParaRPr sz="1800" b="1">
                      <a:solidFill>
                        <a:schemeClr val="lt1"/>
                      </a:solidFill>
                      <a:latin typeface="Arial"/>
                      <a:ea typeface="Arial"/>
                      <a:cs typeface="Arial"/>
                      <a:sym typeface="Arial"/>
                    </a:endParaRPr>
                  </a:p>
                </p:txBody>
              </p:sp>
            </p:grpSp>
            <p:sp>
              <p:nvSpPr>
                <p:cNvPr id="205" name="Google Shape;205;p7"/>
                <p:cNvSpPr/>
                <p:nvPr/>
              </p:nvSpPr>
              <p:spPr>
                <a:xfrm>
                  <a:off x="5986463" y="2595232"/>
                  <a:ext cx="1411254" cy="1259410"/>
                </a:xfrm>
                <a:prstGeom prst="rect">
                  <a:avLst/>
                </a:prstGeom>
                <a:solidFill>
                  <a:srgbClr val="00B050"/>
                </a:solidFill>
                <a:ln>
                  <a:noFill/>
                </a:ln>
              </p:spPr>
              <p:txBody>
                <a:bodyPr spcFirstLastPara="1" wrap="square" lIns="91425" tIns="457200" rIns="91425" bIns="45700" anchor="t" anchorCtr="0">
                  <a:noAutofit/>
                </a:bodyPr>
                <a:lstStyle/>
                <a:p>
                  <a:pPr marL="0" marR="0" lvl="0" indent="0" algn="ctr" rtl="0">
                    <a:lnSpc>
                      <a:spcPct val="95000"/>
                    </a:lnSpc>
                    <a:spcBef>
                      <a:spcPts val="0"/>
                    </a:spcBef>
                    <a:spcAft>
                      <a:spcPts val="0"/>
                    </a:spcAft>
                    <a:buNone/>
                  </a:pPr>
                  <a:r>
                    <a:rPr lang="en-US" sz="1800" b="1">
                      <a:solidFill>
                        <a:schemeClr val="dk1"/>
                      </a:solidFill>
                      <a:latin typeface="Arial"/>
                      <a:ea typeface="Arial"/>
                      <a:cs typeface="Arial"/>
                      <a:sym typeface="Arial"/>
                    </a:rPr>
                    <a:t>Environmental Responsibility</a:t>
                  </a:r>
                  <a:endParaRPr/>
                </a:p>
              </p:txBody>
            </p:sp>
            <p:sp>
              <p:nvSpPr>
                <p:cNvPr id="206" name="Google Shape;206;p7"/>
                <p:cNvSpPr/>
                <p:nvPr/>
              </p:nvSpPr>
              <p:spPr>
                <a:xfrm>
                  <a:off x="7532758" y="2595232"/>
                  <a:ext cx="1411254" cy="1259410"/>
                </a:xfrm>
                <a:prstGeom prst="rect">
                  <a:avLst/>
                </a:prstGeom>
                <a:solidFill>
                  <a:srgbClr val="0070C0"/>
                </a:solidFill>
                <a:ln>
                  <a:noFill/>
                </a:ln>
              </p:spPr>
              <p:txBody>
                <a:bodyPr spcFirstLastPara="1" wrap="square" lIns="91425" tIns="457200" rIns="91425" bIns="45700" anchor="t" anchorCtr="0">
                  <a:noAutofit/>
                </a:bodyPr>
                <a:lstStyle/>
                <a:p>
                  <a:pPr marL="0" marR="0" lvl="0" indent="0" algn="ctr" rtl="0">
                    <a:lnSpc>
                      <a:spcPct val="95000"/>
                    </a:lnSpc>
                    <a:spcBef>
                      <a:spcPts val="0"/>
                    </a:spcBef>
                    <a:spcAft>
                      <a:spcPts val="0"/>
                    </a:spcAft>
                    <a:buNone/>
                  </a:pPr>
                  <a:r>
                    <a:rPr lang="en-US" sz="1800" b="1">
                      <a:solidFill>
                        <a:schemeClr val="dk1"/>
                      </a:solidFill>
                      <a:latin typeface="Arial"/>
                      <a:ea typeface="Arial"/>
                      <a:cs typeface="Arial"/>
                      <a:sym typeface="Arial"/>
                    </a:rPr>
                    <a:t>Ethical Responsibility</a:t>
                  </a:r>
                  <a:endParaRPr/>
                </a:p>
              </p:txBody>
            </p:sp>
          </p:grpSp>
        </p:grpSp>
        <p:sp>
          <p:nvSpPr>
            <p:cNvPr id="207" name="Google Shape;207;p7"/>
            <p:cNvSpPr/>
            <p:nvPr/>
          </p:nvSpPr>
          <p:spPr>
            <a:xfrm>
              <a:off x="3907654" y="1815332"/>
              <a:ext cx="4540464" cy="360005"/>
            </a:xfrm>
            <a:prstGeom prst="rect">
              <a:avLst/>
            </a:prstGeom>
            <a:solidFill>
              <a:srgbClr val="C00000"/>
            </a:solidFill>
            <a:ln>
              <a:noFill/>
            </a:ln>
          </p:spPr>
          <p:txBody>
            <a:bodyPr spcFirstLastPara="1" wrap="square" lIns="91425" tIns="365750" rIns="91425" bIns="45700" anchor="t" anchorCtr="0">
              <a:noAutofit/>
            </a:bodyPr>
            <a:lstStyle/>
            <a:p>
              <a:pPr marL="0" marR="0" lvl="0" indent="0" algn="ctr" rtl="0">
                <a:lnSpc>
                  <a:spcPct val="95000"/>
                </a:lnSpc>
                <a:spcBef>
                  <a:spcPts val="0"/>
                </a:spcBef>
                <a:spcAft>
                  <a:spcPts val="0"/>
                </a:spcAft>
                <a:buNone/>
              </a:pPr>
              <a:endParaRPr sz="1800" b="1">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11"/>
        <p:cNvGrpSpPr/>
        <p:nvPr/>
      </p:nvGrpSpPr>
      <p:grpSpPr>
        <a:xfrm>
          <a:off x="0" y="0"/>
          <a:ext cx="0" cy="0"/>
          <a:chOff x="0" y="0"/>
          <a:chExt cx="0" cy="0"/>
        </a:xfrm>
      </p:grpSpPr>
      <p:grpSp>
        <p:nvGrpSpPr>
          <p:cNvPr id="212" name="Google Shape;212;p8"/>
          <p:cNvGrpSpPr/>
          <p:nvPr/>
        </p:nvGrpSpPr>
        <p:grpSpPr>
          <a:xfrm>
            <a:off x="0" y="0"/>
            <a:ext cx="8258629" cy="745761"/>
            <a:chOff x="2608288" y="2683239"/>
            <a:chExt cx="6529387" cy="745761"/>
          </a:xfrm>
        </p:grpSpPr>
        <p:sp>
          <p:nvSpPr>
            <p:cNvPr id="213" name="Google Shape;213;p8"/>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4" name="Google Shape;214;p8"/>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Social Obligation &amp; Social Responsibility</a:t>
              </a:r>
              <a:endParaRPr sz="3600" b="1">
                <a:solidFill>
                  <a:srgbClr val="000000"/>
                </a:solidFill>
                <a:latin typeface="Calibri"/>
                <a:ea typeface="Calibri"/>
                <a:cs typeface="Calibri"/>
                <a:sym typeface="Calibri"/>
              </a:endParaRPr>
            </a:p>
          </p:txBody>
        </p:sp>
      </p:grpSp>
      <p:sp>
        <p:nvSpPr>
          <p:cNvPr id="215" name="Google Shape;215;p8"/>
          <p:cNvSpPr txBox="1"/>
          <p:nvPr/>
        </p:nvSpPr>
        <p:spPr>
          <a:xfrm>
            <a:off x="493486" y="1048079"/>
            <a:ext cx="11161486" cy="56323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Calibri"/>
                <a:ea typeface="Calibri"/>
                <a:cs typeface="Calibri"/>
                <a:sym typeface="Calibri"/>
              </a:rPr>
              <a:t>Social obligation </a:t>
            </a:r>
            <a:r>
              <a:rPr lang="en-US" sz="2400">
                <a:solidFill>
                  <a:schemeClr val="dk1"/>
                </a:solidFill>
                <a:latin typeface="Calibri"/>
                <a:ea typeface="Calibri"/>
                <a:cs typeface="Calibri"/>
                <a:sym typeface="Calibri"/>
              </a:rPr>
              <a:t>is when a firm engages in social actions because of it’s obligations to meet certain economic and legal responsibilities.</a:t>
            </a:r>
            <a:endParaRPr/>
          </a:p>
          <a:p>
            <a:pPr marL="0" marR="0" lvl="0" indent="0" algn="ctr" rtl="0">
              <a:spcBef>
                <a:spcPts val="0"/>
              </a:spcBef>
              <a:spcAft>
                <a:spcPts val="0"/>
              </a:spcAft>
              <a:buNone/>
            </a:pPr>
            <a:endParaRPr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b="1" i="1">
                <a:solidFill>
                  <a:srgbClr val="00B050"/>
                </a:solidFill>
                <a:latin typeface="Calibri"/>
                <a:ea typeface="Calibri"/>
                <a:cs typeface="Calibri"/>
                <a:sym typeface="Calibri"/>
              </a:rPr>
              <a:t>The  organization does what it is obligated to do and nothing</a:t>
            </a:r>
            <a:r>
              <a:rPr lang="en-US" sz="2400" b="1">
                <a:solidFill>
                  <a:schemeClr val="dk1"/>
                </a:solidFill>
                <a:latin typeface="Calibri"/>
                <a:ea typeface="Calibri"/>
                <a:cs typeface="Calibri"/>
                <a:sym typeface="Calibri"/>
              </a:rPr>
              <a:t>.</a:t>
            </a:r>
            <a:endParaRPr/>
          </a:p>
          <a:p>
            <a:pPr marL="0" marR="0" lvl="0" indent="0" algn="ctr" rtl="0">
              <a:spcBef>
                <a:spcPts val="0"/>
              </a:spcBef>
              <a:spcAft>
                <a:spcPts val="0"/>
              </a:spcAft>
              <a:buNone/>
            </a:pPr>
            <a:endParaRPr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This concept give rise to the </a:t>
            </a:r>
            <a:r>
              <a:rPr lang="en-US" sz="3200" b="1">
                <a:solidFill>
                  <a:srgbClr val="0070C0"/>
                </a:solidFill>
                <a:latin typeface="Calibri"/>
                <a:ea typeface="Calibri"/>
                <a:cs typeface="Calibri"/>
                <a:sym typeface="Calibri"/>
              </a:rPr>
              <a:t>classical view </a:t>
            </a:r>
            <a:r>
              <a:rPr lang="en-US" sz="2400">
                <a:solidFill>
                  <a:schemeClr val="dk1"/>
                </a:solidFill>
                <a:latin typeface="Calibri"/>
                <a:ea typeface="Calibri"/>
                <a:cs typeface="Calibri"/>
                <a:sym typeface="Calibri"/>
              </a:rPr>
              <a:t>of the </a:t>
            </a:r>
            <a:r>
              <a:rPr lang="en-US" sz="3200" b="1">
                <a:solidFill>
                  <a:srgbClr val="0070C0"/>
                </a:solidFill>
                <a:latin typeface="Calibri"/>
                <a:ea typeface="Calibri"/>
                <a:cs typeface="Calibri"/>
                <a:sym typeface="Calibri"/>
              </a:rPr>
              <a:t>social responsibility</a:t>
            </a:r>
            <a:r>
              <a:rPr lang="en-US" sz="2400">
                <a:solidFill>
                  <a:schemeClr val="dk1"/>
                </a:solidFill>
                <a:latin typeface="Calibri"/>
                <a:ea typeface="Calibri"/>
                <a:cs typeface="Calibri"/>
                <a:sym typeface="Calibri"/>
              </a:rPr>
              <a:t> which says that management is only responsible for </a:t>
            </a:r>
            <a:r>
              <a:rPr lang="en-US" sz="3200" b="1">
                <a:solidFill>
                  <a:srgbClr val="0070C0"/>
                </a:solidFill>
                <a:latin typeface="Calibri"/>
                <a:ea typeface="Calibri"/>
                <a:cs typeface="Calibri"/>
                <a:sym typeface="Calibri"/>
              </a:rPr>
              <a:t>“profit maximization” </a:t>
            </a:r>
            <a:endParaRPr sz="3200" b="1">
              <a:solidFill>
                <a:srgbClr val="0070C0"/>
              </a:solidFill>
              <a:latin typeface="Calibri"/>
              <a:ea typeface="Calibri"/>
              <a:cs typeface="Calibri"/>
              <a:sym typeface="Calibri"/>
            </a:endParaRPr>
          </a:p>
          <a:p>
            <a:pPr marL="0" marR="0" lvl="0" indent="0" algn="ctr" rtl="0">
              <a:spcBef>
                <a:spcPts val="0"/>
              </a:spcBef>
              <a:spcAft>
                <a:spcPts val="0"/>
              </a:spcAft>
              <a:buNone/>
            </a:pPr>
            <a:endParaRPr sz="3200" b="1">
              <a:solidFill>
                <a:srgbClr val="0070C0"/>
              </a:solidFill>
              <a:latin typeface="Calibri"/>
              <a:ea typeface="Calibri"/>
              <a:cs typeface="Calibri"/>
              <a:sym typeface="Calibri"/>
            </a:endParaRPr>
          </a:p>
          <a:p>
            <a:pPr marL="285750" marR="0" lvl="0" indent="-285750" algn="just" rtl="0">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Manager’s </a:t>
            </a:r>
            <a:r>
              <a:rPr lang="en-US" sz="2200" b="1">
                <a:solidFill>
                  <a:schemeClr val="dk1"/>
                </a:solidFill>
                <a:latin typeface="Calibri"/>
                <a:ea typeface="Calibri"/>
                <a:cs typeface="Calibri"/>
                <a:sym typeface="Calibri"/>
              </a:rPr>
              <a:t>primary responsibility </a:t>
            </a:r>
            <a:r>
              <a:rPr lang="en-US" sz="2200">
                <a:solidFill>
                  <a:schemeClr val="dk1"/>
                </a:solidFill>
                <a:latin typeface="Calibri"/>
                <a:ea typeface="Calibri"/>
                <a:cs typeface="Calibri"/>
                <a:sym typeface="Calibri"/>
              </a:rPr>
              <a:t>is to operate the business in the </a:t>
            </a:r>
            <a:r>
              <a:rPr lang="en-US" sz="2200" b="1">
                <a:solidFill>
                  <a:schemeClr val="dk1"/>
                </a:solidFill>
                <a:latin typeface="Calibri"/>
                <a:ea typeface="Calibri"/>
                <a:cs typeface="Calibri"/>
                <a:sym typeface="Calibri"/>
              </a:rPr>
              <a:t>best interests of the stockholders</a:t>
            </a:r>
            <a:r>
              <a:rPr lang="en-US" sz="2200">
                <a:solidFill>
                  <a:schemeClr val="dk1"/>
                </a:solidFill>
                <a:latin typeface="Calibri"/>
                <a:ea typeface="Calibri"/>
                <a:cs typeface="Calibri"/>
                <a:sym typeface="Calibri"/>
              </a:rPr>
              <a:t>, whose </a:t>
            </a:r>
            <a:r>
              <a:rPr lang="en-US" sz="2200" b="1">
                <a:solidFill>
                  <a:schemeClr val="dk1"/>
                </a:solidFill>
                <a:latin typeface="Calibri"/>
                <a:ea typeface="Calibri"/>
                <a:cs typeface="Calibri"/>
                <a:sym typeface="Calibri"/>
              </a:rPr>
              <a:t>primary concern </a:t>
            </a:r>
            <a:r>
              <a:rPr lang="en-US" sz="2200">
                <a:solidFill>
                  <a:schemeClr val="dk1"/>
                </a:solidFill>
                <a:latin typeface="Calibri"/>
                <a:ea typeface="Calibri"/>
                <a:cs typeface="Calibri"/>
                <a:sym typeface="Calibri"/>
              </a:rPr>
              <a:t>are </a:t>
            </a:r>
            <a:r>
              <a:rPr lang="en-US" sz="2200" b="1">
                <a:solidFill>
                  <a:schemeClr val="dk1"/>
                </a:solidFill>
                <a:latin typeface="Calibri"/>
                <a:ea typeface="Calibri"/>
                <a:cs typeface="Calibri"/>
                <a:sym typeface="Calibri"/>
              </a:rPr>
              <a:t>financial</a:t>
            </a:r>
            <a:r>
              <a:rPr lang="en-US" sz="2200">
                <a:solidFill>
                  <a:schemeClr val="dk1"/>
                </a:solidFill>
                <a:latin typeface="Calibri"/>
                <a:ea typeface="Calibri"/>
                <a:cs typeface="Calibri"/>
                <a:sym typeface="Calibri"/>
              </a:rPr>
              <a:t>.</a:t>
            </a:r>
            <a:endParaRPr/>
          </a:p>
          <a:p>
            <a:pPr marL="285750" marR="0" lvl="0" indent="-209550" algn="just" rtl="0">
              <a:spcBef>
                <a:spcPts val="0"/>
              </a:spcBef>
              <a:spcAft>
                <a:spcPts val="0"/>
              </a:spcAft>
              <a:buClr>
                <a:schemeClr val="dk1"/>
              </a:buClr>
              <a:buSzPts val="1200"/>
              <a:buFont typeface="Noto Sans Symbols"/>
              <a:buNone/>
            </a:pPr>
            <a:endParaRPr sz="12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When the organizations </a:t>
            </a:r>
            <a:r>
              <a:rPr lang="en-US" sz="2400" b="1">
                <a:solidFill>
                  <a:srgbClr val="833C0B"/>
                </a:solidFill>
                <a:latin typeface="Calibri"/>
                <a:ea typeface="Calibri"/>
                <a:cs typeface="Calibri"/>
                <a:sym typeface="Calibri"/>
              </a:rPr>
              <a:t>decide to spend the organizations resources for social good they add to the costs of doing business</a:t>
            </a:r>
            <a:r>
              <a:rPr lang="en-US" sz="2400">
                <a:solidFill>
                  <a:schemeClr val="dk1"/>
                </a:solidFill>
                <a:latin typeface="Calibri"/>
                <a:ea typeface="Calibri"/>
                <a:cs typeface="Calibri"/>
                <a:sym typeface="Calibri"/>
              </a:rPr>
              <a:t>, which have to be passed on to the </a:t>
            </a:r>
            <a:r>
              <a:rPr lang="en-US" sz="2400" b="1">
                <a:solidFill>
                  <a:srgbClr val="833C0B"/>
                </a:solidFill>
                <a:latin typeface="Calibri"/>
                <a:ea typeface="Calibri"/>
                <a:cs typeface="Calibri"/>
                <a:sym typeface="Calibri"/>
              </a:rPr>
              <a:t>consumers</a:t>
            </a:r>
            <a:r>
              <a:rPr lang="en-US" sz="2400">
                <a:solidFill>
                  <a:schemeClr val="dk1"/>
                </a:solidFill>
                <a:latin typeface="Calibri"/>
                <a:ea typeface="Calibri"/>
                <a:cs typeface="Calibri"/>
                <a:sym typeface="Calibri"/>
              </a:rPr>
              <a:t> through </a:t>
            </a:r>
            <a:r>
              <a:rPr lang="en-US" sz="2400" b="1">
                <a:solidFill>
                  <a:schemeClr val="dk1"/>
                </a:solidFill>
                <a:latin typeface="Calibri"/>
                <a:ea typeface="Calibri"/>
                <a:cs typeface="Calibri"/>
                <a:sym typeface="Calibri"/>
              </a:rPr>
              <a:t>higher prices </a:t>
            </a:r>
            <a:r>
              <a:rPr lang="en-US" sz="2400">
                <a:solidFill>
                  <a:schemeClr val="dk1"/>
                </a:solidFill>
                <a:latin typeface="Calibri"/>
                <a:ea typeface="Calibri"/>
                <a:cs typeface="Calibri"/>
                <a:sym typeface="Calibri"/>
              </a:rPr>
              <a:t>or absorbed by </a:t>
            </a:r>
            <a:r>
              <a:rPr lang="en-US" sz="2400" b="1">
                <a:solidFill>
                  <a:srgbClr val="833C0B"/>
                </a:solidFill>
                <a:latin typeface="Calibri"/>
                <a:ea typeface="Calibri"/>
                <a:cs typeface="Calibri"/>
                <a:sym typeface="Calibri"/>
              </a:rPr>
              <a:t>stockholders / shareholders </a:t>
            </a:r>
            <a:r>
              <a:rPr lang="en-US" sz="2400">
                <a:solidFill>
                  <a:schemeClr val="dk1"/>
                </a:solidFill>
                <a:latin typeface="Calibri"/>
                <a:ea typeface="Calibri"/>
                <a:cs typeface="Calibri"/>
                <a:sym typeface="Calibri"/>
              </a:rPr>
              <a:t>through </a:t>
            </a:r>
            <a:r>
              <a:rPr lang="en-US" sz="2400" b="1">
                <a:solidFill>
                  <a:srgbClr val="833C0B"/>
                </a:solidFill>
                <a:latin typeface="Calibri"/>
                <a:ea typeface="Calibri"/>
                <a:cs typeface="Calibri"/>
                <a:sym typeface="Calibri"/>
              </a:rPr>
              <a:t>smaller dividends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19"/>
        <p:cNvGrpSpPr/>
        <p:nvPr/>
      </p:nvGrpSpPr>
      <p:grpSpPr>
        <a:xfrm>
          <a:off x="0" y="0"/>
          <a:ext cx="0" cy="0"/>
          <a:chOff x="0" y="0"/>
          <a:chExt cx="0" cy="0"/>
        </a:xfrm>
      </p:grpSpPr>
      <p:grpSp>
        <p:nvGrpSpPr>
          <p:cNvPr id="220" name="Google Shape;220;p9"/>
          <p:cNvGrpSpPr/>
          <p:nvPr/>
        </p:nvGrpSpPr>
        <p:grpSpPr>
          <a:xfrm>
            <a:off x="0" y="0"/>
            <a:ext cx="8984344" cy="745761"/>
            <a:chOff x="2608288" y="2683239"/>
            <a:chExt cx="6529387" cy="745761"/>
          </a:xfrm>
        </p:grpSpPr>
        <p:sp>
          <p:nvSpPr>
            <p:cNvPr id="221" name="Google Shape;221;p9"/>
            <p:cNvSpPr/>
            <p:nvPr/>
          </p:nvSpPr>
          <p:spPr>
            <a:xfrm>
              <a:off x="2608288" y="2683239"/>
              <a:ext cx="6529387" cy="745761"/>
            </a:xfrm>
            <a:prstGeom prst="homePlate">
              <a:avLst>
                <a:gd name="adj" fmla="val 50000"/>
              </a:avLst>
            </a:pr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2" name="Google Shape;222;p9"/>
            <p:cNvSpPr txBox="1"/>
            <p:nvPr/>
          </p:nvSpPr>
          <p:spPr>
            <a:xfrm>
              <a:off x="2644697" y="2778019"/>
              <a:ext cx="649297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0000"/>
                  </a:solidFill>
                  <a:latin typeface="Calibri"/>
                  <a:ea typeface="Calibri"/>
                  <a:cs typeface="Calibri"/>
                  <a:sym typeface="Calibri"/>
                </a:rPr>
                <a:t>Social Responsiveness &amp; Social Responsibility</a:t>
              </a:r>
              <a:endParaRPr sz="3600" b="1">
                <a:solidFill>
                  <a:srgbClr val="000000"/>
                </a:solidFill>
                <a:latin typeface="Calibri"/>
                <a:ea typeface="Calibri"/>
                <a:cs typeface="Calibri"/>
                <a:sym typeface="Calibri"/>
              </a:endParaRPr>
            </a:p>
          </p:txBody>
        </p:sp>
      </p:grpSp>
      <p:sp>
        <p:nvSpPr>
          <p:cNvPr id="223" name="Google Shape;223;p9"/>
          <p:cNvSpPr txBox="1"/>
          <p:nvPr/>
        </p:nvSpPr>
        <p:spPr>
          <a:xfrm>
            <a:off x="493486" y="835891"/>
            <a:ext cx="11176000" cy="582467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2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This </a:t>
            </a:r>
            <a:r>
              <a:rPr lang="en-US" sz="2400" b="1">
                <a:solidFill>
                  <a:schemeClr val="dk1"/>
                </a:solidFill>
                <a:latin typeface="Calibri"/>
                <a:ea typeface="Calibri"/>
                <a:cs typeface="Calibri"/>
                <a:sym typeface="Calibri"/>
              </a:rPr>
              <a:t>Socio Economic View</a:t>
            </a:r>
            <a:r>
              <a:rPr lang="en-US" sz="2200">
                <a:solidFill>
                  <a:schemeClr val="dk1"/>
                </a:solidFill>
                <a:latin typeface="Calibri"/>
                <a:ea typeface="Calibri"/>
                <a:cs typeface="Calibri"/>
                <a:sym typeface="Calibri"/>
              </a:rPr>
              <a:t> states that the manager’s responsibility go beyond making profits to include protecting and improving society’s welfare.</a:t>
            </a:r>
            <a:endParaRPr/>
          </a:p>
          <a:p>
            <a:pPr marL="0" marR="0" lvl="0" indent="0" algn="just" rtl="0">
              <a:spcBef>
                <a:spcPts val="0"/>
              </a:spcBef>
              <a:spcAft>
                <a:spcPts val="0"/>
              </a:spcAft>
              <a:buNone/>
            </a:pPr>
            <a:endParaRPr sz="220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a:solidFill>
                  <a:srgbClr val="0070C0"/>
                </a:solidFill>
                <a:latin typeface="Calibri"/>
                <a:ea typeface="Calibri"/>
                <a:cs typeface="Calibri"/>
                <a:sym typeface="Calibri"/>
              </a:rPr>
              <a:t>Social responsiveness </a:t>
            </a:r>
            <a:r>
              <a:rPr lang="en-US" sz="2400" i="1">
                <a:solidFill>
                  <a:schemeClr val="dk1"/>
                </a:solidFill>
                <a:latin typeface="Calibri"/>
                <a:ea typeface="Calibri"/>
                <a:cs typeface="Calibri"/>
                <a:sym typeface="Calibri"/>
              </a:rPr>
              <a:t>is when a company engages in social actions in response to some popular social need.</a:t>
            </a:r>
            <a:endParaRPr/>
          </a:p>
          <a:p>
            <a:pPr marL="0" marR="0" lvl="0" indent="0" algn="ctr" rtl="0">
              <a:spcBef>
                <a:spcPts val="0"/>
              </a:spcBef>
              <a:spcAft>
                <a:spcPts val="0"/>
              </a:spcAft>
              <a:buNone/>
            </a:pPr>
            <a:endParaRPr sz="1400" b="1">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a:solidFill>
                  <a:schemeClr val="dk1"/>
                </a:solidFill>
                <a:latin typeface="Calibri"/>
                <a:ea typeface="Calibri"/>
                <a:cs typeface="Calibri"/>
                <a:sym typeface="Calibri"/>
              </a:rPr>
              <a:t>Example;</a:t>
            </a:r>
            <a:endParaRPr/>
          </a:p>
          <a:p>
            <a:pPr marL="342900" marR="0" lvl="0" indent="-342900" algn="just"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Ford motor company became the first company to endorse a federal ban on sending text messages while driving.</a:t>
            </a:r>
            <a:endParaRPr/>
          </a:p>
          <a:p>
            <a:pPr marL="342900" marR="0" lvl="0" indent="-215900" algn="just"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342900" marR="0" lvl="0" indent="-342900" algn="just"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 2010, during the disastrous floods, many companies responded to the immense needs in the effected regions, like the NGOs who have company wide policy that urges employees to volunteer during natural disasters and other crisis.</a:t>
            </a:r>
            <a:endParaRPr/>
          </a:p>
          <a:p>
            <a:pPr marL="342900" marR="0" lvl="0" indent="-22860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342900" marR="0" lvl="0" indent="-276225" algn="just" rtl="0">
              <a:spcBef>
                <a:spcPts val="0"/>
              </a:spcBef>
              <a:spcAft>
                <a:spcPts val="0"/>
              </a:spcAft>
              <a:buClr>
                <a:schemeClr val="dk1"/>
              </a:buClr>
              <a:buSzPts val="1050"/>
              <a:buFont typeface="Noto Sans Symbols"/>
              <a:buNone/>
            </a:pPr>
            <a:endParaRPr sz="105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rgbClr val="000000"/>
                </a:solidFill>
                <a:latin typeface="Calibri"/>
                <a:ea typeface="Calibri"/>
                <a:cs typeface="Calibri"/>
                <a:sym typeface="Calibri"/>
              </a:rPr>
              <a:t>This concept defines </a:t>
            </a:r>
            <a:r>
              <a:rPr lang="en-US" sz="2400" b="1">
                <a:solidFill>
                  <a:srgbClr val="00B050"/>
                </a:solidFill>
                <a:latin typeface="Calibri"/>
                <a:ea typeface="Calibri"/>
                <a:cs typeface="Calibri"/>
                <a:sym typeface="Calibri"/>
              </a:rPr>
              <a:t>social responsibility </a:t>
            </a:r>
            <a:r>
              <a:rPr lang="en-US" sz="2400">
                <a:solidFill>
                  <a:srgbClr val="000000"/>
                </a:solidFill>
                <a:latin typeface="Calibri"/>
                <a:ea typeface="Calibri"/>
                <a:cs typeface="Calibri"/>
                <a:sym typeface="Calibri"/>
              </a:rPr>
              <a:t>as a </a:t>
            </a:r>
            <a:r>
              <a:rPr lang="en-US" sz="2400" b="1">
                <a:solidFill>
                  <a:srgbClr val="00B050"/>
                </a:solidFill>
                <a:latin typeface="Calibri"/>
                <a:ea typeface="Calibri"/>
                <a:cs typeface="Calibri"/>
                <a:sym typeface="Calibri"/>
              </a:rPr>
              <a:t>business intention beyond it’s legal and economic obligations</a:t>
            </a:r>
            <a:r>
              <a:rPr lang="en-US" sz="2400">
                <a:solidFill>
                  <a:srgbClr val="00B050"/>
                </a:solidFill>
                <a:latin typeface="Calibri"/>
                <a:ea typeface="Calibri"/>
                <a:cs typeface="Calibri"/>
                <a:sym typeface="Calibri"/>
              </a:rPr>
              <a:t>,</a:t>
            </a:r>
            <a:r>
              <a:rPr lang="en-US" sz="2400">
                <a:solidFill>
                  <a:srgbClr val="000000"/>
                </a:solidFill>
                <a:latin typeface="Calibri"/>
                <a:ea typeface="Calibri"/>
                <a:cs typeface="Calibri"/>
                <a:sym typeface="Calibri"/>
              </a:rPr>
              <a:t> to do right things and act in the way that are </a:t>
            </a:r>
            <a:r>
              <a:rPr lang="en-US" sz="2400" b="1">
                <a:solidFill>
                  <a:srgbClr val="00B050"/>
                </a:solidFill>
                <a:latin typeface="Calibri"/>
                <a:ea typeface="Calibri"/>
                <a:cs typeface="Calibri"/>
                <a:sym typeface="Calibri"/>
              </a:rPr>
              <a:t>good for the society</a:t>
            </a:r>
            <a:endParaRPr sz="1400" b="1">
              <a:solidFill>
                <a:srgbClr val="00B05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1782</Words>
  <Application>Microsoft Office PowerPoint</Application>
  <PresentationFormat>Widescreen</PresentationFormat>
  <Paragraphs>183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 Nizam</dc:creator>
  <cp:lastModifiedBy>Ibrahim</cp:lastModifiedBy>
  <cp:revision>1</cp:revision>
  <dcterms:created xsi:type="dcterms:W3CDTF">2022-02-13T14:49:56Z</dcterms:created>
  <dcterms:modified xsi:type="dcterms:W3CDTF">2022-05-04T15:11:15Z</dcterms:modified>
</cp:coreProperties>
</file>