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758FE-2C3E-48FB-AFD3-3CD31E539A99}" type="datetimeFigureOut">
              <a:rPr lang="en-PK" smtClean="0"/>
              <a:t>03/11/2022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997F2-0CF8-4474-9FF0-1856E0DAC4A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9433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997F2-0CF8-4474-9FF0-1856E0DAC4A6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1622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997F2-0CF8-4474-9FF0-1856E0DAC4A6}" type="slidenum">
              <a:rPr lang="en-PK" smtClean="0"/>
              <a:t>22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4140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085B-929C-E116-CD1B-F7F013F5C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1178D-F9E8-C217-4961-CEFEE1405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47573-4306-9CFF-3A07-7EF7D0AF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07E8-6070-4E72-A1EB-DBA1A3401426}" type="datetimeFigureOut">
              <a:rPr lang="en-PK" smtClean="0"/>
              <a:t>03/11/2022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8D430-DB02-64DA-5CD8-727B1D88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F8B2D-C5A0-E114-F664-D1AF259C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175F-EEFA-4B9A-8648-A9035C35DB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6298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1282-F897-E298-070C-C66FB0F2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8F31E-1A75-D89E-5D44-B57CB00AF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95CFB-BD9F-50FD-A226-277C8E83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07E8-6070-4E72-A1EB-DBA1A3401426}" type="datetimeFigureOut">
              <a:rPr lang="en-PK" smtClean="0"/>
              <a:t>03/11/2022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AC9E5-FE83-B674-49A8-5BA15E7A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C78E3-97A1-640C-478D-6AF9EF0C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175F-EEFA-4B9A-8648-A9035C35DB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80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09497-0EBC-CFA9-24EF-A2E8B35D0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77770-FA73-C103-BD26-66DF0F75B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E237-896F-1BCF-7E2D-9D3F0856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07E8-6070-4E72-A1EB-DBA1A3401426}" type="datetimeFigureOut">
              <a:rPr lang="en-PK" smtClean="0"/>
              <a:t>03/11/2022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94774-8AA5-C3E7-E47D-146BE18A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8C20E-6700-900D-A122-50B396F9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175F-EEFA-4B9A-8648-A9035C35DB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945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8050-4C26-ABBD-D0FA-7E40DAA3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40E0F-AA49-6A7F-E7D9-CD6562E21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57880-7254-CBB5-BC50-30FBC704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07E8-6070-4E72-A1EB-DBA1A3401426}" type="datetimeFigureOut">
              <a:rPr lang="en-PK" smtClean="0"/>
              <a:t>03/11/2022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65927-7BE9-A1C7-2F65-25EE804F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323E1-FD1D-0327-5B4E-0924CA73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175F-EEFA-4B9A-8648-A9035C35DB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317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27DD-DCFE-9BD1-A836-940AB385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FC99-144A-E3AA-83FD-4B1F16ED4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7A29C-BC1B-BF35-C56F-FB9625B0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07E8-6070-4E72-A1EB-DBA1A3401426}" type="datetimeFigureOut">
              <a:rPr lang="en-PK" smtClean="0"/>
              <a:t>03/11/2022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4B58C-591B-9B5C-30C6-DE366A8C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77308-6F13-A2C4-BF51-731A6F88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175F-EEFA-4B9A-8648-A9035C35DB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060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7D10-FFAA-87B2-E91A-E9BCB2EF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2568F-321C-55F8-2678-BBF21999A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02330-0EA0-294B-9DF4-C91E77668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7C437-3D55-6F58-02AC-55A0B024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07E8-6070-4E72-A1EB-DBA1A3401426}" type="datetimeFigureOut">
              <a:rPr lang="en-PK" smtClean="0"/>
              <a:t>03/11/2022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700B7-48AB-B609-E7AC-0A2D45AE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8CCC4-5C6F-A9E7-5FB1-49B9775A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175F-EEFA-4B9A-8648-A9035C35DB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2223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E669-9BEE-692F-CA18-F76F62A7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4E628-BAF0-8039-040C-31F272D68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F3A7B-61AB-8BEF-3C1A-4650E4390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D0D59-01A4-6C5B-CB29-085D72747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6EDC2-787A-24E1-DA37-0FB971079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A5A5E-F6C9-A8ED-6F70-DD33EE09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07E8-6070-4E72-A1EB-DBA1A3401426}" type="datetimeFigureOut">
              <a:rPr lang="en-PK" smtClean="0"/>
              <a:t>03/11/2022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37221-B86B-D180-87A0-078FD0EC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D0F3D-4568-B34E-48C3-ADCE6164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175F-EEFA-4B9A-8648-A9035C35DB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7857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9CFE-5B4B-9EE1-3382-D7701784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94BA4-78EE-FEAE-8411-C9D8BEA0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07E8-6070-4E72-A1EB-DBA1A3401426}" type="datetimeFigureOut">
              <a:rPr lang="en-PK" smtClean="0"/>
              <a:t>03/11/2022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5EF11-C3FC-F044-0D4F-2EB0C91E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F3963-AD6B-EBC5-7F56-6585F0F7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175F-EEFA-4B9A-8648-A9035C35DB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998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D8B91-C15F-9355-0D68-DB7B32BC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07E8-6070-4E72-A1EB-DBA1A3401426}" type="datetimeFigureOut">
              <a:rPr lang="en-PK" smtClean="0"/>
              <a:t>03/11/2022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4E9FA-8202-29EE-3DEC-3FE615D8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A350E-B337-AB7D-BD2D-B5BC611C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175F-EEFA-4B9A-8648-A9035C35DB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9832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B985-D631-F4EA-2DFE-F05E5DFC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4F849-BA65-5D15-4A50-5B8F0E0A4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9AC1B-2845-4E94-2F52-33B104B45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BC281-E5B3-4497-10E4-5FE2AE70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07E8-6070-4E72-A1EB-DBA1A3401426}" type="datetimeFigureOut">
              <a:rPr lang="en-PK" smtClean="0"/>
              <a:t>03/11/2022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1AE25-5EE3-5366-A4F8-7BD60BAC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2E769-0C5D-97A1-9D67-0DF3383F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175F-EEFA-4B9A-8648-A9035C35DB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8971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86F1-4285-D42D-75DC-1021991A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E8F8-2BBF-E72D-1F8E-FF9503C8D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97A49-CB5F-0065-3959-691E9730F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15DDD-F41F-BF34-AD3C-799D1562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07E8-6070-4E72-A1EB-DBA1A3401426}" type="datetimeFigureOut">
              <a:rPr lang="en-PK" smtClean="0"/>
              <a:t>03/11/2022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08AD5-600A-37D8-8DFF-01A85424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034D7-B4EF-E8AF-12AF-A6C512F9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175F-EEFA-4B9A-8648-A9035C35DB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643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EF552-54A5-64A1-9E7D-CA0A3F09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648DD-1460-A21E-C302-6558317DB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5A891-02E0-1B6A-B06E-75C332509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B07E8-6070-4E72-A1EB-DBA1A3401426}" type="datetimeFigureOut">
              <a:rPr lang="en-PK" smtClean="0"/>
              <a:t>03/11/2022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1DC36-9D81-F41F-A744-B0F9BD489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065A-47F9-F782-F9AA-FD44F20AF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175F-EEFA-4B9A-8648-A9035C35DB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0224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890B-48BD-602B-9763-B17EC47DF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 Learning </a:t>
            </a:r>
            <a:br>
              <a:rPr lang="en-US" dirty="0"/>
            </a:br>
            <a:r>
              <a:rPr lang="en-US" dirty="0"/>
              <a:t>Gini (</a:t>
            </a:r>
            <a:r>
              <a:rPr lang="en-US" dirty="0" err="1"/>
              <a:t>jee</a:t>
            </a:r>
            <a:r>
              <a:rPr lang="en-US" dirty="0"/>
              <a:t>-nee)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75259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F040BA-F74B-F029-B5CB-AEA13A2F6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1138237"/>
            <a:ext cx="64103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1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12503D-A302-DA32-5A8A-87A86FF15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143000"/>
            <a:ext cx="6286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3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E6AC55-F690-7013-9269-0B9725F30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2024062"/>
            <a:ext cx="57816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3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24A7CA-40DA-A610-3CCC-4BADB0591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1" y="596492"/>
            <a:ext cx="11557518" cy="54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8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B13A1E-ABD7-C640-0BB7-26AEBF7C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754" y="170672"/>
            <a:ext cx="6591300" cy="2019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3E1689-98CD-A803-6C9E-ECCF139B5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080" y="2347687"/>
            <a:ext cx="8758335" cy="38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13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28F010-54FE-F511-A753-5F98A68FB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819150"/>
            <a:ext cx="71056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82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E3B67F-561C-1532-34BF-86862AA95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166812"/>
            <a:ext cx="68865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46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41F46F-CB86-1A7E-AE64-5EC3F31B7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1185862"/>
            <a:ext cx="66770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9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EBB9FB-7A1C-EB24-AFD4-DDF20EAE9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723" y="0"/>
            <a:ext cx="5495925" cy="2724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06E002-4446-E3AD-7767-CE086325B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64" y="2920482"/>
            <a:ext cx="8944872" cy="364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25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007599-A984-84A0-C8B1-7ADF939FB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404812"/>
            <a:ext cx="69627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4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6F0564-72F8-F6D5-F5FA-9378B2168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609600"/>
            <a:ext cx="7677150" cy="563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835F0F-2A40-83A1-4D7D-BAF48F328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609600"/>
            <a:ext cx="76771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0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C89E68-B5C9-3C96-05B2-AC52044BD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130"/>
            <a:ext cx="12192000" cy="604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06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06F3ED-9112-63A8-A86E-6DE33C9F1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66" y="0"/>
            <a:ext cx="11016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39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F20D-AF7C-0FC1-CF40-B0F1C974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https://tejaswinishinde1110.medium.com/decision-tree-cart-algorithm-9998290bba17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3924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404435-7451-9888-BF38-CB344D35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314" y="0"/>
            <a:ext cx="7741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0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2B7D82-1064-6A1B-4FA2-51D57B91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542925"/>
            <a:ext cx="80010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1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D9163E-2FFC-F448-44FE-47AFC3235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976312"/>
            <a:ext cx="68294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68C452-AB4D-8893-3FD0-AB334A66E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698" y="0"/>
            <a:ext cx="6728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1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E0BB78-631E-9411-113A-2AC5757A9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04" y="1239073"/>
            <a:ext cx="11457992" cy="41161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721BA4-1863-F15C-A63E-816858A4572E}"/>
              </a:ext>
            </a:extLst>
          </p:cNvPr>
          <p:cNvSpPr txBox="1"/>
          <p:nvPr/>
        </p:nvSpPr>
        <p:spPr>
          <a:xfrm>
            <a:off x="625174" y="51001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As we have got the first node which will be Age: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4040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23897D-A67C-A1BC-F286-F4C89D56C752}"/>
              </a:ext>
            </a:extLst>
          </p:cNvPr>
          <p:cNvSpPr txBox="1"/>
          <p:nvPr/>
        </p:nvSpPr>
        <p:spPr>
          <a:xfrm>
            <a:off x="375082" y="444753"/>
            <a:ext cx="9851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As we can see here the Middle age has all decisions as Yes it will be stopped for Middle-aged in the age feature.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6858E-2F0D-FA17-A689-3E8C4B3CA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67" y="1470965"/>
            <a:ext cx="11510865" cy="375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4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5A214A-6313-2DBC-BD62-18AE0127C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175" y="0"/>
            <a:ext cx="5397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55</Words>
  <Application>Microsoft Office PowerPoint</Application>
  <PresentationFormat>Widescreen</PresentationFormat>
  <Paragraphs>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source-serif-pro</vt:lpstr>
      <vt:lpstr>Office Theme</vt:lpstr>
      <vt:lpstr>Decision Tree Learning  Gini (jee-nee)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https://tejaswinishinde1110.medium.com/decision-tree-cart-algorithm-9998290bba17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Learning  Gini (jee-nee)</dc:title>
  <dc:creator>Shoaib M Khan</dc:creator>
  <cp:lastModifiedBy>Shoaib M Khan</cp:lastModifiedBy>
  <cp:revision>2</cp:revision>
  <dcterms:created xsi:type="dcterms:W3CDTF">2022-11-03T07:32:16Z</dcterms:created>
  <dcterms:modified xsi:type="dcterms:W3CDTF">2022-11-03T07:55:45Z</dcterms:modified>
</cp:coreProperties>
</file>