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86" r:id="rId3"/>
    <p:sldId id="283" r:id="rId4"/>
    <p:sldId id="284" r:id="rId5"/>
    <p:sldId id="258" r:id="rId6"/>
    <p:sldId id="297" r:id="rId7"/>
    <p:sldId id="298" r:id="rId8"/>
    <p:sldId id="264" r:id="rId9"/>
    <p:sldId id="272" r:id="rId10"/>
    <p:sldId id="300" r:id="rId11"/>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4CA"/>
    <a:srgbClr val="BD2B03"/>
    <a:srgbClr val="45015B"/>
    <a:srgbClr val="F4F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68" d="100"/>
          <a:sy n="68" d="100"/>
        </p:scale>
        <p:origin x="1464"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1234B-1EE1-4306-84A0-63665CFAD92B}" type="datetimeFigureOut">
              <a:rPr lang="en-IN" smtClean="0"/>
              <a:pPr/>
              <a:t>07-06-2022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9FCE2-ED12-498B-B591-C71EF71DFB78}" type="slidenum">
              <a:rPr lang="en-IN" smtClean="0"/>
              <a:pPr/>
              <a:t>‹#›</a:t>
            </a:fld>
            <a:endParaRPr lang="en-IN"/>
          </a:p>
        </p:txBody>
      </p:sp>
    </p:spTree>
    <p:extLst>
      <p:ext uri="{BB962C8B-B14F-4D97-AF65-F5344CB8AC3E}">
        <p14:creationId xmlns:p14="http://schemas.microsoft.com/office/powerpoint/2010/main" val="3155328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29FCE2-ED12-498B-B591-C71EF71DFB78}"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6" name="line"/>
          <p:cNvGrpSpPr/>
          <p:nvPr/>
        </p:nvGrpSpPr>
        <p:grpSpPr bwMode="invGray">
          <a:xfrm>
            <a:off x="1188982" y="4724400"/>
            <a:ext cx="6475638" cy="64008"/>
            <a:chOff x="-4110038" y="2703513"/>
            <a:chExt cx="17394239" cy="160336"/>
          </a:xfrm>
          <a:solidFill>
            <a:schemeClr val="tx2"/>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grpSp>
      <p:sp>
        <p:nvSpPr>
          <p:cNvPr id="3" name="Subtitle 2"/>
          <p:cNvSpPr>
            <a:spLocks noGrp="1"/>
          </p:cNvSpPr>
          <p:nvPr>
            <p:ph type="subTitle" idx="1"/>
          </p:nvPr>
        </p:nvSpPr>
        <p:spPr>
          <a:xfrm>
            <a:off x="1142107" y="5105400"/>
            <a:ext cx="6859786" cy="1066800"/>
          </a:xfrm>
        </p:spPr>
        <p:txBody>
          <a:bodyPr/>
          <a:lstStyle>
            <a:lvl1pPr marL="0" indent="0" algn="l">
              <a:spcBef>
                <a:spcPts val="0"/>
              </a:spcBef>
              <a:buNone/>
              <a:defRPr>
                <a:solidFill>
                  <a:schemeClr val="bg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2" name="Title 1"/>
          <p:cNvSpPr>
            <a:spLocks noGrp="1"/>
          </p:cNvSpPr>
          <p:nvPr>
            <p:ph type="ctrTitle"/>
          </p:nvPr>
        </p:nvSpPr>
        <p:spPr>
          <a:xfrm>
            <a:off x="1142107" y="1905000"/>
            <a:ext cx="6859786" cy="2667000"/>
          </a:xfrm>
        </p:spPr>
        <p:txBody>
          <a:bodyPr>
            <a:noAutofit/>
          </a:bodyPr>
          <a:lstStyle>
            <a:lvl1pPr>
              <a:defRPr sz="4051"/>
            </a:lvl1pPr>
          </a:lstStyle>
          <a:p>
            <a:r>
              <a:rPr lang="en-US"/>
              <a:t>Click to edit Master title style</a:t>
            </a:r>
            <a:endParaRPr/>
          </a:p>
        </p:txBody>
      </p:sp>
    </p:spTree>
    <p:extLst>
      <p:ext uri="{BB962C8B-B14F-4D97-AF65-F5344CB8AC3E}">
        <p14:creationId xmlns:p14="http://schemas.microsoft.com/office/powerpoint/2010/main" val="529573095"/>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142108" y="1514475"/>
            <a:ext cx="7929246" cy="64008"/>
            <a:chOff x="1522413" y="1514475"/>
            <a:chExt cx="10569575" cy="64008"/>
          </a:xfrm>
          <a:solidFill>
            <a:schemeClr val="tx2"/>
          </a:solidFill>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4" name="Date Placeholder 3"/>
          <p:cNvSpPr>
            <a:spLocks noGrp="1"/>
          </p:cNvSpPr>
          <p:nvPr>
            <p:ph type="dt" sz="half" idx="10"/>
          </p:nvPr>
        </p:nvSpPr>
        <p:spPr/>
        <p:txBody>
          <a:bodyPr/>
          <a:lstStyle/>
          <a:p>
            <a:fld id="{1D8BD707-D9CF-40AE-B4C6-C98DA3205C09}"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p:txBody>
          <a:bodyPr vert="eaVert"/>
          <a:lstStyle>
            <a:lvl5pPr>
              <a:defRPr/>
            </a:lvl5pPr>
            <a:lvl6pPr marL="1468003">
              <a:defRPr/>
            </a:lvl6pPr>
            <a:lvl7pPr marL="1468003">
              <a:defRPr/>
            </a:lvl7pPr>
            <a:lvl8pPr marL="1468003">
              <a:defRPr/>
            </a:lvl8pPr>
            <a:lvl9pPr marL="1468003">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043179374"/>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4338754" y="3480593"/>
            <a:ext cx="6492240" cy="48019"/>
            <a:chOff x="1522413" y="1514475"/>
            <a:chExt cx="10569575" cy="64008"/>
          </a:xfrm>
          <a:solidFill>
            <a:schemeClr val="tx2"/>
          </a:solidFill>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4" name="Date Placeholder 3"/>
          <p:cNvSpPr>
            <a:spLocks noGrp="1"/>
          </p:cNvSpPr>
          <p:nvPr>
            <p:ph type="dt" sz="half" idx="10"/>
          </p:nvPr>
        </p:nvSpPr>
        <p:spPr/>
        <p:txBody>
          <a:bodyPr/>
          <a:lstStyle/>
          <a:p>
            <a:fld id="{1D8BD707-D9CF-40AE-B4C6-C98DA3205C09}"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456128" y="277814"/>
            <a:ext cx="6859787"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7773233" y="274640"/>
            <a:ext cx="1028968" cy="5901747"/>
          </a:xfrm>
        </p:spPr>
        <p:txBody>
          <a:bodyPr vert="eaVert"/>
          <a:lstStyle/>
          <a:p>
            <a:r>
              <a:rPr lang="en-US"/>
              <a:t>Click to edit Master title style</a:t>
            </a:r>
            <a:endParaRPr/>
          </a:p>
        </p:txBody>
      </p:sp>
    </p:spTree>
    <p:extLst>
      <p:ext uri="{BB962C8B-B14F-4D97-AF65-F5344CB8AC3E}">
        <p14:creationId xmlns:p14="http://schemas.microsoft.com/office/powerpoint/2010/main" val="2939301670"/>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142108" y="1514475"/>
            <a:ext cx="7929246" cy="64008"/>
            <a:chOff x="1522413" y="1514475"/>
            <a:chExt cx="10569575" cy="64008"/>
          </a:xfrm>
          <a:solidFill>
            <a:schemeClr val="tx2"/>
          </a:solidFill>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4" name="Date Placeholder 3"/>
          <p:cNvSpPr>
            <a:spLocks noGrp="1"/>
          </p:cNvSpPr>
          <p:nvPr>
            <p:ph type="dt" sz="half" idx="10"/>
          </p:nvPr>
        </p:nvSpPr>
        <p:spPr/>
        <p:txBody>
          <a:bodyPr/>
          <a:lstStyle/>
          <a:p>
            <a:fld id="{1D8BD707-D9CF-40AE-B4C6-C98DA3205C09}"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Content Placeholder 2"/>
          <p:cNvSpPr>
            <a:spLocks noGrp="1"/>
          </p:cNvSpPr>
          <p:nvPr>
            <p:ph idx="1"/>
          </p:nvPr>
        </p:nvSpPr>
        <p:spPr/>
        <p:txBody>
          <a:bodyPr/>
          <a:lstStyle>
            <a:lvl2pPr marL="411590">
              <a:defRPr/>
            </a:lvl2pPr>
            <a:lvl3pPr marL="583085">
              <a:defRPr/>
            </a:lvl3pPr>
            <a:lvl4pPr marL="754581">
              <a:defRPr/>
            </a:lvl4pPr>
            <a:lvl5pPr marL="926077">
              <a:defRPr/>
            </a:lvl5pPr>
            <a:lvl6pPr marL="1097573">
              <a:defRPr baseline="0"/>
            </a:lvl6pPr>
            <a:lvl7pPr marL="1269068">
              <a:defRPr baseline="0"/>
            </a:lvl7pPr>
            <a:lvl8pPr marL="1440564">
              <a:defRPr baseline="0"/>
            </a:lvl8pPr>
            <a:lvl9pPr marL="161206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p:nvPr>
        </p:nvSpPr>
        <p:spPr>
          <a:xfrm>
            <a:off x="1142108" y="274638"/>
            <a:ext cx="6859785" cy="1020762"/>
          </a:xfrm>
        </p:spPr>
        <p:txBody>
          <a:bodyPr/>
          <a:lstStyle/>
          <a:p>
            <a:r>
              <a:rPr lang="en-US"/>
              <a:t>Click to edit Master title style</a:t>
            </a:r>
            <a:endParaRPr/>
          </a:p>
        </p:txBody>
      </p:sp>
    </p:spTree>
    <p:extLst>
      <p:ext uri="{BB962C8B-B14F-4D97-AF65-F5344CB8AC3E}">
        <p14:creationId xmlns:p14="http://schemas.microsoft.com/office/powerpoint/2010/main" val="3886434794"/>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188982" y="4724400"/>
            <a:ext cx="6475638" cy="64008"/>
            <a:chOff x="-4110038" y="2703513"/>
            <a:chExt cx="17394239" cy="160336"/>
          </a:xfrm>
          <a:solidFill>
            <a:schemeClr val="tx2"/>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p>
          </p:txBody>
        </p:sp>
      </p:grpSp>
      <p:sp>
        <p:nvSpPr>
          <p:cNvPr id="4" name="Date Placeholder 3"/>
          <p:cNvSpPr>
            <a:spLocks noGrp="1"/>
          </p:cNvSpPr>
          <p:nvPr>
            <p:ph type="dt" sz="half" idx="10"/>
          </p:nvPr>
        </p:nvSpPr>
        <p:spPr/>
        <p:txBody>
          <a:bodyPr/>
          <a:lstStyle/>
          <a:p>
            <a:fld id="{1D8BD707-D9CF-40AE-B4C6-C98DA3205C09}"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1142107" y="5102526"/>
            <a:ext cx="6859786" cy="1069675"/>
          </a:xfrm>
        </p:spPr>
        <p:txBody>
          <a:bodyPr anchor="t">
            <a:normAutofit/>
          </a:bodyPr>
          <a:lstStyle>
            <a:lvl1pPr marL="0" indent="0">
              <a:spcBef>
                <a:spcPts val="0"/>
              </a:spcBef>
              <a:buNone/>
              <a:defRPr sz="1800">
                <a:solidFill>
                  <a:schemeClr val="bg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1142107" y="1905000"/>
            <a:ext cx="6859786" cy="2667000"/>
          </a:xfrm>
        </p:spPr>
        <p:txBody>
          <a:bodyPr anchor="b">
            <a:noAutofit/>
          </a:bodyPr>
          <a:lstStyle>
            <a:lvl1pPr algn="l">
              <a:defRPr sz="3301" b="0" cap="none" baseline="0"/>
            </a:lvl1pPr>
          </a:lstStyle>
          <a:p>
            <a:r>
              <a:rPr lang="en-US"/>
              <a:t>Click to edit Master title style</a:t>
            </a:r>
            <a:endParaRPr/>
          </a:p>
        </p:txBody>
      </p:sp>
    </p:spTree>
    <p:extLst>
      <p:ext uri="{BB962C8B-B14F-4D97-AF65-F5344CB8AC3E}">
        <p14:creationId xmlns:p14="http://schemas.microsoft.com/office/powerpoint/2010/main" val="3368208011"/>
      </p:ext>
    </p:extLst>
  </p:cSld>
  <p:clrMapOvr>
    <a:masterClrMapping/>
  </p:clrMapOvr>
  <p:transition spd="slow">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142108" y="1514475"/>
            <a:ext cx="7929246" cy="64008"/>
            <a:chOff x="1522413" y="1514475"/>
            <a:chExt cx="10569575" cy="64008"/>
          </a:xfrm>
          <a:solidFill>
            <a:schemeClr val="tx2"/>
          </a:solidFill>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5" name="Date Placeholder 4"/>
          <p:cNvSpPr>
            <a:spLocks noGrp="1"/>
          </p:cNvSpPr>
          <p:nvPr>
            <p:ph type="dt" sz="half" idx="10"/>
          </p:nvPr>
        </p:nvSpPr>
        <p:spPr/>
        <p:txBody>
          <a:bodyPr/>
          <a:lstStyle/>
          <a:p>
            <a:fld id="{1D8BD707-D9CF-40AE-B4C6-C98DA3205C09}"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Content Placeholder 3"/>
          <p:cNvSpPr>
            <a:spLocks noGrp="1"/>
          </p:cNvSpPr>
          <p:nvPr>
            <p:ph sz="half" idx="2"/>
          </p:nvPr>
        </p:nvSpPr>
        <p:spPr>
          <a:xfrm>
            <a:off x="4686332" y="1905000"/>
            <a:ext cx="3315562" cy="4267200"/>
          </a:xfrm>
        </p:spPr>
        <p:txBody>
          <a:bodyPr>
            <a:normAutofit/>
          </a:bodyPr>
          <a:lstStyle>
            <a:lvl1pPr>
              <a:defRPr sz="1800"/>
            </a:lvl1pPr>
            <a:lvl2pPr>
              <a:defRPr sz="1500"/>
            </a:lvl2pPr>
            <a:lvl3pPr>
              <a:defRPr sz="1350"/>
            </a:lvl3pPr>
            <a:lvl4pPr>
              <a:defRPr sz="1200"/>
            </a:lvl4pPr>
            <a:lvl5pPr>
              <a:defRPr sz="1200"/>
            </a:lvl5pPr>
            <a:lvl6pPr marL="1468003">
              <a:defRPr sz="1200"/>
            </a:lvl6pPr>
            <a:lvl7pPr marL="1468003">
              <a:defRPr sz="1200"/>
            </a:lvl7pPr>
            <a:lvl8pPr marL="1468003">
              <a:defRPr sz="1200" baseline="0"/>
            </a:lvl8pPr>
            <a:lvl9pPr marL="1468003">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142107" y="1905000"/>
            <a:ext cx="3315563" cy="4267200"/>
          </a:xfrm>
        </p:spPr>
        <p:txBody>
          <a:bodyPr>
            <a:normAutofit/>
          </a:bodyPr>
          <a:lstStyle>
            <a:lvl1pPr>
              <a:defRPr sz="1800"/>
            </a:lvl1pPr>
            <a:lvl2pPr>
              <a:defRPr sz="1500"/>
            </a:lvl2pPr>
            <a:lvl3pPr>
              <a:defRPr sz="1350"/>
            </a:lvl3pPr>
            <a:lvl4pPr>
              <a:defRPr sz="1200"/>
            </a:lvl4pPr>
            <a:lvl5pPr>
              <a:defRPr sz="1200"/>
            </a:lvl5pPr>
            <a:lvl6pPr marL="1468003">
              <a:defRPr sz="1200"/>
            </a:lvl6pPr>
            <a:lvl7pPr marL="1468003">
              <a:defRPr sz="1200" baseline="0"/>
            </a:lvl7pPr>
            <a:lvl8pPr marL="1468003">
              <a:defRPr sz="1200" baseline="0"/>
            </a:lvl8pPr>
            <a:lvl9pPr marL="1468003">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a:xfrm>
            <a:off x="1142108" y="274638"/>
            <a:ext cx="6859785" cy="1020762"/>
          </a:xfrm>
        </p:spPr>
        <p:txBody>
          <a:bodyPr/>
          <a:lstStyle/>
          <a:p>
            <a:r>
              <a:rPr lang="en-US"/>
              <a:t>Click to edit Master title style</a:t>
            </a:r>
            <a:endParaRPr/>
          </a:p>
        </p:txBody>
      </p:sp>
    </p:spTree>
    <p:extLst>
      <p:ext uri="{BB962C8B-B14F-4D97-AF65-F5344CB8AC3E}">
        <p14:creationId xmlns:p14="http://schemas.microsoft.com/office/powerpoint/2010/main" val="3486091163"/>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142108" y="1514475"/>
            <a:ext cx="7929246" cy="64008"/>
            <a:chOff x="1522413" y="1514475"/>
            <a:chExt cx="10569575" cy="64008"/>
          </a:xfrm>
          <a:solidFill>
            <a:schemeClr val="tx2"/>
          </a:solidFill>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7" name="Date Placeholder 6"/>
          <p:cNvSpPr>
            <a:spLocks noGrp="1"/>
          </p:cNvSpPr>
          <p:nvPr>
            <p:ph type="dt" sz="half" idx="10"/>
          </p:nvPr>
        </p:nvSpPr>
        <p:spPr/>
        <p:txBody>
          <a:bodyPr/>
          <a:lstStyle/>
          <a:p>
            <a:fld id="{1D8BD707-D9CF-40AE-B4C6-C98DA3205C09}" type="datetimeFigureOut">
              <a:rPr lang="en-US" smtClean="0"/>
              <a:pPr/>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6" name="Content Placeholder 5"/>
          <p:cNvSpPr>
            <a:spLocks noGrp="1"/>
          </p:cNvSpPr>
          <p:nvPr>
            <p:ph sz="quarter" idx="4"/>
          </p:nvPr>
        </p:nvSpPr>
        <p:spPr>
          <a:xfrm>
            <a:off x="4688616" y="2819400"/>
            <a:ext cx="3313277" cy="3352801"/>
          </a:xfrm>
        </p:spPr>
        <p:txBody>
          <a:bodyPr/>
          <a:lstStyle>
            <a:lvl1pPr>
              <a:defRPr sz="1800"/>
            </a:lvl1pPr>
            <a:lvl2pPr>
              <a:defRPr sz="1500"/>
            </a:lvl2pPr>
            <a:lvl3pPr>
              <a:defRPr sz="1350"/>
            </a:lvl3pPr>
            <a:lvl4pPr>
              <a:defRPr sz="1200"/>
            </a:lvl4pPr>
            <a:lvl5pPr marL="1468003">
              <a:defRPr sz="1200"/>
            </a:lvl5pPr>
            <a:lvl6pPr marL="1468003">
              <a:defRPr sz="1200"/>
            </a:lvl6pPr>
            <a:lvl7pPr marL="1468003">
              <a:defRPr sz="1200"/>
            </a:lvl7pPr>
            <a:lvl8pPr marL="1468003">
              <a:defRPr sz="1200"/>
            </a:lvl8pPr>
            <a:lvl9pPr marL="1468003">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6" y="1905000"/>
            <a:ext cx="3313277" cy="762000"/>
          </a:xfrm>
        </p:spPr>
        <p:txBody>
          <a:bodyPr anchor="ctr"/>
          <a:lstStyle>
            <a:lvl1pPr marL="0" indent="0">
              <a:spcBef>
                <a:spcPts val="0"/>
              </a:spcBef>
              <a:buNone/>
              <a:defRPr sz="1800" b="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4" name="Content Placeholder 3"/>
          <p:cNvSpPr>
            <a:spLocks noGrp="1"/>
          </p:cNvSpPr>
          <p:nvPr>
            <p:ph sz="half" idx="2"/>
          </p:nvPr>
        </p:nvSpPr>
        <p:spPr>
          <a:xfrm>
            <a:off x="1142107" y="2819400"/>
            <a:ext cx="3313277" cy="3352801"/>
          </a:xfrm>
        </p:spPr>
        <p:txBody>
          <a:bodyPr/>
          <a:lstStyle>
            <a:lvl1pPr>
              <a:defRPr sz="1800"/>
            </a:lvl1pPr>
            <a:lvl2pPr>
              <a:defRPr sz="1500"/>
            </a:lvl2pPr>
            <a:lvl3pPr>
              <a:defRPr sz="1350"/>
            </a:lvl3pPr>
            <a:lvl4pPr>
              <a:defRPr sz="1200"/>
            </a:lvl4pPr>
            <a:lvl5pPr>
              <a:defRPr sz="1200"/>
            </a:lvl5pPr>
            <a:lvl6pPr marL="1468003">
              <a:defRPr sz="1200"/>
            </a:lvl6pPr>
            <a:lvl7pPr marL="1468003">
              <a:defRPr sz="1200" baseline="0"/>
            </a:lvl7pPr>
            <a:lvl8pPr marL="1468003">
              <a:defRPr sz="1200" baseline="0"/>
            </a:lvl8pPr>
            <a:lvl9pPr marL="1468003">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1142107" y="1905000"/>
            <a:ext cx="3313277" cy="762000"/>
          </a:xfrm>
        </p:spPr>
        <p:txBody>
          <a:bodyPr anchor="ctr"/>
          <a:lstStyle>
            <a:lvl1pPr marL="0" indent="0">
              <a:spcBef>
                <a:spcPts val="0"/>
              </a:spcBef>
              <a:buNone/>
              <a:defRPr sz="1800" b="0"/>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2" name="Title 1"/>
          <p:cNvSpPr>
            <a:spLocks noGrp="1"/>
          </p:cNvSpPr>
          <p:nvPr>
            <p:ph type="title"/>
          </p:nvPr>
        </p:nvSpPr>
        <p:spPr>
          <a:xfrm>
            <a:off x="1142108" y="274638"/>
            <a:ext cx="6859785" cy="1020762"/>
          </a:xfrm>
        </p:spPr>
        <p:txBody>
          <a:bodyPr/>
          <a:lstStyle>
            <a:lvl1pPr>
              <a:defRPr/>
            </a:lvl1pPr>
          </a:lstStyle>
          <a:p>
            <a:r>
              <a:rPr lang="en-US"/>
              <a:t>Click to edit Master title style</a:t>
            </a:r>
            <a:endParaRPr/>
          </a:p>
        </p:txBody>
      </p:sp>
    </p:spTree>
    <p:extLst>
      <p:ext uri="{BB962C8B-B14F-4D97-AF65-F5344CB8AC3E}">
        <p14:creationId xmlns:p14="http://schemas.microsoft.com/office/powerpoint/2010/main" val="505213070"/>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142108" y="1514475"/>
            <a:ext cx="7929246" cy="64008"/>
            <a:chOff x="1522413" y="1514475"/>
            <a:chExt cx="10569575" cy="64008"/>
          </a:xfrm>
          <a:solidFill>
            <a:schemeClr val="tx2"/>
          </a:solidFill>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3" name="Date Placeholder 2"/>
          <p:cNvSpPr>
            <a:spLocks noGrp="1"/>
          </p:cNvSpPr>
          <p:nvPr>
            <p:ph type="dt" sz="half" idx="10"/>
          </p:nvPr>
        </p:nvSpPr>
        <p:spPr/>
        <p:txBody>
          <a:bodyPr/>
          <a:lstStyle/>
          <a:p>
            <a:fld id="{1D8BD707-D9CF-40AE-B4C6-C98DA3205C09}" type="datetimeFigureOut">
              <a:rPr lang="en-US" smtClean="0"/>
              <a:pPr/>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12352355"/>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9161635"/>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3314242" y="1630822"/>
            <a:ext cx="4719500" cy="4575885"/>
            <a:chOff x="4417839" y="1630821"/>
            <a:chExt cx="6291028" cy="4575885"/>
          </a:xfrm>
          <a:solidFill>
            <a:schemeClr val="tx2"/>
          </a:solidFill>
        </p:grpSpPr>
        <p:grpSp>
          <p:nvGrpSpPr>
            <p:cNvPr id="616" name="Group 615"/>
            <p:cNvGrpSpPr/>
            <p:nvPr/>
          </p:nvGrpSpPr>
          <p:grpSpPr bwMode="invGray">
            <a:xfrm>
              <a:off x="5414491" y="1630821"/>
              <a:ext cx="5294376" cy="4114800"/>
              <a:chOff x="3310555" y="716546"/>
              <a:chExt cx="5294376" cy="4114800"/>
            </a:xfrm>
            <a:grpFill/>
          </p:grpSpPr>
          <p:grpSp>
            <p:nvGrpSpPr>
              <p:cNvPr id="768" name="Group 767"/>
              <p:cNvGrpSpPr/>
              <p:nvPr/>
            </p:nvGrpSpPr>
            <p:grpSpPr bwMode="invGray">
              <a:xfrm flipH="1">
                <a:off x="3310555" y="737968"/>
                <a:ext cx="5294376" cy="54864"/>
                <a:chOff x="1522413" y="1514475"/>
                <a:chExt cx="10569575" cy="64008"/>
              </a:xfrm>
              <a:grp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nvGrpSpPr>
              <p:cNvPr id="769" name="Group 768"/>
              <p:cNvGrpSpPr/>
              <p:nvPr/>
            </p:nvGrpSpPr>
            <p:grpSpPr bwMode="invGray">
              <a:xfrm rot="16200000" flipH="1">
                <a:off x="6492229" y="2755658"/>
                <a:ext cx="4114800" cy="36576"/>
                <a:chOff x="1522413" y="1514475"/>
                <a:chExt cx="10569575" cy="64008"/>
              </a:xfrm>
              <a:grp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grpSp>
          <p:nvGrpSpPr>
            <p:cNvPr id="617" name="Group 616"/>
            <p:cNvGrpSpPr/>
            <p:nvPr/>
          </p:nvGrpSpPr>
          <p:grpSpPr bwMode="invGray">
            <a:xfrm rot="10800000">
              <a:off x="4417839" y="2091906"/>
              <a:ext cx="5294376" cy="4114800"/>
              <a:chOff x="3310555" y="716546"/>
              <a:chExt cx="5294376" cy="4114800"/>
            </a:xfrm>
            <a:grpFill/>
          </p:grpSpPr>
          <p:grpSp>
            <p:nvGrpSpPr>
              <p:cNvPr id="618" name="Group 617"/>
              <p:cNvGrpSpPr/>
              <p:nvPr/>
            </p:nvGrpSpPr>
            <p:grpSpPr bwMode="invGray">
              <a:xfrm flipH="1">
                <a:off x="3310555" y="737968"/>
                <a:ext cx="5294376" cy="54864"/>
                <a:chOff x="1522413" y="1514475"/>
                <a:chExt cx="10569575" cy="64008"/>
              </a:xfrm>
              <a:grp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nvGrpSpPr>
              <p:cNvPr id="619" name="Group 618"/>
              <p:cNvGrpSpPr/>
              <p:nvPr/>
            </p:nvGrpSpPr>
            <p:grpSpPr bwMode="invGray">
              <a:xfrm rot="16200000" flipH="1">
                <a:off x="6492229" y="2755658"/>
                <a:ext cx="4114800" cy="36576"/>
                <a:chOff x="1522413" y="1514475"/>
                <a:chExt cx="10569575" cy="64008"/>
              </a:xfrm>
              <a:grp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grpSp>
      <p:sp>
        <p:nvSpPr>
          <p:cNvPr id="5" name="Date Placeholder 4"/>
          <p:cNvSpPr>
            <a:spLocks noGrp="1"/>
          </p:cNvSpPr>
          <p:nvPr>
            <p:ph type="dt" sz="half" idx="10"/>
          </p:nvPr>
        </p:nvSpPr>
        <p:spPr/>
        <p:txBody>
          <a:bodyPr/>
          <a:lstStyle/>
          <a:p>
            <a:fld id="{1D8BD707-D9CF-40AE-B4C6-C98DA3205C09}"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Content Placeholder 2"/>
          <p:cNvSpPr>
            <a:spLocks noGrp="1"/>
          </p:cNvSpPr>
          <p:nvPr>
            <p:ph idx="1"/>
          </p:nvPr>
        </p:nvSpPr>
        <p:spPr>
          <a:xfrm>
            <a:off x="3533436" y="1905000"/>
            <a:ext cx="4253068"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baseline="0"/>
            </a:lvl7pPr>
            <a:lvl8pPr>
              <a:defRPr sz="1200" baseline="0"/>
            </a:lvl8pPr>
            <a:lvl9pPr>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142107" y="3429000"/>
            <a:ext cx="2057936" cy="2743200"/>
          </a:xfrm>
        </p:spPr>
        <p:txBody>
          <a:bodyPr anchor="b">
            <a:normAutofit/>
          </a:bodyPr>
          <a:lstStyle>
            <a:lvl1pPr marL="0" indent="0">
              <a:spcBef>
                <a:spcPts val="9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2" name="Title 1"/>
          <p:cNvSpPr>
            <a:spLocks noGrp="1"/>
          </p:cNvSpPr>
          <p:nvPr>
            <p:ph type="title"/>
          </p:nvPr>
        </p:nvSpPr>
        <p:spPr>
          <a:xfrm>
            <a:off x="1142108" y="274638"/>
            <a:ext cx="6859785" cy="1020762"/>
          </a:xfrm>
        </p:spPr>
        <p:txBody>
          <a:bodyPr anchor="b">
            <a:noAutofit/>
          </a:bodyPr>
          <a:lstStyle>
            <a:lvl1pPr algn="l">
              <a:defRPr sz="2401" b="0"/>
            </a:lvl1pPr>
          </a:lstStyle>
          <a:p>
            <a:r>
              <a:rPr lang="en-US"/>
              <a:t>Click to edit Master title style</a:t>
            </a:r>
            <a:endParaRPr/>
          </a:p>
        </p:txBody>
      </p:sp>
    </p:spTree>
    <p:extLst>
      <p:ext uri="{BB962C8B-B14F-4D97-AF65-F5344CB8AC3E}">
        <p14:creationId xmlns:p14="http://schemas.microsoft.com/office/powerpoint/2010/main" val="628983717"/>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085908" y="1630822"/>
            <a:ext cx="4719500" cy="4575885"/>
            <a:chOff x="4417839" y="1630821"/>
            <a:chExt cx="6291028" cy="4575885"/>
          </a:xfrm>
          <a:solidFill>
            <a:schemeClr val="tx2"/>
          </a:solidFill>
        </p:grpSpPr>
        <p:grpSp>
          <p:nvGrpSpPr>
            <p:cNvPr id="615" name="Group 614"/>
            <p:cNvGrpSpPr/>
            <p:nvPr/>
          </p:nvGrpSpPr>
          <p:grpSpPr bwMode="invGray">
            <a:xfrm>
              <a:off x="5414491" y="1630821"/>
              <a:ext cx="5294376" cy="4114800"/>
              <a:chOff x="3310555" y="716546"/>
              <a:chExt cx="5294376" cy="4114800"/>
            </a:xfrm>
            <a:grpFill/>
          </p:grpSpPr>
          <p:grpSp>
            <p:nvGrpSpPr>
              <p:cNvPr id="767" name="Group 766"/>
              <p:cNvGrpSpPr/>
              <p:nvPr/>
            </p:nvGrpSpPr>
            <p:grpSpPr bwMode="invGray">
              <a:xfrm flipH="1">
                <a:off x="3310555" y="737968"/>
                <a:ext cx="5294376" cy="54864"/>
                <a:chOff x="1522413" y="1514475"/>
                <a:chExt cx="10569575" cy="64008"/>
              </a:xfrm>
              <a:grp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nvGrpSpPr>
              <p:cNvPr id="768" name="Group 767"/>
              <p:cNvGrpSpPr/>
              <p:nvPr/>
            </p:nvGrpSpPr>
            <p:grpSpPr bwMode="invGray">
              <a:xfrm rot="16200000" flipH="1">
                <a:off x="6492229" y="2755658"/>
                <a:ext cx="4114800" cy="36576"/>
                <a:chOff x="1522413" y="1514475"/>
                <a:chExt cx="10569575" cy="64008"/>
              </a:xfrm>
              <a:grp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grpSp>
          <p:nvGrpSpPr>
            <p:cNvPr id="616" name="Group 615"/>
            <p:cNvGrpSpPr/>
            <p:nvPr/>
          </p:nvGrpSpPr>
          <p:grpSpPr bwMode="invGray">
            <a:xfrm rot="10800000">
              <a:off x="4417839" y="2091906"/>
              <a:ext cx="5294376" cy="4114800"/>
              <a:chOff x="3310555" y="716546"/>
              <a:chExt cx="5294376" cy="4114800"/>
            </a:xfrm>
            <a:grpFill/>
          </p:grpSpPr>
          <p:grpSp>
            <p:nvGrpSpPr>
              <p:cNvPr id="617" name="Group 616"/>
              <p:cNvGrpSpPr/>
              <p:nvPr/>
            </p:nvGrpSpPr>
            <p:grpSpPr bwMode="invGray">
              <a:xfrm flipH="1">
                <a:off x="3310555" y="737968"/>
                <a:ext cx="5294376" cy="54864"/>
                <a:chOff x="1522413" y="1514475"/>
                <a:chExt cx="10569575" cy="64008"/>
              </a:xfrm>
              <a:grp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nvGrpSpPr>
              <p:cNvPr id="618" name="Group 617"/>
              <p:cNvGrpSpPr/>
              <p:nvPr/>
            </p:nvGrpSpPr>
            <p:grpSpPr bwMode="invGray">
              <a:xfrm rot="16200000" flipH="1">
                <a:off x="6492229" y="2755658"/>
                <a:ext cx="4114800" cy="36576"/>
                <a:chOff x="1522413" y="1514475"/>
                <a:chExt cx="10569575" cy="64008"/>
              </a:xfrm>
              <a:grp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grpSp>
      </p:grpSp>
      <p:sp>
        <p:nvSpPr>
          <p:cNvPr id="5" name="Date Placeholder 4"/>
          <p:cNvSpPr>
            <a:spLocks noGrp="1"/>
          </p:cNvSpPr>
          <p:nvPr>
            <p:ph type="dt" sz="half" idx="10"/>
          </p:nvPr>
        </p:nvSpPr>
        <p:spPr/>
        <p:txBody>
          <a:bodyPr/>
          <a:lstStyle/>
          <a:p>
            <a:fld id="{1D8BD707-D9CF-40AE-B4C6-C98DA3205C09}"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1309719" y="1884311"/>
            <a:ext cx="4253068" cy="4041648"/>
          </a:xfrm>
          <a:solidFill>
            <a:schemeClr val="bg1"/>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31014" y="3411748"/>
            <a:ext cx="2057936" cy="2743200"/>
          </a:xfrm>
        </p:spPr>
        <p:txBody>
          <a:bodyPr anchor="b">
            <a:normAutofit/>
          </a:bodyPr>
          <a:lstStyle>
            <a:lvl1pPr marL="0" indent="0">
              <a:spcBef>
                <a:spcPts val="9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2" name="Title 1"/>
          <p:cNvSpPr>
            <a:spLocks noGrp="1"/>
          </p:cNvSpPr>
          <p:nvPr>
            <p:ph type="title"/>
          </p:nvPr>
        </p:nvSpPr>
        <p:spPr>
          <a:xfrm>
            <a:off x="1142108" y="274638"/>
            <a:ext cx="6859785" cy="1020762"/>
          </a:xfrm>
        </p:spPr>
        <p:txBody>
          <a:bodyPr anchor="b">
            <a:noAutofit/>
          </a:bodyPr>
          <a:lstStyle>
            <a:lvl1pPr algn="l">
              <a:defRPr sz="2401" b="0"/>
            </a:lvl1pPr>
          </a:lstStyle>
          <a:p>
            <a:r>
              <a:rPr lang="en-US"/>
              <a:t>Click to edit Master title style</a:t>
            </a:r>
            <a:endParaRPr/>
          </a:p>
        </p:txBody>
      </p:sp>
    </p:spTree>
    <p:extLst>
      <p:ext uri="{BB962C8B-B14F-4D97-AF65-F5344CB8AC3E}">
        <p14:creationId xmlns:p14="http://schemas.microsoft.com/office/powerpoint/2010/main" val="1785011401"/>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a:defRPr sz="750">
                <a:solidFill>
                  <a:schemeClr val="bg1"/>
                </a:solidFill>
              </a:defRPr>
            </a:lvl1pPr>
          </a:lstStyle>
          <a:p>
            <a:fld id="{1D8BD707-D9CF-40AE-B4C6-C98DA3205C09}" type="datetimeFigureOut">
              <a:rPr lang="en-US" smtClean="0"/>
              <a:pPr/>
              <a:t>6/7/2022</a:t>
            </a:fld>
            <a:endParaRPr lang="en-US"/>
          </a:p>
        </p:txBody>
      </p:sp>
      <p:sp>
        <p:nvSpPr>
          <p:cNvPr id="5" name="Footer Placeholder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a:defRPr sz="750">
                <a:solidFill>
                  <a:schemeClr val="bg1"/>
                </a:solidFill>
              </a:defRPr>
            </a:lvl1pPr>
          </a:lstStyle>
          <a:p>
            <a:endParaRPr lang="en-US"/>
          </a:p>
        </p:txBody>
      </p:sp>
      <p:sp>
        <p:nvSpPr>
          <p:cNvPr id="6" name="Slide Number Placeholder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a:defRPr sz="750">
                <a:solidFill>
                  <a:schemeClr val="bg1"/>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lang="en-US"/>
              <a:t>Click to edit Master title style</a:t>
            </a:r>
            <a:endParaRPr/>
          </a:p>
        </p:txBody>
      </p:sp>
    </p:spTree>
    <p:extLst>
      <p:ext uri="{BB962C8B-B14F-4D97-AF65-F5344CB8AC3E}">
        <p14:creationId xmlns:p14="http://schemas.microsoft.com/office/powerpoint/2010/main" val="2459083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txStyles>
    <p:titleStyle>
      <a:lvl1pPr algn="l" defTabSz="685983" rtl="0" eaLnBrk="1" latinLnBrk="0" hangingPunct="1">
        <a:lnSpc>
          <a:spcPct val="90000"/>
        </a:lnSpc>
        <a:spcBef>
          <a:spcPct val="0"/>
        </a:spcBef>
        <a:buNone/>
        <a:defRPr sz="2401" kern="1200">
          <a:solidFill>
            <a:schemeClr val="bg1"/>
          </a:solidFill>
          <a:latin typeface="+mj-lt"/>
          <a:ea typeface="+mj-ea"/>
          <a:cs typeface="+mj-cs"/>
        </a:defRPr>
      </a:lvl1pPr>
    </p:titleStyle>
    <p:bodyStyle>
      <a:lvl1pPr marL="205795" indent="-205795" algn="l" defTabSz="685983" rtl="0" eaLnBrk="1" latinLnBrk="0" hangingPunct="1">
        <a:lnSpc>
          <a:spcPct val="90000"/>
        </a:lnSpc>
        <a:spcBef>
          <a:spcPts val="1350"/>
        </a:spcBef>
        <a:buClr>
          <a:schemeClr val="tx2"/>
        </a:buClr>
        <a:buSzPct val="80000"/>
        <a:buFont typeface="Wingdings 3" panose="05040102010807070707" pitchFamily="18" charset="2"/>
        <a:buChar char="u"/>
        <a:defRPr sz="1800" kern="1200">
          <a:solidFill>
            <a:schemeClr val="bg1"/>
          </a:solidFill>
          <a:latin typeface="+mn-lt"/>
          <a:ea typeface="+mn-ea"/>
          <a:cs typeface="+mn-cs"/>
        </a:defRPr>
      </a:lvl1pPr>
      <a:lvl2pPr marL="432169" indent="-205795" algn="l" defTabSz="685983" rtl="0" eaLnBrk="1" latinLnBrk="0" hangingPunct="1">
        <a:lnSpc>
          <a:spcPct val="90000"/>
        </a:lnSpc>
        <a:spcBef>
          <a:spcPts val="450"/>
        </a:spcBef>
        <a:buClr>
          <a:schemeClr val="tx2"/>
        </a:buClr>
        <a:buSzPct val="100000"/>
        <a:buFont typeface="Wingdings 3" panose="05040102010807070707" pitchFamily="18" charset="2"/>
        <a:buChar char="u"/>
        <a:defRPr sz="1500" kern="1200">
          <a:solidFill>
            <a:schemeClr val="bg1"/>
          </a:solidFill>
          <a:latin typeface="+mn-lt"/>
          <a:ea typeface="+mn-ea"/>
          <a:cs typeface="+mn-cs"/>
        </a:defRPr>
      </a:lvl2pPr>
      <a:lvl3pPr marL="603665" indent="-171496" algn="l" defTabSz="685983" rtl="0" eaLnBrk="1" latinLnBrk="0" hangingPunct="1">
        <a:lnSpc>
          <a:spcPct val="90000"/>
        </a:lnSpc>
        <a:spcBef>
          <a:spcPts val="450"/>
        </a:spcBef>
        <a:buClr>
          <a:schemeClr val="tx2"/>
        </a:buClr>
        <a:buSzPct val="80000"/>
        <a:buFont typeface="Wingdings 3" panose="05040102010807070707" pitchFamily="18" charset="2"/>
        <a:buChar char="u"/>
        <a:defRPr sz="1350" kern="1200">
          <a:solidFill>
            <a:schemeClr val="bg1"/>
          </a:solidFill>
          <a:latin typeface="+mn-lt"/>
          <a:ea typeface="+mn-ea"/>
          <a:cs typeface="+mn-cs"/>
        </a:defRPr>
      </a:lvl3pPr>
      <a:lvl4pPr marL="775161" indent="-171496" algn="l" defTabSz="685983" rtl="0" eaLnBrk="1" latinLnBrk="0" hangingPunct="1">
        <a:lnSpc>
          <a:spcPct val="90000"/>
        </a:lnSpc>
        <a:spcBef>
          <a:spcPts val="450"/>
        </a:spcBef>
        <a:buClr>
          <a:schemeClr val="tx2"/>
        </a:buClr>
        <a:buSzPct val="100000"/>
        <a:buFont typeface="Wingdings 3" panose="05040102010807070707" pitchFamily="18" charset="2"/>
        <a:buChar char="u"/>
        <a:defRPr sz="1200" kern="1200">
          <a:solidFill>
            <a:schemeClr val="bg1"/>
          </a:solidFill>
          <a:latin typeface="+mn-lt"/>
          <a:ea typeface="+mn-ea"/>
          <a:cs typeface="+mn-cs"/>
        </a:defRPr>
      </a:lvl4pPr>
      <a:lvl5pPr marL="946656" indent="-171496" algn="l" defTabSz="685983" rtl="0" eaLnBrk="1" latinLnBrk="0" hangingPunct="1">
        <a:lnSpc>
          <a:spcPct val="90000"/>
        </a:lnSpc>
        <a:spcBef>
          <a:spcPts val="450"/>
        </a:spcBef>
        <a:buClr>
          <a:schemeClr val="tx2"/>
        </a:buClr>
        <a:buSzPct val="100000"/>
        <a:buFont typeface="Wingdings 3" panose="05040102010807070707" pitchFamily="18" charset="2"/>
        <a:buChar char="u"/>
        <a:defRPr sz="1200" kern="1200">
          <a:solidFill>
            <a:schemeClr val="bg1"/>
          </a:solidFill>
          <a:latin typeface="+mn-lt"/>
          <a:ea typeface="+mn-ea"/>
          <a:cs typeface="+mn-cs"/>
        </a:defRPr>
      </a:lvl5pPr>
      <a:lvl6pPr marL="1118152" indent="-171496" algn="l" defTabSz="685983" rtl="0" eaLnBrk="1" latinLnBrk="0" hangingPunct="1">
        <a:lnSpc>
          <a:spcPct val="90000"/>
        </a:lnSpc>
        <a:spcBef>
          <a:spcPts val="450"/>
        </a:spcBef>
        <a:buClr>
          <a:schemeClr val="tx2"/>
        </a:buClr>
        <a:buSzPct val="100000"/>
        <a:buFont typeface="Wingdings 3" panose="05040102010807070707" pitchFamily="18" charset="2"/>
        <a:buChar char="u"/>
        <a:defRPr sz="1200" kern="1200">
          <a:solidFill>
            <a:schemeClr val="bg1"/>
          </a:solidFill>
          <a:latin typeface="+mn-lt"/>
          <a:ea typeface="+mn-ea"/>
          <a:cs typeface="+mn-cs"/>
        </a:defRPr>
      </a:lvl6pPr>
      <a:lvl7pPr marL="1289648" indent="-171496" algn="l" defTabSz="685983" rtl="0" eaLnBrk="1" latinLnBrk="0" hangingPunct="1">
        <a:lnSpc>
          <a:spcPct val="90000"/>
        </a:lnSpc>
        <a:spcBef>
          <a:spcPts val="450"/>
        </a:spcBef>
        <a:buClr>
          <a:schemeClr val="tx2"/>
        </a:buClr>
        <a:buSzPct val="80000"/>
        <a:buFont typeface="Wingdings 3" panose="05040102010807070707" pitchFamily="18" charset="2"/>
        <a:buChar char="u"/>
        <a:defRPr sz="1200" kern="1200">
          <a:solidFill>
            <a:schemeClr val="bg1"/>
          </a:solidFill>
          <a:latin typeface="+mn-lt"/>
          <a:ea typeface="+mn-ea"/>
          <a:cs typeface="+mn-cs"/>
        </a:defRPr>
      </a:lvl7pPr>
      <a:lvl8pPr marL="1461144" indent="-171496" algn="l" defTabSz="685983" rtl="0" eaLnBrk="1" latinLnBrk="0" hangingPunct="1">
        <a:lnSpc>
          <a:spcPct val="90000"/>
        </a:lnSpc>
        <a:spcBef>
          <a:spcPts val="450"/>
        </a:spcBef>
        <a:buClr>
          <a:schemeClr val="tx2"/>
        </a:buClr>
        <a:buSzPct val="100000"/>
        <a:buFont typeface="Wingdings 3" panose="05040102010807070707" pitchFamily="18" charset="2"/>
        <a:buChar char="u"/>
        <a:defRPr sz="1200" kern="1200">
          <a:solidFill>
            <a:schemeClr val="bg1"/>
          </a:solidFill>
          <a:latin typeface="+mn-lt"/>
          <a:ea typeface="+mn-ea"/>
          <a:cs typeface="+mn-cs"/>
        </a:defRPr>
      </a:lvl8pPr>
      <a:lvl9pPr marL="1632639" indent="-171496" algn="l" defTabSz="685983" rtl="0" eaLnBrk="1" latinLnBrk="0" hangingPunct="1">
        <a:lnSpc>
          <a:spcPct val="90000"/>
        </a:lnSpc>
        <a:spcBef>
          <a:spcPts val="450"/>
        </a:spcBef>
        <a:buClr>
          <a:schemeClr val="tx2"/>
        </a:buClr>
        <a:buSzPct val="80000"/>
        <a:buFont typeface="Wingdings 3" panose="05040102010807070707" pitchFamily="18" charset="2"/>
        <a:buChar char="u"/>
        <a:defRPr sz="1200" kern="1200">
          <a:solidFill>
            <a:schemeClr val="bg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personal%20website" TargetMode="External"/><Relationship Id="rId7" Type="http://schemas.openxmlformats.org/officeDocument/2006/relationships/hyperlink" Target="h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someoneidea" TargetMode="External"/><Relationship Id="rId5" Type="http://schemas.openxmlformats.org/officeDocument/2006/relationships/hyperlink" Target="github" TargetMode="External"/><Relationship Id="rId4" Type="http://schemas.openxmlformats.org/officeDocument/2006/relationships/hyperlink" Target="https://www.linkedin.com/in/muhammad-ali-ma78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en.wikipedia.org/wiki/Hybrid_clou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endParaRPr lang="en-US"/>
          </a:p>
        </p:txBody>
      </p:sp>
      <p:pic>
        <p:nvPicPr>
          <p:cNvPr id="5" name="Content Placeholder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6199" y="76200"/>
            <a:ext cx="8991601" cy="6705600"/>
          </a:xfrm>
          <a:prstGeom prst="rect">
            <a:avLst/>
          </a:prstGeom>
        </p:spPr>
      </p:pic>
    </p:spTree>
    <p:extLst>
      <p:ext uri="{BB962C8B-B14F-4D97-AF65-F5344CB8AC3E}">
        <p14:creationId xmlns:p14="http://schemas.microsoft.com/office/powerpoint/2010/main" val="134614612"/>
      </p:ext>
    </p:extLst>
  </p:cSld>
  <p:clrMapOvr>
    <a:masterClrMapping/>
  </p:clrMapOvr>
  <mc:AlternateContent xmlns:mc="http://schemas.openxmlformats.org/markup-compatibility/2006" xmlns:p14="http://schemas.microsoft.com/office/powerpoint/2010/main">
    <mc:Choice Requires="p14">
      <p:transition spd="slow" p14:dur="2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E3E69-75EF-E3B8-352B-3E5CFB256E97}"/>
              </a:ext>
            </a:extLst>
          </p:cNvPr>
          <p:cNvSpPr>
            <a:spLocks noGrp="1"/>
          </p:cNvSpPr>
          <p:nvPr>
            <p:ph type="title"/>
          </p:nvPr>
        </p:nvSpPr>
        <p:spPr/>
        <p:txBody>
          <a:bodyPr/>
          <a:lstStyle/>
          <a:p>
            <a:r>
              <a:rPr lang="en-US" dirty="0"/>
              <a:t> </a:t>
            </a:r>
          </a:p>
        </p:txBody>
      </p:sp>
      <p:sp>
        <p:nvSpPr>
          <p:cNvPr id="4" name="Flowchart: Punched Tape 3">
            <a:extLst>
              <a:ext uri="{FF2B5EF4-FFF2-40B4-BE49-F238E27FC236}">
                <a16:creationId xmlns:a16="http://schemas.microsoft.com/office/drawing/2014/main" id="{5D5CE7EA-FC37-94DB-6AA2-AAF2790C5D37}"/>
              </a:ext>
            </a:extLst>
          </p:cNvPr>
          <p:cNvSpPr/>
          <p:nvPr/>
        </p:nvSpPr>
        <p:spPr>
          <a:xfrm>
            <a:off x="1752600" y="2819400"/>
            <a:ext cx="4724400" cy="1447800"/>
          </a:xfrm>
          <a:prstGeom prst="flowChartPunchedTap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B0F0"/>
                </a:solidFill>
              </a:rPr>
              <a:t>Thanks, Everyone</a:t>
            </a:r>
          </a:p>
        </p:txBody>
      </p:sp>
    </p:spTree>
    <p:extLst>
      <p:ext uri="{BB962C8B-B14F-4D97-AF65-F5344CB8AC3E}">
        <p14:creationId xmlns:p14="http://schemas.microsoft.com/office/powerpoint/2010/main" val="3376435731"/>
      </p:ext>
    </p:extLst>
  </p:cSld>
  <p:clrMapOvr>
    <a:masterClrMapping/>
  </p:clrMapOvr>
  <mc:AlternateContent xmlns:mc="http://schemas.openxmlformats.org/markup-compatibility/2006" xmlns:p14="http://schemas.microsoft.com/office/powerpoint/2010/main">
    <mc:Choice Requires="p14">
      <p:transition spd="slow" p14:dur="1250">
        <p14:prism dir="u"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D9116D91-5AC4-47B4-B62B-75CAB5510527}" type="slidenum">
              <a:rPr lang="en-US" altLang="en-US">
                <a:solidFill>
                  <a:srgbClr val="595959"/>
                </a:solidFill>
                <a:latin typeface="Century Gothic" panose="020B0502020202020204" pitchFamily="34" charset="0"/>
              </a:rPr>
              <a:pPr eaLnBrk="1" hangingPunct="1"/>
              <a:t>2</a:t>
            </a:fld>
            <a:endParaRPr lang="en-US" altLang="en-US">
              <a:solidFill>
                <a:srgbClr val="595959"/>
              </a:solidFill>
              <a:latin typeface="Century Gothic" panose="020B0502020202020204" pitchFamily="34" charset="0"/>
            </a:endParaRPr>
          </a:p>
        </p:txBody>
      </p:sp>
      <p:sp>
        <p:nvSpPr>
          <p:cNvPr id="3" name="Content Placeholder 2"/>
          <p:cNvSpPr>
            <a:spLocks noGrp="1"/>
          </p:cNvSpPr>
          <p:nvPr>
            <p:ph idx="1"/>
          </p:nvPr>
        </p:nvSpPr>
        <p:spPr>
          <a:xfrm>
            <a:off x="1142108" y="1905000"/>
            <a:ext cx="7468492" cy="4267200"/>
          </a:xfrm>
          <a:effectLst>
            <a:outerShdw sx="1000" sy="1000" algn="ctr" rotWithShape="0">
              <a:schemeClr val="accent2">
                <a:lumMod val="40000"/>
                <a:lumOff val="60000"/>
              </a:schemeClr>
            </a:outerShdw>
          </a:effectLst>
        </p:spPr>
        <p:txBody>
          <a:bodyPr rtlCol="0">
            <a:normAutofit/>
          </a:bodyPr>
          <a:lstStyle/>
          <a:p>
            <a:pPr marL="109728" indent="0" eaLnBrk="1" fontAlgn="auto" hangingPunct="1">
              <a:spcAft>
                <a:spcPts val="0"/>
              </a:spcAft>
              <a:buClr>
                <a:schemeClr val="accent3"/>
              </a:buClr>
              <a:buNone/>
              <a:defRPr/>
            </a:pPr>
            <a:r>
              <a:rPr lang="en-US" dirty="0">
                <a:solidFill>
                  <a:schemeClr val="tx1">
                    <a:lumMod val="50000"/>
                    <a:lumOff val="50000"/>
                  </a:schemeClr>
                </a:solidFill>
              </a:rPr>
              <a:t>:</a:t>
            </a:r>
          </a:p>
        </p:txBody>
      </p:sp>
      <p:sp>
        <p:nvSpPr>
          <p:cNvPr id="6146" name="Title 1"/>
          <p:cNvSpPr>
            <a:spLocks noGrp="1"/>
          </p:cNvSpPr>
          <p:nvPr>
            <p:ph type="title"/>
          </p:nvPr>
        </p:nvSpPr>
        <p:spPr>
          <a:xfrm>
            <a:off x="1079795" y="153035"/>
            <a:ext cx="6859785" cy="1020762"/>
          </a:xfrm>
        </p:spPr>
        <p:txBody>
          <a:bodyPr>
            <a:normAutofit/>
          </a:bodyPr>
          <a:lstStyle/>
          <a:p>
            <a:pPr eaLnBrk="1" fontAlgn="auto" hangingPunct="1">
              <a:spcAft>
                <a:spcPts val="0"/>
              </a:spcAft>
              <a:defRPr/>
            </a:pPr>
            <a:r>
              <a:rPr lang="en-US" sz="4400" b="1" u="sng" dirty="0"/>
              <a:t>About myself. </a:t>
            </a:r>
          </a:p>
        </p:txBody>
      </p:sp>
      <p:sp>
        <p:nvSpPr>
          <p:cNvPr id="16" name="TextBox 15"/>
          <p:cNvSpPr txBox="1"/>
          <p:nvPr/>
        </p:nvSpPr>
        <p:spPr>
          <a:xfrm>
            <a:off x="6477000" y="1031824"/>
            <a:ext cx="2549568" cy="424732"/>
          </a:xfrm>
          <a:prstGeom prst="rect">
            <a:avLst/>
          </a:prstGeom>
          <a:noFill/>
          <a:ln>
            <a:solidFill>
              <a:srgbClr val="D3D4CA"/>
            </a:solidFill>
            <a:prstDash val="lgDashDotDot"/>
          </a:ln>
        </p:spPr>
        <p:txBody>
          <a:bodyPr wrap="square" rtlCol="0">
            <a:spAutoFit/>
          </a:bodyPr>
          <a:lstStyle/>
          <a:p>
            <a:pPr>
              <a:lnSpc>
                <a:spcPct val="90000"/>
              </a:lnSpc>
            </a:pPr>
            <a:r>
              <a:rPr lang="en-IN" sz="2400" dirty="0">
                <a:solidFill>
                  <a:schemeClr val="bg1"/>
                </a:solidFill>
              </a:rPr>
              <a:t>  08/06/2022</a:t>
            </a:r>
          </a:p>
        </p:txBody>
      </p:sp>
      <p:sp>
        <p:nvSpPr>
          <p:cNvPr id="4" name="Rectangle 3">
            <a:extLst>
              <a:ext uri="{FF2B5EF4-FFF2-40B4-BE49-F238E27FC236}">
                <a16:creationId xmlns:a16="http://schemas.microsoft.com/office/drawing/2014/main" id="{3DC470DD-1919-7599-72AD-11933ED1D9B3}"/>
              </a:ext>
            </a:extLst>
          </p:cNvPr>
          <p:cNvSpPr/>
          <p:nvPr/>
        </p:nvSpPr>
        <p:spPr>
          <a:xfrm>
            <a:off x="0" y="1648032"/>
            <a:ext cx="9144000" cy="319164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Muhammad Ali  (P18-0089)</a:t>
            </a:r>
          </a:p>
          <a:p>
            <a:endParaRPr lang="en-US" sz="3600" b="1" dirty="0"/>
          </a:p>
          <a:p>
            <a:r>
              <a:rPr lang="en-US" sz="2400" b="1" dirty="0">
                <a:solidFill>
                  <a:schemeClr val="tx1"/>
                </a:solidFill>
              </a:rPr>
              <a:t>Personal Website</a:t>
            </a:r>
            <a:r>
              <a:rPr lang="en-US" dirty="0">
                <a:solidFill>
                  <a:schemeClr val="tx1"/>
                </a:solidFill>
              </a:rPr>
              <a:t>:</a:t>
            </a:r>
            <a:r>
              <a:rPr lang="en-US" dirty="0"/>
              <a:t> </a:t>
            </a:r>
            <a:r>
              <a:rPr lang="en-US" dirty="0">
                <a:hlinkClick r:id="rId3" action="ppaction://hlinkfile"/>
              </a:rPr>
              <a:t>https://m-ali-personal-website.netlify.app/</a:t>
            </a:r>
            <a:endParaRPr lang="en-US" dirty="0"/>
          </a:p>
          <a:p>
            <a:r>
              <a:rPr lang="en-US" sz="2400" b="1" dirty="0">
                <a:solidFill>
                  <a:schemeClr val="tx1"/>
                </a:solidFill>
              </a:rPr>
              <a:t>LinkedIn profile</a:t>
            </a:r>
            <a:r>
              <a:rPr lang="en-US" dirty="0">
                <a:solidFill>
                  <a:schemeClr val="tx1"/>
                </a:solidFill>
              </a:rPr>
              <a:t>:</a:t>
            </a:r>
            <a:r>
              <a:rPr lang="en-US" dirty="0"/>
              <a:t> </a:t>
            </a:r>
            <a:r>
              <a:rPr lang="en-US" i="0" dirty="0">
                <a:effectLst/>
                <a:latin typeface="-apple-system"/>
                <a:hlinkClick r:id="rId4"/>
              </a:rPr>
              <a:t>linkedin.com/in/muhammad-ali-ma786</a:t>
            </a:r>
            <a:endParaRPr lang="en-US" dirty="0"/>
          </a:p>
          <a:p>
            <a:r>
              <a:rPr lang="en-US" sz="2400" b="1" dirty="0">
                <a:solidFill>
                  <a:schemeClr val="tx1"/>
                </a:solidFill>
              </a:rPr>
              <a:t>GitHub profile</a:t>
            </a:r>
            <a:r>
              <a:rPr lang="en-US" dirty="0">
                <a:hlinkClick r:id="rId5" action="ppaction://hlinkfile"/>
              </a:rPr>
              <a:t>: </a:t>
            </a:r>
            <a:r>
              <a:rPr lang="en-US" dirty="0">
                <a:hlinkClick r:id="rId6"/>
              </a:rPr>
              <a:t>https://github.com/someoneidea</a:t>
            </a:r>
            <a:r>
              <a:rPr lang="en-US" dirty="0"/>
              <a:t> </a:t>
            </a:r>
          </a:p>
          <a:p>
            <a:r>
              <a:rPr lang="en-US" sz="2400" b="1" dirty="0">
                <a:solidFill>
                  <a:schemeClr val="tx1"/>
                </a:solidFill>
              </a:rPr>
              <a:t>Hackerrank profile: </a:t>
            </a:r>
            <a:r>
              <a:rPr lang="en-US" dirty="0">
                <a:hlinkClick r:id="rId7" action="ppaction://hlinkfile"/>
              </a:rPr>
              <a:t>https://www.hackerrank.com/muhammadali92192</a:t>
            </a:r>
            <a:endParaRPr lang="en-US" dirty="0"/>
          </a:p>
        </p:txBody>
      </p:sp>
    </p:spTree>
    <p:extLst>
      <p:ext uri="{BB962C8B-B14F-4D97-AF65-F5344CB8AC3E}">
        <p14:creationId xmlns:p14="http://schemas.microsoft.com/office/powerpoint/2010/main" val="33827714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F4F9822E-421A-408E-ABF9-4B774AF33887}" type="slidenum">
              <a:rPr lang="en-GB" altLang="en-US" sz="1200">
                <a:solidFill>
                  <a:schemeClr val="bg1"/>
                </a:solidFill>
              </a:rPr>
              <a:pPr/>
              <a:t>3</a:t>
            </a:fld>
            <a:endParaRPr lang="en-GB" altLang="en-US" sz="1200">
              <a:solidFill>
                <a:schemeClr val="bg1"/>
              </a:solidFill>
            </a:endParaRPr>
          </a:p>
        </p:txBody>
      </p:sp>
      <p:sp>
        <p:nvSpPr>
          <p:cNvPr id="5123" name="Content Placeholder 2"/>
          <p:cNvSpPr>
            <a:spLocks noGrp="1"/>
          </p:cNvSpPr>
          <p:nvPr>
            <p:ph idx="1"/>
          </p:nvPr>
        </p:nvSpPr>
        <p:spPr>
          <a:xfrm>
            <a:off x="762000" y="1265702"/>
            <a:ext cx="8382000" cy="5610227"/>
          </a:xfrm>
        </p:spPr>
        <p:txBody>
          <a:bodyPr>
            <a:normAutofit fontScale="92500" lnSpcReduction="20000"/>
          </a:bodyPr>
          <a:lstStyle/>
          <a:p>
            <a:endParaRPr lang="en-US" altLang="en-US" sz="2400" b="1" dirty="0">
              <a:latin typeface="Tw Cen MT" panose="020B0602020104020603" pitchFamily="34" charset="0"/>
            </a:endParaRPr>
          </a:p>
          <a:p>
            <a:r>
              <a:rPr lang="en-IN" sz="2400" b="1" dirty="0"/>
              <a:t>Cloud computing</a:t>
            </a:r>
            <a:r>
              <a:rPr lang="en-IN" sz="2400" dirty="0"/>
              <a:t> is internet-based computing in which large groups of remote servers are </a:t>
            </a:r>
            <a:r>
              <a:rPr lang="en-IN" sz="2400" dirty="0">
                <a:hlinkClick r:id="rId3" tooltip="Computer network"/>
              </a:rPr>
              <a:t>networked</a:t>
            </a:r>
            <a:r>
              <a:rPr lang="en-IN" sz="2400" dirty="0"/>
              <a:t> to allow the centralized data storage, and online access to computer services or resources. Clouds can be classified as public, private or </a:t>
            </a:r>
            <a:r>
              <a:rPr lang="en-IN" sz="2400" dirty="0">
                <a:hlinkClick r:id="rId4" tooltip="Hybrid cloud"/>
              </a:rPr>
              <a:t>hybrid</a:t>
            </a:r>
            <a:r>
              <a:rPr lang="en-IN" sz="2400" dirty="0"/>
              <a:t>.</a:t>
            </a:r>
            <a:endParaRPr lang="en-US" sz="2400" b="1" dirty="0">
              <a:latin typeface="Tw Cen MT" panose="020B0602020104020603" pitchFamily="34" charset="0"/>
            </a:endParaRPr>
          </a:p>
          <a:p>
            <a:endParaRPr lang="en-US" altLang="en-US" sz="2400" b="1" dirty="0">
              <a:latin typeface="Tw Cen MT" panose="020B0602020104020603" pitchFamily="34" charset="0"/>
            </a:endParaRPr>
          </a:p>
          <a:p>
            <a:r>
              <a:rPr lang="en-US" altLang="en-US" sz="2400" b="1" dirty="0">
                <a:latin typeface="Tw Cen MT" panose="020B0602020104020603" pitchFamily="34" charset="0"/>
              </a:rPr>
              <a:t>Cloud Computing </a:t>
            </a:r>
            <a:r>
              <a:rPr lang="en-US" altLang="en-US" sz="2400" dirty="0">
                <a:latin typeface="Tw Cen MT" panose="020B0602020104020603" pitchFamily="34" charset="0"/>
              </a:rPr>
              <a:t>is a general term used to describe  a new class of network based computing that takes place over the Internet, </a:t>
            </a:r>
          </a:p>
          <a:p>
            <a:pPr marL="205795" lvl="1" indent="0">
              <a:buNone/>
            </a:pPr>
            <a:endParaRPr lang="en-US" altLang="en-US" sz="2400" dirty="0">
              <a:latin typeface="Tw Cen MT" panose="020B0602020104020603" pitchFamily="34" charset="0"/>
            </a:endParaRPr>
          </a:p>
          <a:p>
            <a:pPr marL="205795" lvl="1" indent="0">
              <a:buNone/>
            </a:pPr>
            <a:r>
              <a:rPr lang="en-US" altLang="en-US" sz="2400" dirty="0">
                <a:latin typeface="Tw Cen MT" panose="020B0602020104020603" pitchFamily="34" charset="0"/>
              </a:rPr>
              <a:t>Using the </a:t>
            </a:r>
            <a:r>
              <a:rPr lang="en-US" altLang="en-US" sz="2400" dirty="0" err="1">
                <a:latin typeface="Tw Cen MT" panose="020B0602020104020603" pitchFamily="34" charset="0"/>
              </a:rPr>
              <a:t>Interbasically</a:t>
            </a:r>
            <a:r>
              <a:rPr lang="en-US" altLang="en-US" sz="2400" dirty="0">
                <a:latin typeface="Tw Cen MT" panose="020B0602020104020603" pitchFamily="34" charset="0"/>
              </a:rPr>
              <a:t> a step on from Utility Computing a collection/group of integrated and networked hardware, software and Internet infrastructure is called a </a:t>
            </a:r>
            <a:r>
              <a:rPr lang="en-US" altLang="en-US" sz="2400" b="1" u="sng" dirty="0">
                <a:latin typeface="Tw Cen MT" panose="020B0602020104020603" pitchFamily="34" charset="0"/>
              </a:rPr>
              <a:t>platform</a:t>
            </a:r>
            <a:r>
              <a:rPr lang="en-US" altLang="en-US" sz="2400" dirty="0">
                <a:latin typeface="Tw Cen MT" panose="020B0602020104020603" pitchFamily="34" charset="0"/>
              </a:rPr>
              <a:t>.</a:t>
            </a:r>
          </a:p>
          <a:p>
            <a:endParaRPr lang="en-US" altLang="en-US" sz="2400" dirty="0">
              <a:latin typeface="Tw Cen MT" panose="020B0602020104020603" pitchFamily="34" charset="0"/>
            </a:endParaRPr>
          </a:p>
          <a:p>
            <a:r>
              <a:rPr lang="en-US" altLang="en-US" sz="2400" dirty="0">
                <a:latin typeface="Tw Cen MT" panose="020B0602020104020603" pitchFamily="34" charset="0"/>
              </a:rPr>
              <a:t>These platforms hide the complexity and details of the underlying infrastructure from users and applications by providing very simple graphical interface or API (Applications Programming Interface).</a:t>
            </a:r>
          </a:p>
        </p:txBody>
      </p:sp>
      <p:sp>
        <p:nvSpPr>
          <p:cNvPr id="6146" name="Title 1"/>
          <p:cNvSpPr>
            <a:spLocks noGrp="1"/>
          </p:cNvSpPr>
          <p:nvPr>
            <p:ph type="title"/>
          </p:nvPr>
        </p:nvSpPr>
        <p:spPr>
          <a:xfrm>
            <a:off x="609600" y="0"/>
            <a:ext cx="7239000" cy="1143000"/>
          </a:xfrm>
        </p:spPr>
        <p:txBody>
          <a:bodyPr>
            <a:normAutofit/>
          </a:bodyPr>
          <a:lstStyle/>
          <a:p>
            <a:r>
              <a:rPr lang="en-GB" altLang="en-US" sz="3200" dirty="0">
                <a:solidFill>
                  <a:schemeClr val="accent3">
                    <a:lumMod val="60000"/>
                    <a:lumOff val="40000"/>
                  </a:schemeClr>
                </a:solidFill>
              </a:rPr>
              <a:t>What is Cloud Computing?</a:t>
            </a:r>
          </a:p>
        </p:txBody>
      </p:sp>
    </p:spTree>
    <p:extLst>
      <p:ext uri="{BB962C8B-B14F-4D97-AF65-F5344CB8AC3E}">
        <p14:creationId xmlns:p14="http://schemas.microsoft.com/office/powerpoint/2010/main" val="12577731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fade">
                                      <p:cBhvr>
                                        <p:cTn id="7" dur="1000"/>
                                        <p:tgtEl>
                                          <p:spTgt spid="5123">
                                            <p:txEl>
                                              <p:pRg st="1" end="1"/>
                                            </p:txEl>
                                          </p:spTgt>
                                        </p:tgtEl>
                                      </p:cBhvr>
                                    </p:animEffect>
                                    <p:anim calcmode="lin" valueType="num">
                                      <p:cBhvr>
                                        <p:cTn id="8" dur="1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3">
                                            <p:txEl>
                                              <p:pRg st="3" end="3"/>
                                            </p:txEl>
                                          </p:spTgt>
                                        </p:tgtEl>
                                        <p:attrNameLst>
                                          <p:attrName>style.visibility</p:attrName>
                                        </p:attrNameLst>
                                      </p:cBhvr>
                                      <p:to>
                                        <p:strVal val="visible"/>
                                      </p:to>
                                    </p:set>
                                    <p:animEffect transition="in" filter="fade">
                                      <p:cBhvr>
                                        <p:cTn id="14" dur="1000"/>
                                        <p:tgtEl>
                                          <p:spTgt spid="5123">
                                            <p:txEl>
                                              <p:pRg st="3" end="3"/>
                                            </p:txEl>
                                          </p:spTgt>
                                        </p:tgtEl>
                                      </p:cBhvr>
                                    </p:animEffect>
                                    <p:anim calcmode="lin" valueType="num">
                                      <p:cBhvr>
                                        <p:cTn id="15" dur="1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1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3">
                                            <p:txEl>
                                              <p:pRg st="5" end="5"/>
                                            </p:txEl>
                                          </p:spTgt>
                                        </p:tgtEl>
                                        <p:attrNameLst>
                                          <p:attrName>style.visibility</p:attrName>
                                        </p:attrNameLst>
                                      </p:cBhvr>
                                      <p:to>
                                        <p:strVal val="visible"/>
                                      </p:to>
                                    </p:set>
                                    <p:animEffect transition="in" filter="fade">
                                      <p:cBhvr>
                                        <p:cTn id="21" dur="1000"/>
                                        <p:tgtEl>
                                          <p:spTgt spid="5123">
                                            <p:txEl>
                                              <p:pRg st="5" end="5"/>
                                            </p:txEl>
                                          </p:spTgt>
                                        </p:tgtEl>
                                      </p:cBhvr>
                                    </p:animEffect>
                                    <p:anim calcmode="lin" valueType="num">
                                      <p:cBhvr>
                                        <p:cTn id="22" dur="1000" fill="hold"/>
                                        <p:tgtEl>
                                          <p:spTgt spid="512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1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3">
                                            <p:txEl>
                                              <p:pRg st="7" end="7"/>
                                            </p:txEl>
                                          </p:spTgt>
                                        </p:tgtEl>
                                        <p:attrNameLst>
                                          <p:attrName>style.visibility</p:attrName>
                                        </p:attrNameLst>
                                      </p:cBhvr>
                                      <p:to>
                                        <p:strVal val="visible"/>
                                      </p:to>
                                    </p:set>
                                    <p:animEffect transition="in" filter="fade">
                                      <p:cBhvr>
                                        <p:cTn id="28" dur="1000"/>
                                        <p:tgtEl>
                                          <p:spTgt spid="5123">
                                            <p:txEl>
                                              <p:pRg st="7" end="7"/>
                                            </p:txEl>
                                          </p:spTgt>
                                        </p:tgtEl>
                                      </p:cBhvr>
                                    </p:animEffect>
                                    <p:anim calcmode="lin" valueType="num">
                                      <p:cBhvr>
                                        <p:cTn id="29" dur="10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12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EED08E56-41DC-40D1-9E55-C1B4E72E29DB}" type="slidenum">
              <a:rPr lang="en-GB" altLang="en-US" sz="1200">
                <a:solidFill>
                  <a:schemeClr val="bg1"/>
                </a:solidFill>
              </a:rPr>
              <a:pPr/>
              <a:t>4</a:t>
            </a:fld>
            <a:endParaRPr lang="en-GB" altLang="en-US" sz="1200">
              <a:solidFill>
                <a:schemeClr val="bg1"/>
              </a:solidFill>
            </a:endParaRPr>
          </a:p>
        </p:txBody>
      </p:sp>
      <p:sp>
        <p:nvSpPr>
          <p:cNvPr id="7171" name="Content Placeholder 2"/>
          <p:cNvSpPr>
            <a:spLocks noGrp="1"/>
          </p:cNvSpPr>
          <p:nvPr>
            <p:ph idx="1"/>
          </p:nvPr>
        </p:nvSpPr>
        <p:spPr>
          <a:xfrm>
            <a:off x="609600" y="1570038"/>
            <a:ext cx="8229600" cy="4983162"/>
          </a:xfrm>
        </p:spPr>
        <p:txBody>
          <a:bodyPr>
            <a:noAutofit/>
          </a:bodyPr>
          <a:lstStyle/>
          <a:p>
            <a:r>
              <a:rPr lang="en-GB" altLang="en-US" dirty="0">
                <a:latin typeface="Tw Cen MT" panose="020B0602020104020603" pitchFamily="34" charset="0"/>
              </a:rPr>
              <a:t>Cloud computing is an umbrella term used to refer to Internet based development and services</a:t>
            </a:r>
          </a:p>
          <a:p>
            <a:endParaRPr lang="en-US" altLang="en-US" b="1" u="sng" dirty="0">
              <a:latin typeface="Tw Cen MT" panose="020B0602020104020603" pitchFamily="34" charset="0"/>
            </a:endParaRPr>
          </a:p>
          <a:p>
            <a:r>
              <a:rPr lang="en-US" altLang="en-US" b="1" u="sng" dirty="0">
                <a:latin typeface="Tw Cen MT" panose="020B0602020104020603" pitchFamily="34" charset="0"/>
              </a:rPr>
              <a:t>Introduction to </a:t>
            </a:r>
            <a:r>
              <a:rPr lang="en-US" altLang="en-US" b="1" i="1" u="sng" dirty="0">
                <a:latin typeface="Tw Cen MT" panose="020B0602020104020603" pitchFamily="34" charset="0"/>
              </a:rPr>
              <a:t>cloud context</a:t>
            </a:r>
          </a:p>
          <a:p>
            <a:pPr lvl="1">
              <a:buFont typeface="Courier New" panose="02070309020205020404" pitchFamily="49" charset="0"/>
              <a:buChar char="o"/>
            </a:pPr>
            <a:r>
              <a:rPr lang="en-US" altLang="en-US" sz="1800" dirty="0">
                <a:latin typeface="Tw Cen MT" panose="020B0602020104020603" pitchFamily="34" charset="0"/>
              </a:rPr>
              <a:t>Technology context: multi-core, virtualization, 64-bit processors, parallel computing models, big-data storages…</a:t>
            </a:r>
          </a:p>
          <a:p>
            <a:pPr lvl="1">
              <a:buFont typeface="Courier New" panose="02070309020205020404" pitchFamily="49" charset="0"/>
              <a:buChar char="o"/>
            </a:pPr>
            <a:r>
              <a:rPr lang="en-US" altLang="en-US" sz="1800" dirty="0">
                <a:latin typeface="Tw Cen MT" panose="020B0602020104020603" pitchFamily="34" charset="0"/>
              </a:rPr>
              <a:t>Cloud models: </a:t>
            </a:r>
            <a:r>
              <a:rPr lang="en-US" altLang="en-US" sz="1800" dirty="0" err="1">
                <a:latin typeface="Tw Cen MT" panose="020B0602020104020603" pitchFamily="34" charset="0"/>
              </a:rPr>
              <a:t>IaaS</a:t>
            </a:r>
            <a:r>
              <a:rPr lang="en-US" altLang="en-US" sz="1800" i="1" dirty="0">
                <a:latin typeface="Tw Cen MT" panose="020B0602020104020603" pitchFamily="34" charset="0"/>
              </a:rPr>
              <a:t> (</a:t>
            </a:r>
            <a:r>
              <a:rPr lang="en-US" altLang="en-US" sz="1800" dirty="0">
                <a:latin typeface="Tw Cen MT" panose="020B0602020104020603" pitchFamily="34" charset="0"/>
              </a:rPr>
              <a:t>Amazon AWS), </a:t>
            </a:r>
            <a:r>
              <a:rPr lang="en-US" altLang="en-US" sz="1800" dirty="0" err="1">
                <a:latin typeface="Tw Cen MT" panose="020B0602020104020603" pitchFamily="34" charset="0"/>
              </a:rPr>
              <a:t>PaaS</a:t>
            </a:r>
            <a:r>
              <a:rPr lang="en-US" altLang="en-US" sz="1800" dirty="0">
                <a:latin typeface="Tw Cen MT" panose="020B0602020104020603" pitchFamily="34" charset="0"/>
              </a:rPr>
              <a:t> (Microsoft Azure), SaaS (Google App Engine)</a:t>
            </a:r>
          </a:p>
          <a:p>
            <a:pPr marL="0" indent="0">
              <a:buNone/>
            </a:pPr>
            <a:endParaRPr lang="en-GB" altLang="en-US" dirty="0">
              <a:latin typeface="Tw Cen MT" panose="020B0602020104020603" pitchFamily="34" charset="0"/>
            </a:endParaRPr>
          </a:p>
          <a:p>
            <a:r>
              <a:rPr lang="en-GB" altLang="en-US" dirty="0">
                <a:latin typeface="Tw Cen MT" panose="020B0602020104020603" pitchFamily="34" charset="0"/>
              </a:rPr>
              <a:t> A number of characteristics define cloud data, applications services and infrastructure:</a:t>
            </a:r>
          </a:p>
          <a:p>
            <a:pPr lvl="1">
              <a:buFont typeface="Courier New" panose="02070309020205020404" pitchFamily="49" charset="0"/>
              <a:buChar char="o"/>
            </a:pPr>
            <a:r>
              <a:rPr lang="en-GB" altLang="en-US" sz="1800" b="1" dirty="0">
                <a:latin typeface="Tw Cen MT" panose="020B0602020104020603" pitchFamily="34" charset="0"/>
              </a:rPr>
              <a:t>Remotely hosted</a:t>
            </a:r>
            <a:r>
              <a:rPr lang="en-GB" altLang="en-US" sz="1800" dirty="0">
                <a:latin typeface="Tw Cen MT" panose="020B0602020104020603" pitchFamily="34" charset="0"/>
              </a:rPr>
              <a:t>: Services or data are hosted on remote infrastructure. </a:t>
            </a:r>
          </a:p>
          <a:p>
            <a:pPr lvl="1">
              <a:buFont typeface="Courier New" panose="02070309020205020404" pitchFamily="49" charset="0"/>
              <a:buChar char="o"/>
            </a:pPr>
            <a:r>
              <a:rPr lang="en-GB" altLang="en-US" sz="1800" b="1" dirty="0">
                <a:latin typeface="Tw Cen MT" panose="020B0602020104020603" pitchFamily="34" charset="0"/>
              </a:rPr>
              <a:t>Ubiquitous</a:t>
            </a:r>
            <a:r>
              <a:rPr lang="en-GB" altLang="en-US" sz="1800" dirty="0">
                <a:latin typeface="Tw Cen MT" panose="020B0602020104020603" pitchFamily="34" charset="0"/>
              </a:rPr>
              <a:t>: Services or data are available from anywhere.</a:t>
            </a:r>
          </a:p>
          <a:p>
            <a:pPr lvl="1">
              <a:buFont typeface="Courier New" panose="02070309020205020404" pitchFamily="49" charset="0"/>
              <a:buChar char="o"/>
            </a:pPr>
            <a:r>
              <a:rPr lang="en-GB" altLang="en-US" sz="1800" b="1" dirty="0" err="1">
                <a:latin typeface="Tw Cen MT" panose="020B0602020104020603" pitchFamily="34" charset="0"/>
              </a:rPr>
              <a:t>Commodified</a:t>
            </a:r>
            <a:r>
              <a:rPr lang="en-GB" altLang="en-US" sz="1800" dirty="0">
                <a:latin typeface="Tw Cen MT" panose="020B0602020104020603" pitchFamily="34" charset="0"/>
              </a:rPr>
              <a:t>: The result is a utility computing model similar to traditional that of traditional utilities, like gas and electricity - you pay for what you would want!</a:t>
            </a:r>
          </a:p>
          <a:p>
            <a:endParaRPr lang="en-GB" altLang="en-US" dirty="0">
              <a:latin typeface="Tw Cen MT" panose="020B0602020104020603" pitchFamily="34" charset="0"/>
            </a:endParaRPr>
          </a:p>
        </p:txBody>
      </p:sp>
      <p:sp>
        <p:nvSpPr>
          <p:cNvPr id="8194" name="Title 1"/>
          <p:cNvSpPr>
            <a:spLocks noGrp="1"/>
          </p:cNvSpPr>
          <p:nvPr>
            <p:ph type="title"/>
          </p:nvPr>
        </p:nvSpPr>
        <p:spPr>
          <a:xfrm>
            <a:off x="1752600" y="76200"/>
            <a:ext cx="7239000" cy="1143000"/>
          </a:xfrm>
        </p:spPr>
        <p:txBody>
          <a:bodyPr>
            <a:normAutofit/>
          </a:bodyPr>
          <a:lstStyle/>
          <a:p>
            <a:r>
              <a:rPr lang="en-GB" altLang="en-US" sz="2800" b="1" u="sng" dirty="0"/>
              <a:t>Cloud Summary  outline</a:t>
            </a:r>
          </a:p>
        </p:txBody>
      </p:sp>
    </p:spTree>
    <p:extLst>
      <p:ext uri="{BB962C8B-B14F-4D97-AF65-F5344CB8AC3E}">
        <p14:creationId xmlns:p14="http://schemas.microsoft.com/office/powerpoint/2010/main" val="39014856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7171">
                                            <p:txEl>
                                              <p:pRg st="7" end="7"/>
                                            </p:txEl>
                                          </p:spTgt>
                                        </p:tgtEl>
                                        <p:attrNameLst>
                                          <p:attrName>style.visibility</p:attrName>
                                        </p:attrNameLst>
                                      </p:cBhvr>
                                      <p:to>
                                        <p:strVal val="visible"/>
                                      </p:to>
                                    </p:set>
                                    <p:animEffect transition="in" filter="fade">
                                      <p:cBhvr>
                                        <p:cTn id="7" dur="1000"/>
                                        <p:tgtEl>
                                          <p:spTgt spid="7171">
                                            <p:txEl>
                                              <p:pRg st="7" end="7"/>
                                            </p:txEl>
                                          </p:spTgt>
                                        </p:tgtEl>
                                      </p:cBhvr>
                                    </p:animEffect>
                                    <p:anim calcmode="lin" valueType="num">
                                      <p:cBhvr>
                                        <p:cTn id="8" dur="1000" fill="hold"/>
                                        <p:tgtEl>
                                          <p:spTgt spid="7171">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xEl>
                                              <p:pRg st="8" end="8"/>
                                            </p:txEl>
                                          </p:spTgt>
                                        </p:tgtEl>
                                        <p:attrNameLst>
                                          <p:attrName>style.visibility</p:attrName>
                                        </p:attrNameLst>
                                      </p:cBhvr>
                                      <p:to>
                                        <p:strVal val="visible"/>
                                      </p:to>
                                    </p:set>
                                    <p:animEffect transition="in" filter="fade">
                                      <p:cBhvr>
                                        <p:cTn id="12" dur="1000"/>
                                        <p:tgtEl>
                                          <p:spTgt spid="7171">
                                            <p:txEl>
                                              <p:pRg st="8" end="8"/>
                                            </p:txEl>
                                          </p:spTgt>
                                        </p:tgtEl>
                                      </p:cBhvr>
                                    </p:animEffect>
                                    <p:anim calcmode="lin" valueType="num">
                                      <p:cBhvr>
                                        <p:cTn id="13" dur="1000" fill="hold"/>
                                        <p:tgtEl>
                                          <p:spTgt spid="7171">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7171">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1">
                                            <p:txEl>
                                              <p:pRg st="9" end="9"/>
                                            </p:txEl>
                                          </p:spTgt>
                                        </p:tgtEl>
                                        <p:attrNameLst>
                                          <p:attrName>style.visibility</p:attrName>
                                        </p:attrNameLst>
                                      </p:cBhvr>
                                      <p:to>
                                        <p:strVal val="visible"/>
                                      </p:to>
                                    </p:set>
                                    <p:animEffect transition="in" filter="fade">
                                      <p:cBhvr>
                                        <p:cTn id="17" dur="1000"/>
                                        <p:tgtEl>
                                          <p:spTgt spid="7171">
                                            <p:txEl>
                                              <p:pRg st="9" end="9"/>
                                            </p:txEl>
                                          </p:spTgt>
                                        </p:tgtEl>
                                      </p:cBhvr>
                                    </p:animEffect>
                                    <p:anim calcmode="lin" valueType="num">
                                      <p:cBhvr>
                                        <p:cTn id="18" dur="1000" fill="hold"/>
                                        <p:tgtEl>
                                          <p:spTgt spid="7171">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717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171">
                                            <p:txEl>
                                              <p:pRg st="0" end="0"/>
                                            </p:txEl>
                                          </p:spTgt>
                                        </p:tgtEl>
                                        <p:attrNameLst>
                                          <p:attrName>style.visibility</p:attrName>
                                        </p:attrNameLst>
                                      </p:cBhvr>
                                      <p:to>
                                        <p:strVal val="visible"/>
                                      </p:to>
                                    </p:set>
                                    <p:animEffect transition="in" filter="fade">
                                      <p:cBhvr>
                                        <p:cTn id="24" dur="1000"/>
                                        <p:tgtEl>
                                          <p:spTgt spid="7171">
                                            <p:txEl>
                                              <p:pRg st="0" end="0"/>
                                            </p:txEl>
                                          </p:spTgt>
                                        </p:tgtEl>
                                      </p:cBhvr>
                                    </p:animEffect>
                                    <p:anim calcmode="lin" valueType="num">
                                      <p:cBhvr>
                                        <p:cTn id="25"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7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171">
                                            <p:txEl>
                                              <p:pRg st="2" end="2"/>
                                            </p:txEl>
                                          </p:spTgt>
                                        </p:tgtEl>
                                        <p:attrNameLst>
                                          <p:attrName>style.visibility</p:attrName>
                                        </p:attrNameLst>
                                      </p:cBhvr>
                                      <p:to>
                                        <p:strVal val="visible"/>
                                      </p:to>
                                    </p:set>
                                    <p:animEffect transition="in" filter="fade">
                                      <p:cBhvr>
                                        <p:cTn id="31" dur="1000"/>
                                        <p:tgtEl>
                                          <p:spTgt spid="7171">
                                            <p:txEl>
                                              <p:pRg st="2" end="2"/>
                                            </p:txEl>
                                          </p:spTgt>
                                        </p:tgtEl>
                                      </p:cBhvr>
                                    </p:animEffect>
                                    <p:anim calcmode="lin" valueType="num">
                                      <p:cBhvr>
                                        <p:cTn id="32"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7171">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171">
                                            <p:txEl>
                                              <p:pRg st="3" end="3"/>
                                            </p:txEl>
                                          </p:spTgt>
                                        </p:tgtEl>
                                        <p:attrNameLst>
                                          <p:attrName>style.visibility</p:attrName>
                                        </p:attrNameLst>
                                      </p:cBhvr>
                                      <p:to>
                                        <p:strVal val="visible"/>
                                      </p:to>
                                    </p:set>
                                    <p:animEffect transition="in" filter="fade">
                                      <p:cBhvr>
                                        <p:cTn id="36" dur="1000"/>
                                        <p:tgtEl>
                                          <p:spTgt spid="7171">
                                            <p:txEl>
                                              <p:pRg st="3" end="3"/>
                                            </p:txEl>
                                          </p:spTgt>
                                        </p:tgtEl>
                                      </p:cBhvr>
                                    </p:animEffect>
                                    <p:anim calcmode="lin" valueType="num">
                                      <p:cBhvr>
                                        <p:cTn id="37"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7171">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171">
                                            <p:txEl>
                                              <p:pRg st="4" end="4"/>
                                            </p:txEl>
                                          </p:spTgt>
                                        </p:tgtEl>
                                        <p:attrNameLst>
                                          <p:attrName>style.visibility</p:attrName>
                                        </p:attrNameLst>
                                      </p:cBhvr>
                                      <p:to>
                                        <p:strVal val="visible"/>
                                      </p:to>
                                    </p:set>
                                    <p:animEffect transition="in" filter="fade">
                                      <p:cBhvr>
                                        <p:cTn id="41" dur="1000"/>
                                        <p:tgtEl>
                                          <p:spTgt spid="7171">
                                            <p:txEl>
                                              <p:pRg st="4" end="4"/>
                                            </p:txEl>
                                          </p:spTgt>
                                        </p:tgtEl>
                                      </p:cBhvr>
                                    </p:animEffect>
                                    <p:anim calcmode="lin" valueType="num">
                                      <p:cBhvr>
                                        <p:cTn id="42"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71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171">
                                            <p:txEl>
                                              <p:pRg st="6" end="6"/>
                                            </p:txEl>
                                          </p:spTgt>
                                        </p:tgtEl>
                                        <p:attrNameLst>
                                          <p:attrName>style.visibility</p:attrName>
                                        </p:attrNameLst>
                                      </p:cBhvr>
                                      <p:to>
                                        <p:strVal val="visible"/>
                                      </p:to>
                                    </p:set>
                                    <p:animEffect transition="in" filter="fade">
                                      <p:cBhvr>
                                        <p:cTn id="48" dur="1000"/>
                                        <p:tgtEl>
                                          <p:spTgt spid="7171">
                                            <p:txEl>
                                              <p:pRg st="6" end="6"/>
                                            </p:txEl>
                                          </p:spTgt>
                                        </p:tgtEl>
                                      </p:cBhvr>
                                    </p:animEffect>
                                    <p:anim calcmode="lin" valueType="num">
                                      <p:cBhvr>
                                        <p:cTn id="49"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7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457200"/>
            <a:ext cx="6859786" cy="4267200"/>
          </a:xfrm>
        </p:spPr>
        <p:txBody>
          <a:bodyPr/>
          <a:lstStyle/>
          <a:p>
            <a:r>
              <a:rPr lang="en-IN" dirty="0"/>
              <a:t>Cloud computing metaphor: For a user, the network elements representing the provider-rendered services are invisible, as if obscured by a cloud.</a:t>
            </a:r>
          </a:p>
        </p:txBody>
      </p:sp>
      <p:pic>
        <p:nvPicPr>
          <p:cNvPr id="1026" name="Picture 2" descr="File:Cloud computing.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447800"/>
            <a:ext cx="5895082" cy="533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627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74638"/>
            <a:ext cx="7316093" cy="1020762"/>
          </a:xfrm>
        </p:spPr>
        <p:txBody>
          <a:bodyPr>
            <a:normAutofit/>
          </a:bodyPr>
          <a:lstStyle/>
          <a:p>
            <a:r>
              <a:rPr lang="en-IN" sz="3200" dirty="0">
                <a:solidFill>
                  <a:srgbClr val="92D050"/>
                </a:solidFill>
              </a:rPr>
              <a:t>How to use a Cloud storage ? … (ex: One Drive)</a:t>
            </a:r>
          </a:p>
        </p:txBody>
      </p:sp>
      <p:pic>
        <p:nvPicPr>
          <p:cNvPr id="1026" name="Picture 2" descr="Open the OneDrive"/>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79612" y="1600200"/>
            <a:ext cx="2765612" cy="15542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53000" y="1756241"/>
            <a:ext cx="3048893" cy="1077218"/>
          </a:xfrm>
          <a:prstGeom prst="rect">
            <a:avLst/>
          </a:prstGeom>
          <a:noFill/>
          <a:ln>
            <a:solidFill>
              <a:schemeClr val="accent5"/>
            </a:solidFill>
            <a:prstDash val="lgDashDot"/>
          </a:ln>
        </p:spPr>
        <p:txBody>
          <a:bodyPr wrap="square" rtlCol="0">
            <a:spAutoFit/>
          </a:bodyPr>
          <a:lstStyle/>
          <a:p>
            <a:r>
              <a:rPr lang="en-IN" sz="1600" b="1" dirty="0">
                <a:solidFill>
                  <a:schemeClr val="bg1"/>
                </a:solidFill>
              </a:rPr>
              <a:t>Step 1</a:t>
            </a:r>
          </a:p>
          <a:p>
            <a:r>
              <a:rPr lang="en-IN" sz="1600" dirty="0">
                <a:solidFill>
                  <a:schemeClr val="bg1"/>
                </a:solidFill>
              </a:rPr>
              <a:t>On the Start screen, tap or </a:t>
            </a:r>
            <a:r>
              <a:rPr lang="en-IN" sz="1600" dirty="0" err="1">
                <a:solidFill>
                  <a:schemeClr val="bg1"/>
                </a:solidFill>
              </a:rPr>
              <a:t>clickOneDrive</a:t>
            </a:r>
            <a:r>
              <a:rPr lang="en-IN" sz="1600" dirty="0">
                <a:solidFill>
                  <a:schemeClr val="bg1"/>
                </a:solidFill>
              </a:rPr>
              <a:t> to open the OneDrive app.</a:t>
            </a:r>
          </a:p>
        </p:txBody>
      </p:sp>
      <p:pic>
        <p:nvPicPr>
          <p:cNvPr id="1028" name="Picture 4" descr="Open a location on OneDri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276600"/>
            <a:ext cx="2765612" cy="16142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Add fil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612" y="5128661"/>
            <a:ext cx="2765612" cy="1605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75412" y="3330159"/>
            <a:ext cx="3048893" cy="1323439"/>
          </a:xfrm>
          <a:prstGeom prst="rect">
            <a:avLst/>
          </a:prstGeom>
          <a:noFill/>
          <a:ln>
            <a:solidFill>
              <a:schemeClr val="accent3"/>
            </a:solidFill>
            <a:prstDash val="lgDashDot"/>
          </a:ln>
        </p:spPr>
        <p:txBody>
          <a:bodyPr wrap="square" rtlCol="0">
            <a:spAutoFit/>
          </a:bodyPr>
          <a:lstStyle/>
          <a:p>
            <a:r>
              <a:rPr lang="en-IN" sz="1600" b="1" dirty="0">
                <a:solidFill>
                  <a:schemeClr val="bg1"/>
                </a:solidFill>
              </a:rPr>
              <a:t>Step 2</a:t>
            </a:r>
          </a:p>
          <a:p>
            <a:r>
              <a:rPr lang="en-IN" sz="1600" dirty="0">
                <a:solidFill>
                  <a:schemeClr val="bg1"/>
                </a:solidFill>
              </a:rPr>
              <a:t>Tap or click folders to browse to the location on OneDrive where you want to add the files.</a:t>
            </a:r>
          </a:p>
        </p:txBody>
      </p:sp>
      <p:sp>
        <p:nvSpPr>
          <p:cNvPr id="6" name="TextBox 5"/>
          <p:cNvSpPr txBox="1"/>
          <p:nvPr/>
        </p:nvSpPr>
        <p:spPr>
          <a:xfrm>
            <a:off x="4953000" y="5059740"/>
            <a:ext cx="3048893" cy="1569660"/>
          </a:xfrm>
          <a:prstGeom prst="rect">
            <a:avLst/>
          </a:prstGeom>
          <a:noFill/>
          <a:ln>
            <a:solidFill>
              <a:srgbClr val="FF0000"/>
            </a:solidFill>
            <a:prstDash val="lgDashDot"/>
          </a:ln>
        </p:spPr>
        <p:txBody>
          <a:bodyPr wrap="square" rtlCol="0">
            <a:spAutoFit/>
          </a:bodyPr>
          <a:lstStyle/>
          <a:p>
            <a:r>
              <a:rPr lang="en-IN" sz="1600" b="1" dirty="0">
                <a:solidFill>
                  <a:schemeClr val="bg1"/>
                </a:solidFill>
              </a:rPr>
              <a:t>Step 3</a:t>
            </a:r>
          </a:p>
          <a:p>
            <a:r>
              <a:rPr lang="en-IN" sz="1600" dirty="0">
                <a:solidFill>
                  <a:schemeClr val="bg1"/>
                </a:solidFill>
              </a:rPr>
              <a:t>Swipe in from the top or bottom edge of the screen or right-click to open the app commands, and then tap or </a:t>
            </a:r>
            <a:r>
              <a:rPr lang="en-IN" sz="1600" dirty="0" err="1">
                <a:solidFill>
                  <a:schemeClr val="bg1"/>
                </a:solidFill>
              </a:rPr>
              <a:t>click</a:t>
            </a:r>
            <a:r>
              <a:rPr lang="en-IN" sz="1600" b="1" dirty="0" err="1">
                <a:solidFill>
                  <a:schemeClr val="bg1"/>
                </a:solidFill>
              </a:rPr>
              <a:t>Add</a:t>
            </a:r>
            <a:r>
              <a:rPr lang="en-IN" sz="1600" b="1" dirty="0">
                <a:solidFill>
                  <a:schemeClr val="bg1"/>
                </a:solidFill>
              </a:rPr>
              <a:t> files</a:t>
            </a:r>
            <a:r>
              <a:rPr lang="en-IN" sz="1600" dirty="0">
                <a:solidFill>
                  <a:schemeClr val="bg1"/>
                </a:solidFill>
              </a:rPr>
              <a:t>.</a:t>
            </a:r>
          </a:p>
        </p:txBody>
      </p:sp>
    </p:spTree>
    <p:extLst>
      <p:ext uri="{BB962C8B-B14F-4D97-AF65-F5344CB8AC3E}">
        <p14:creationId xmlns:p14="http://schemas.microsoft.com/office/powerpoint/2010/main" val="272197482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fade">
                                      <p:cBhvr>
                                        <p:cTn id="31" dur="1000"/>
                                        <p:tgtEl>
                                          <p:spTgt spid="1030"/>
                                        </p:tgtEl>
                                      </p:cBhvr>
                                    </p:animEffect>
                                    <p:anim calcmode="lin" valueType="num">
                                      <p:cBhvr>
                                        <p:cTn id="32" dur="1000" fill="hold"/>
                                        <p:tgtEl>
                                          <p:spTgt spid="1030"/>
                                        </p:tgtEl>
                                        <p:attrNameLst>
                                          <p:attrName>ppt_x</p:attrName>
                                        </p:attrNameLst>
                                      </p:cBhvr>
                                      <p:tavLst>
                                        <p:tav tm="0">
                                          <p:val>
                                            <p:strVal val="#ppt_x"/>
                                          </p:val>
                                        </p:tav>
                                        <p:tav tm="100000">
                                          <p:val>
                                            <p:strVal val="#ppt_x"/>
                                          </p:val>
                                        </p:tav>
                                      </p:tavLst>
                                    </p:anim>
                                    <p:anim calcmode="lin" valueType="num">
                                      <p:cBhvr>
                                        <p:cTn id="33" dur="1000" fill="hold"/>
                                        <p:tgtEl>
                                          <p:spTgt spid="103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131732"/>
            <a:ext cx="6859785" cy="1020762"/>
          </a:xfrm>
        </p:spPr>
        <p:txBody>
          <a:bodyPr>
            <a:normAutofit/>
          </a:bodyPr>
          <a:lstStyle/>
          <a:p>
            <a:r>
              <a:rPr lang="en-IN" sz="3200" dirty="0">
                <a:solidFill>
                  <a:srgbClr val="92D050"/>
                </a:solidFill>
              </a:rPr>
              <a:t>Moving and Downloading your files….</a:t>
            </a:r>
          </a:p>
        </p:txBody>
      </p:sp>
      <p:pic>
        <p:nvPicPr>
          <p:cNvPr id="2050" name="Picture 2" descr="Drag files to OneDrive in File Explore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52600"/>
            <a:ext cx="3542177"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OneDrive websi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624" y="4343400"/>
            <a:ext cx="3650531"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24400" y="1752600"/>
            <a:ext cx="3657600" cy="1815882"/>
          </a:xfrm>
          <a:prstGeom prst="rect">
            <a:avLst/>
          </a:prstGeom>
          <a:noFill/>
        </p:spPr>
        <p:txBody>
          <a:bodyPr wrap="square" rtlCol="0">
            <a:spAutoFit/>
          </a:bodyPr>
          <a:lstStyle/>
          <a:p>
            <a:r>
              <a:rPr lang="en-IN" sz="1600" b="1" u="sng" dirty="0">
                <a:solidFill>
                  <a:schemeClr val="bg1"/>
                </a:solidFill>
              </a:rPr>
              <a:t>To move files to OneDrive using File Explorer</a:t>
            </a:r>
          </a:p>
          <a:p>
            <a:r>
              <a:rPr lang="en-IN" sz="1600" dirty="0">
                <a:solidFill>
                  <a:schemeClr val="bg1"/>
                </a:solidFill>
              </a:rPr>
              <a:t>When you move files, you're removing them from your PC and adding them to OneDrive. Drag files from the file list in the right pane to OneDrive in the left pane.</a:t>
            </a:r>
          </a:p>
        </p:txBody>
      </p:sp>
      <p:sp>
        <p:nvSpPr>
          <p:cNvPr id="5" name="TextBox 4"/>
          <p:cNvSpPr txBox="1"/>
          <p:nvPr/>
        </p:nvSpPr>
        <p:spPr>
          <a:xfrm>
            <a:off x="4724400" y="4191000"/>
            <a:ext cx="3657600" cy="2640723"/>
          </a:xfrm>
          <a:prstGeom prst="rect">
            <a:avLst/>
          </a:prstGeom>
          <a:noFill/>
        </p:spPr>
        <p:txBody>
          <a:bodyPr wrap="square" rtlCol="0">
            <a:spAutoFit/>
          </a:bodyPr>
          <a:lstStyle/>
          <a:p>
            <a:r>
              <a:rPr lang="en-IN" sz="1600" b="1" u="sng" dirty="0">
                <a:solidFill>
                  <a:schemeClr val="bg1"/>
                </a:solidFill>
              </a:rPr>
              <a:t>Getting to your files from anywhere</a:t>
            </a:r>
          </a:p>
          <a:p>
            <a:endParaRPr lang="en-IN" sz="1600" dirty="0">
              <a:solidFill>
                <a:schemeClr val="bg1"/>
              </a:solidFill>
            </a:endParaRPr>
          </a:p>
          <a:p>
            <a:r>
              <a:rPr lang="en-IN" sz="1600" dirty="0">
                <a:solidFill>
                  <a:schemeClr val="bg1"/>
                </a:solidFill>
              </a:rPr>
              <a:t>When your files are in OneDrive, you can get to them from any device, even if something happens to your PC. You can go to the </a:t>
            </a:r>
            <a:r>
              <a:rPr lang="en-IN" sz="1600" b="1" dirty="0">
                <a:solidFill>
                  <a:schemeClr val="bg1"/>
                </a:solidFill>
              </a:rPr>
              <a:t>OneDrive website</a:t>
            </a:r>
            <a:r>
              <a:rPr lang="en-IN" sz="1600" dirty="0">
                <a:solidFill>
                  <a:schemeClr val="bg1"/>
                </a:solidFill>
              </a:rPr>
              <a:t>, or you can use one of the </a:t>
            </a:r>
            <a:r>
              <a:rPr lang="en-IN" sz="1600" b="1" dirty="0">
                <a:solidFill>
                  <a:schemeClr val="bg1"/>
                </a:solidFill>
              </a:rPr>
              <a:t>mobile apps</a:t>
            </a:r>
            <a:r>
              <a:rPr lang="en-IN" sz="1600" dirty="0">
                <a:solidFill>
                  <a:schemeClr val="bg1"/>
                </a:solidFill>
              </a:rPr>
              <a:t> for Android, iOS, or Windows Phone.</a:t>
            </a:r>
          </a:p>
          <a:p>
            <a:pPr>
              <a:lnSpc>
                <a:spcPct val="90000"/>
              </a:lnSpc>
            </a:pPr>
            <a:endParaRPr lang="en-IN" sz="2400" dirty="0">
              <a:solidFill>
                <a:schemeClr val="bg1"/>
              </a:solidFill>
            </a:endParaRPr>
          </a:p>
        </p:txBody>
      </p:sp>
    </p:spTree>
    <p:extLst>
      <p:ext uri="{BB962C8B-B14F-4D97-AF65-F5344CB8AC3E}">
        <p14:creationId xmlns:p14="http://schemas.microsoft.com/office/powerpoint/2010/main" val="169786742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1000"/>
                                        <p:tgtEl>
                                          <p:spTgt spid="2052"/>
                                        </p:tgtEl>
                                      </p:cBhvr>
                                    </p:animEffect>
                                    <p:anim calcmode="lin" valueType="num">
                                      <p:cBhvr>
                                        <p:cTn id="25" dur="1000" fill="hold"/>
                                        <p:tgtEl>
                                          <p:spTgt spid="2052"/>
                                        </p:tgtEl>
                                        <p:attrNameLst>
                                          <p:attrName>ppt_x</p:attrName>
                                        </p:attrNameLst>
                                      </p:cBhvr>
                                      <p:tavLst>
                                        <p:tav tm="0">
                                          <p:val>
                                            <p:strVal val="#ppt_x"/>
                                          </p:val>
                                        </p:tav>
                                        <p:tav tm="100000">
                                          <p:val>
                                            <p:strVal val="#ppt_x"/>
                                          </p:val>
                                        </p:tav>
                                      </p:tavLst>
                                    </p:anim>
                                    <p:anim calcmode="lin" valueType="num">
                                      <p:cBhvr>
                                        <p:cTn id="2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212" y="1752600"/>
            <a:ext cx="4648200" cy="4444999"/>
          </a:xfrm>
          <a:prstGeom prst="rect">
            <a:avLst/>
          </a:prstGeom>
          <a:noFill/>
        </p:spPr>
        <p:txBody>
          <a:bodyPr wrap="square" rtlCol="0">
            <a:spAutoFit/>
          </a:bodyPr>
          <a:lstStyle/>
          <a:p>
            <a:pPr marL="457200" lvl="0" indent="-457200">
              <a:lnSpc>
                <a:spcPct val="150000"/>
              </a:lnSpc>
              <a:buFont typeface="Wingdings" pitchFamily="2" charset="2"/>
              <a:buChar char="ü"/>
            </a:pPr>
            <a:r>
              <a:rPr lang="en-US" sz="3200" dirty="0">
                <a:solidFill>
                  <a:schemeClr val="bg1"/>
                </a:solidFill>
                <a:latin typeface="Tw Cen MT" panose="020B0602020104020603" pitchFamily="34" charset="0"/>
              </a:rPr>
              <a:t>On-demand self-service</a:t>
            </a:r>
          </a:p>
          <a:p>
            <a:pPr marL="457200" lvl="0" indent="-457200">
              <a:lnSpc>
                <a:spcPct val="150000"/>
              </a:lnSpc>
              <a:buFont typeface="Wingdings" pitchFamily="2" charset="2"/>
              <a:buChar char="ü"/>
            </a:pPr>
            <a:r>
              <a:rPr lang="en-US" sz="3200" dirty="0">
                <a:solidFill>
                  <a:schemeClr val="bg1"/>
                </a:solidFill>
                <a:latin typeface="Tw Cen MT" panose="020B0602020104020603" pitchFamily="34" charset="0"/>
              </a:rPr>
              <a:t>Broad network access</a:t>
            </a:r>
          </a:p>
          <a:p>
            <a:pPr marL="457200" lvl="0" indent="-457200">
              <a:lnSpc>
                <a:spcPct val="150000"/>
              </a:lnSpc>
              <a:buFont typeface="Wingdings" pitchFamily="2" charset="2"/>
              <a:buChar char="ü"/>
            </a:pPr>
            <a:r>
              <a:rPr lang="en-US" sz="3200" dirty="0">
                <a:solidFill>
                  <a:schemeClr val="bg1"/>
                </a:solidFill>
                <a:latin typeface="Tw Cen MT" panose="020B0602020104020603" pitchFamily="34" charset="0"/>
              </a:rPr>
              <a:t>Rapid elasticity</a:t>
            </a:r>
          </a:p>
          <a:p>
            <a:pPr marL="457200" lvl="0" indent="-457200">
              <a:lnSpc>
                <a:spcPct val="150000"/>
              </a:lnSpc>
              <a:buFont typeface="Wingdings" pitchFamily="2" charset="2"/>
              <a:buChar char="ü"/>
            </a:pPr>
            <a:r>
              <a:rPr lang="en-US" sz="3200" dirty="0">
                <a:solidFill>
                  <a:schemeClr val="bg1"/>
                </a:solidFill>
                <a:latin typeface="Tw Cen MT" panose="020B0602020104020603" pitchFamily="34" charset="0"/>
              </a:rPr>
              <a:t>Measured service</a:t>
            </a:r>
          </a:p>
          <a:p>
            <a:pPr marL="457200" lvl="0" indent="-457200">
              <a:lnSpc>
                <a:spcPct val="150000"/>
              </a:lnSpc>
              <a:buFont typeface="Wingdings" pitchFamily="2" charset="2"/>
              <a:buChar char="ü"/>
            </a:pPr>
            <a:r>
              <a:rPr lang="en-US" sz="3200" dirty="0">
                <a:solidFill>
                  <a:schemeClr val="bg1"/>
                </a:solidFill>
                <a:latin typeface="Tw Cen MT" panose="020B0602020104020603" pitchFamily="34" charset="0"/>
              </a:rPr>
              <a:t>Lower costs</a:t>
            </a:r>
          </a:p>
          <a:p>
            <a:pPr marL="457200" lvl="0" indent="-457200">
              <a:lnSpc>
                <a:spcPct val="150000"/>
              </a:lnSpc>
              <a:buFont typeface="Wingdings" pitchFamily="2" charset="2"/>
              <a:buChar char="ü"/>
            </a:pPr>
            <a:r>
              <a:rPr lang="en-US" sz="3200" dirty="0">
                <a:solidFill>
                  <a:schemeClr val="bg1"/>
                </a:solidFill>
                <a:latin typeface="Tw Cen MT" panose="020B0602020104020603" pitchFamily="34" charset="0"/>
              </a:rPr>
              <a:t>Reliability</a:t>
            </a:r>
          </a:p>
        </p:txBody>
      </p:sp>
      <p:sp>
        <p:nvSpPr>
          <p:cNvPr id="8" name="Parallelogram 7"/>
          <p:cNvSpPr/>
          <p:nvPr/>
        </p:nvSpPr>
        <p:spPr>
          <a:xfrm>
            <a:off x="304800" y="646833"/>
            <a:ext cx="6400800" cy="762000"/>
          </a:xfrm>
          <a:prstGeom prst="parallelogram">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extBox 8"/>
          <p:cNvSpPr txBox="1"/>
          <p:nvPr/>
        </p:nvSpPr>
        <p:spPr>
          <a:xfrm>
            <a:off x="457200" y="735445"/>
            <a:ext cx="6096000" cy="584775"/>
          </a:xfrm>
          <a:prstGeom prst="rect">
            <a:avLst/>
          </a:prstGeom>
          <a:noFill/>
        </p:spPr>
        <p:txBody>
          <a:bodyPr wrap="square" rtlCol="0">
            <a:spAutoFit/>
          </a:bodyPr>
          <a:lstStyle/>
          <a:p>
            <a:pPr algn="ctr"/>
            <a:r>
              <a:rPr lang="en-US" sz="3200" b="1" dirty="0">
                <a:solidFill>
                  <a:schemeClr val="bg1"/>
                </a:solidFill>
              </a:rPr>
              <a:t>Benefits of Cloud Computing</a:t>
            </a:r>
            <a:endParaRPr lang="en-US" sz="3200" b="1" dirty="0">
              <a:solidFill>
                <a:schemeClr val="bg1"/>
              </a:solidFill>
              <a:latin typeface="Arial" pitchFamily="34" charset="0"/>
              <a:cs typeface="Arial" pitchFamily="34" charset="0"/>
            </a:endParaRPr>
          </a:p>
        </p:txBody>
      </p:sp>
      <p:pic>
        <p:nvPicPr>
          <p:cNvPr id="10" name="Picture 4" descr="cloud-computi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24400" y="2667000"/>
            <a:ext cx="4248150" cy="3209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33627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1981200"/>
            <a:ext cx="4114800" cy="1569660"/>
          </a:xfrm>
          <a:prstGeom prst="rect">
            <a:avLst/>
          </a:prstGeom>
          <a:noFill/>
        </p:spPr>
        <p:txBody>
          <a:bodyPr wrap="square" rtlCol="0">
            <a:spAutoFit/>
          </a:bodyPr>
          <a:lstStyle/>
          <a:p>
            <a:r>
              <a:rPr lang="en-US" sz="2400" dirty="0">
                <a:solidFill>
                  <a:schemeClr val="bg1"/>
                </a:solidFill>
                <a:latin typeface="Tw Cen MT" panose="020B0602020104020603" pitchFamily="34" charset="0"/>
              </a:rPr>
              <a:t>Clients can provision computer resources without the need for interaction with cloud service provider personnel. </a:t>
            </a:r>
          </a:p>
        </p:txBody>
      </p:sp>
      <p:sp>
        <p:nvSpPr>
          <p:cNvPr id="8" name="Parallelogram 7"/>
          <p:cNvSpPr/>
          <p:nvPr/>
        </p:nvSpPr>
        <p:spPr>
          <a:xfrm>
            <a:off x="228600" y="609600"/>
            <a:ext cx="6400800" cy="762000"/>
          </a:xfrm>
          <a:prstGeom prst="parallelogram">
            <a:avLst/>
          </a:prstGeom>
          <a:solidFill>
            <a:srgbClr val="BD2B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TextBox 8"/>
          <p:cNvSpPr txBox="1"/>
          <p:nvPr/>
        </p:nvSpPr>
        <p:spPr>
          <a:xfrm>
            <a:off x="533400" y="685800"/>
            <a:ext cx="5791200" cy="584775"/>
          </a:xfrm>
          <a:prstGeom prst="rect">
            <a:avLst/>
          </a:prstGeom>
          <a:noFill/>
        </p:spPr>
        <p:txBody>
          <a:bodyPr wrap="square" rtlCol="0">
            <a:spAutoFit/>
          </a:bodyPr>
          <a:lstStyle/>
          <a:p>
            <a:pPr algn="ctr"/>
            <a:r>
              <a:rPr lang="en-US" sz="3200" b="1" dirty="0">
                <a:solidFill>
                  <a:schemeClr val="bg1"/>
                </a:solidFill>
              </a:rPr>
              <a:t>On-demand Self-Service</a:t>
            </a:r>
            <a:endParaRPr lang="en-US" sz="3200" b="1" dirty="0">
              <a:solidFill>
                <a:schemeClr val="bg1"/>
              </a:solidFill>
              <a:latin typeface="Arial" pitchFamily="34" charset="0"/>
              <a:cs typeface="Arial" pitchFamily="34" charset="0"/>
            </a:endParaRPr>
          </a:p>
        </p:txBody>
      </p:sp>
      <p:pic>
        <p:nvPicPr>
          <p:cNvPr id="7" name="Picture 6" descr="cloud-computing.jpg"/>
          <p:cNvPicPr>
            <a:picLocks noChangeAspect="1"/>
          </p:cNvPicPr>
          <p:nvPr/>
        </p:nvPicPr>
        <p:blipFill>
          <a:blip r:embed="rId3" cstate="print"/>
          <a:stretch>
            <a:fillRect/>
          </a:stretch>
        </p:blipFill>
        <p:spPr>
          <a:xfrm>
            <a:off x="5105400" y="1752600"/>
            <a:ext cx="3505200" cy="4363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633627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ca6bf3abc8c515d48857a5c5328843bb275e6"/>
  <p:tag name="ISPRING_ULTRA_SCORM_COURSE_ID" val="62070D55-A2CB-4C63-87B5-5C7A9CE9D87F"/>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6879254"/>
  <p:tag name="ISPRING_RESOURCE_PATHS_HASH_PRESENTER" val="9a5f39c0eeb3d6cda8d809e96e3699c67dc8af6"/>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2">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udent presentation" id="{61936DD2-5F1E-4CE5-AB4B-725D35FC9179}" vid="{60FEA300-D151-4B21-9955-901AC34D0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 Title</Template>
  <TotalTime>1069</TotalTime>
  <Words>561</Words>
  <Application>Microsoft Office PowerPoint</Application>
  <PresentationFormat>On-screen Show (4:3)</PresentationFormat>
  <Paragraphs>66</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Calibri</vt:lpstr>
      <vt:lpstr>Century Gothic</vt:lpstr>
      <vt:lpstr>Comic Sans MS</vt:lpstr>
      <vt:lpstr>Courier New</vt:lpstr>
      <vt:lpstr>Tw Cen MT</vt:lpstr>
      <vt:lpstr>Wingdings</vt:lpstr>
      <vt:lpstr>Wingdings 3</vt:lpstr>
      <vt:lpstr>Student presentation</vt:lpstr>
      <vt:lpstr>PowerPoint Presentation</vt:lpstr>
      <vt:lpstr>About myself. </vt:lpstr>
      <vt:lpstr>What is Cloud Computing?</vt:lpstr>
      <vt:lpstr>Cloud Summary  outline</vt:lpstr>
      <vt:lpstr>PowerPoint Presentation</vt:lpstr>
      <vt:lpstr>How to use a Cloud storage ? … (ex: One Drive)</vt:lpstr>
      <vt:lpstr>Moving and Downloading your files….</vt:lpstr>
      <vt:lpstr>PowerPoint Presentation</vt:lpstr>
      <vt:lpstr>PowerPoint Presentation</vt:lpstr>
      <vt:lpstr>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6879254</dc:title>
  <dc:creator>Nibs Zagger</dc:creator>
  <cp:lastModifiedBy>Muhammad Ali</cp:lastModifiedBy>
  <cp:revision>208</cp:revision>
  <dcterms:created xsi:type="dcterms:W3CDTF">2006-08-16T00:00:00Z</dcterms:created>
  <dcterms:modified xsi:type="dcterms:W3CDTF">2022-06-08T04:54:04Z</dcterms:modified>
</cp:coreProperties>
</file>