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51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1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75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57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7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3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49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96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36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08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91F81-4C59-493C-95D4-55A45C0D92C5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BA52-04B0-4332-8B44-C065A3F950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68263" y="1017036"/>
            <a:ext cx="2633569" cy="3928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ounded Rectangle 3"/>
          <p:cNvSpPr/>
          <p:nvPr/>
        </p:nvSpPr>
        <p:spPr>
          <a:xfrm>
            <a:off x="3055776" y="1184990"/>
            <a:ext cx="2435290" cy="103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Hardware Server</a:t>
            </a:r>
            <a:endParaRPr lang="de-DE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282043" y="2383972"/>
            <a:ext cx="1982755" cy="5458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Motor file</a:t>
            </a:r>
            <a:endParaRPr lang="de-DE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294482" y="3245497"/>
            <a:ext cx="1982755" cy="5427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Camera file</a:t>
            </a:r>
            <a:endParaRPr lang="de-DE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152576" y="4088357"/>
            <a:ext cx="2266563" cy="5862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Angle Measure</a:t>
            </a:r>
            <a:endParaRPr lang="de-DE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86340" y="597937"/>
            <a:ext cx="139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Hardware PC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6297800" y="1017035"/>
            <a:ext cx="2622387" cy="392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ounded Rectangle 10"/>
          <p:cNvSpPr/>
          <p:nvPr/>
        </p:nvSpPr>
        <p:spPr>
          <a:xfrm>
            <a:off x="6408567" y="1187314"/>
            <a:ext cx="2435290" cy="1035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Dashboard Server</a:t>
            </a:r>
            <a:endParaRPr lang="de-DE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926693" y="597935"/>
            <a:ext cx="13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RL Agent PC </a:t>
            </a:r>
            <a:endParaRPr lang="de-DE" dirty="0"/>
          </a:p>
        </p:txBody>
      </p:sp>
      <p:sp>
        <p:nvSpPr>
          <p:cNvPr id="13" name="Rounded Rectangle 12"/>
          <p:cNvSpPr/>
          <p:nvPr/>
        </p:nvSpPr>
        <p:spPr>
          <a:xfrm>
            <a:off x="6549052" y="4070914"/>
            <a:ext cx="2115718" cy="58627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PID </a:t>
            </a:r>
            <a:r>
              <a:rPr lang="de-DE" sz="2400" dirty="0"/>
              <a:t>C</a:t>
            </a:r>
            <a:r>
              <a:rPr lang="de-DE" sz="2400" dirty="0" smtClean="0"/>
              <a:t>ontroller</a:t>
            </a:r>
            <a:endParaRPr lang="de-DE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6634833" y="3245497"/>
            <a:ext cx="1982755" cy="5427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RL Agent</a:t>
            </a:r>
            <a:endParaRPr lang="de-DE" sz="2400" dirty="0"/>
          </a:p>
        </p:txBody>
      </p:sp>
      <p:pic>
        <p:nvPicPr>
          <p:cNvPr id="1026" name="Picture 2" descr="Hardware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5" y="1891345"/>
            <a:ext cx="2270384" cy="217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1957" y="1525081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82" y="1918119"/>
            <a:ext cx="2713942" cy="21795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09540" y="1694629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18" name="Left-Right Arrow 17"/>
          <p:cNvSpPr/>
          <p:nvPr/>
        </p:nvSpPr>
        <p:spPr>
          <a:xfrm>
            <a:off x="5689116" y="1578347"/>
            <a:ext cx="493408" cy="2325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>
            <a:stCxn id="1026" idx="3"/>
            <a:endCxn id="5" idx="1"/>
          </p:cNvCxnSpPr>
          <p:nvPr/>
        </p:nvCxnSpPr>
        <p:spPr>
          <a:xfrm>
            <a:off x="2439919" y="2981130"/>
            <a:ext cx="528344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634834" y="2383972"/>
            <a:ext cx="1982755" cy="5458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Simulation</a:t>
            </a:r>
            <a:endParaRPr lang="de-DE" sz="2400" dirty="0"/>
          </a:p>
        </p:txBody>
      </p:sp>
      <p:cxnSp>
        <p:nvCxnSpPr>
          <p:cNvPr id="35" name="Elbow Connector 34"/>
          <p:cNvCxnSpPr/>
          <p:nvPr/>
        </p:nvCxnSpPr>
        <p:spPr>
          <a:xfrm>
            <a:off x="8936519" y="2929811"/>
            <a:ext cx="320702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3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(muali1)</dc:creator>
  <cp:lastModifiedBy>Muhammad Ali (muali1)</cp:lastModifiedBy>
  <cp:revision>5</cp:revision>
  <dcterms:created xsi:type="dcterms:W3CDTF">2025-01-19T20:02:50Z</dcterms:created>
  <dcterms:modified xsi:type="dcterms:W3CDTF">2025-01-19T20:21:29Z</dcterms:modified>
</cp:coreProperties>
</file>