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86E8-52DB-438B-B42D-DAF82337D66B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0F33E-4AA7-40AD-ABD6-98853BC62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5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68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8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6A9B-1E22-471A-A06E-831EAB1D964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2F6A-C6A1-4EBB-8FF0-836F2166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7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4754" y="1964267"/>
            <a:ext cx="109276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 </a:t>
            </a:r>
            <a:r>
              <a:rPr lang="en-US" sz="2400" b="1" u="sng" dirty="0" smtClean="0"/>
              <a:t>Synopsis:</a:t>
            </a:r>
          </a:p>
          <a:p>
            <a:endParaRPr lang="en-US" dirty="0"/>
          </a:p>
          <a:p>
            <a:r>
              <a:rPr lang="en-US" dirty="0"/>
              <a:t>The topic on which I am going to talk about is on which everyone should focus primarily. Which is “Thoughts become reality”. Our life is like a car and thoughts are the driver that drive the life and make it possible to reach the </a:t>
            </a:r>
            <a:r>
              <a:rPr lang="en-US" dirty="0" smtClean="0"/>
              <a:t>destination. </a:t>
            </a:r>
            <a:r>
              <a:rPr lang="en-US" dirty="0"/>
              <a:t>It is necessary to </a:t>
            </a:r>
            <a:r>
              <a:rPr lang="en-US" dirty="0" smtClean="0"/>
              <a:t>know what </a:t>
            </a:r>
            <a:r>
              <a:rPr lang="en-US" dirty="0"/>
              <a:t>your </a:t>
            </a:r>
            <a:r>
              <a:rPr lang="en-US" dirty="0" smtClean="0"/>
              <a:t>thoughts are? </a:t>
            </a:r>
            <a:r>
              <a:rPr lang="en-US" dirty="0"/>
              <a:t>right or wrong, ‘coz if a driver of a car is </a:t>
            </a:r>
            <a:r>
              <a:rPr lang="en-US" dirty="0" smtClean="0"/>
              <a:t>blind, </a:t>
            </a:r>
            <a:r>
              <a:rPr lang="en-US" dirty="0"/>
              <a:t>so how will you </a:t>
            </a:r>
            <a:r>
              <a:rPr lang="en-US" dirty="0" smtClean="0"/>
              <a:t>trust him? </a:t>
            </a:r>
            <a:r>
              <a:rPr lang="en-US" dirty="0"/>
              <a:t>Same goes with your </a:t>
            </a:r>
            <a:r>
              <a:rPr lang="en-US" dirty="0" smtClean="0"/>
              <a:t>thoughts; </a:t>
            </a:r>
            <a:r>
              <a:rPr lang="en-US" dirty="0"/>
              <a:t>if you don’t know about your </a:t>
            </a:r>
            <a:r>
              <a:rPr lang="en-US" dirty="0" smtClean="0"/>
              <a:t>thoughts, </a:t>
            </a:r>
            <a:r>
              <a:rPr lang="en-US" dirty="0"/>
              <a:t>so you can’t go in the right direction and </a:t>
            </a:r>
            <a:r>
              <a:rPr lang="en-US" dirty="0" smtClean="0"/>
              <a:t>end </a:t>
            </a:r>
            <a:r>
              <a:rPr lang="en-US" dirty="0"/>
              <a:t>up in unwell situations</a:t>
            </a:r>
            <a:r>
              <a:rPr lang="en-US" dirty="0" smtClean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2710" y="541866"/>
            <a:ext cx="66717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Algerian" panose="04020705040A02060702" pitchFamily="82" charset="0"/>
              </a:rPr>
              <a:t>Thoughts Become Reality</a:t>
            </a:r>
            <a:endParaRPr lang="en-US" sz="3200" dirty="0">
              <a:latin typeface="Algerian" panose="04020705040A02060702" pitchFamily="82" charset="0"/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68398" y="4699773"/>
            <a:ext cx="990035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Shakespeare said:</a:t>
            </a:r>
          </a:p>
          <a:p>
            <a:endParaRPr lang="en-US" dirty="0" smtClean="0"/>
          </a:p>
          <a:p>
            <a:pPr algn="ctr"/>
            <a:r>
              <a:rPr lang="en-US" sz="2000" dirty="0" smtClean="0"/>
              <a:t>“There is nothing either good or bad, but thinking make it so”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Bookman Old Style</vt:lpstr>
      <vt:lpstr>Calibri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ESHOP</dc:creator>
  <cp:lastModifiedBy>ESHOP</cp:lastModifiedBy>
  <cp:revision>4</cp:revision>
  <dcterms:created xsi:type="dcterms:W3CDTF">2021-09-04T17:47:03Z</dcterms:created>
  <dcterms:modified xsi:type="dcterms:W3CDTF">2021-09-05T15:53:11Z</dcterms:modified>
</cp:coreProperties>
</file>