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58" r:id="rId5"/>
    <p:sldId id="285" r:id="rId6"/>
    <p:sldId id="259" r:id="rId7"/>
    <p:sldId id="260" r:id="rId8"/>
    <p:sldId id="282" r:id="rId9"/>
    <p:sldId id="261" r:id="rId10"/>
    <p:sldId id="280" r:id="rId11"/>
    <p:sldId id="262" r:id="rId12"/>
    <p:sldId id="279" r:id="rId13"/>
    <p:sldId id="263" r:id="rId14"/>
    <p:sldId id="281" r:id="rId15"/>
    <p:sldId id="264" r:id="rId16"/>
    <p:sldId id="265" r:id="rId17"/>
    <p:sldId id="276" r:id="rId18"/>
    <p:sldId id="266" r:id="rId19"/>
    <p:sldId id="274" r:id="rId20"/>
    <p:sldId id="267" r:id="rId21"/>
    <p:sldId id="277" r:id="rId22"/>
    <p:sldId id="268" r:id="rId23"/>
    <p:sldId id="273" r:id="rId24"/>
    <p:sldId id="269" r:id="rId25"/>
    <p:sldId id="271" r:id="rId26"/>
    <p:sldId id="270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03961-575F-4E20-BBC6-809EB77B68F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F37C-4A8E-40C1-ABA8-C16A872B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0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7D6E-2FA3-411D-9B49-0B138E6DD63F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no: 2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REPRESENATION OF DATA</a:t>
            </a:r>
          </a:p>
        </p:txBody>
      </p:sp>
    </p:spTree>
    <p:extLst>
      <p:ext uri="{BB962C8B-B14F-4D97-AF65-F5344CB8AC3E}">
        <p14:creationId xmlns:p14="http://schemas.microsoft.com/office/powerpoint/2010/main" val="336763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96E6F-1BE8-4B5F-B29E-6B977963B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2222" b="5556"/>
          <a:stretch/>
        </p:blipFill>
        <p:spPr>
          <a:xfrm>
            <a:off x="1181100" y="12954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bar(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L,F,'histc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6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49BA8-BF8C-47A1-8DBB-156556E0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13333" r="25833" b="38889"/>
          <a:stretch/>
        </p:blipFill>
        <p:spPr>
          <a:xfrm>
            <a:off x="2362200" y="1790700"/>
            <a:ext cx="4419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Ogive: plot(L,c)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9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87323-1848-4B41-9BA3-D9708F00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14445" r="25834" b="38889"/>
          <a:stretch/>
        </p:blipFill>
        <p:spPr>
          <a:xfrm>
            <a:off x="1941285" y="1524000"/>
            <a:ext cx="52614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and Leaf Plot: stem(h,f)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324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9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2CAB7-3525-4E70-8C63-195BB636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53333" b="5556"/>
          <a:stretch/>
        </p:blipFill>
        <p:spPr>
          <a:xfrm>
            <a:off x="356286" y="1676400"/>
            <a:ext cx="843142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9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curve and polygon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plot(M,F)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09800"/>
            <a:ext cx="5943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7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E7B3-7F6F-4081-BED1-51552093B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3333" r="25833" b="38889"/>
          <a:stretch/>
        </p:blipFill>
        <p:spPr>
          <a:xfrm>
            <a:off x="1352550" y="1082621"/>
            <a:ext cx="6438900" cy="46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AGE of 18 students of BSCS class   v=[21,22,22,23,25,24,24,22,23,25,20,21,25,24,23,22,21,25]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68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pie(R)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297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81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F174B-FCC8-434F-9F6C-E22A3C0F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14445" r="10833" b="36666"/>
          <a:stretch/>
        </p:blipFill>
        <p:spPr>
          <a:xfrm>
            <a:off x="1676400" y="1269569"/>
            <a:ext cx="5791200" cy="43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5429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0199"/>
            <a:ext cx="7772400" cy="152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9A893-7A82-4DD4-AAB2-8BE27553D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4" t="15556" r="10833" b="36666"/>
          <a:stretch/>
        </p:blipFill>
        <p:spPr>
          <a:xfrm>
            <a:off x="1180214" y="914400"/>
            <a:ext cx="678357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752600"/>
            <a:ext cx="37433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4200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1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B5365-CF8C-4A07-898D-E06EDF219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7778" r="25833" b="38889"/>
          <a:stretch/>
        </p:blipFill>
        <p:spPr>
          <a:xfrm>
            <a:off x="1401884" y="1333500"/>
            <a:ext cx="634023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sub-divided bar diagram and a Dot plot in MATLAB </a:t>
            </a:r>
          </a:p>
        </p:txBody>
      </p:sp>
    </p:spTree>
    <p:extLst>
      <p:ext uri="{BB962C8B-B14F-4D97-AF65-F5344CB8AC3E}">
        <p14:creationId xmlns:p14="http://schemas.microsoft.com/office/powerpoint/2010/main" val="186156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71A31-8752-45EA-9C5D-45B697560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20000" r="20833" b="36667"/>
          <a:stretch/>
        </p:blipFill>
        <p:spPr>
          <a:xfrm>
            <a:off x="1342292" y="1257300"/>
            <a:ext cx="64594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64582-3A6D-4A7A-97A3-3C9F2AAB8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2222" b="5556"/>
          <a:stretch/>
        </p:blipFill>
        <p:spPr>
          <a:xfrm>
            <a:off x="1181100" y="12954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Ungrouped Frequency Or Relative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Tabulate(v)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" y="2151572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482E0-71DF-4A9A-B0CC-5DEE833C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2222" b="5556"/>
          <a:stretch/>
        </p:blipFill>
        <p:spPr>
          <a:xfrm>
            <a:off x="1181100" y="12954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L=min value: size of C.I:max value+1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histc(name of variable, lower limit)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L=20:1:26;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F=histc(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23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3CDE-FE53-4ADE-A4E5-CAC332B6D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1112" b="5554"/>
          <a:stretch/>
        </p:blipFill>
        <p:spPr>
          <a:xfrm>
            <a:off x="1181100" y="1257300"/>
            <a:ext cx="6781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c= cumsum(F)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133600"/>
            <a:ext cx="73914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8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239</Words>
  <Application>Microsoft Office PowerPoint</Application>
  <PresentationFormat>On-screen Show (4:3)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Practical no: 2 </vt:lpstr>
      <vt:lpstr>Data Entry in MATLAB</vt:lpstr>
      <vt:lpstr>PowerPoint Presentation</vt:lpstr>
      <vt:lpstr>Ungrouped Frequency Or Relative Frequency Distribution</vt:lpstr>
      <vt:lpstr>PowerPoint Presentation</vt:lpstr>
      <vt:lpstr>Grouped Frequency Distribution</vt:lpstr>
      <vt:lpstr>Output</vt:lpstr>
      <vt:lpstr>PowerPoint Presentation</vt:lpstr>
      <vt:lpstr>Cumulative Frequency Distribution</vt:lpstr>
      <vt:lpstr>PowerPoint Presentation</vt:lpstr>
      <vt:lpstr>Graphs and Diagrams</vt:lpstr>
      <vt:lpstr>PowerPoint Presentation</vt:lpstr>
      <vt:lpstr>Graphs and Diagrams</vt:lpstr>
      <vt:lpstr>PowerPoint Presentation</vt:lpstr>
      <vt:lpstr>Graphs and Diagrams</vt:lpstr>
      <vt:lpstr>Mid points</vt:lpstr>
      <vt:lpstr>PowerPoint Presentation</vt:lpstr>
      <vt:lpstr>Frequency curve and polygon</vt:lpstr>
      <vt:lpstr>PowerPoint Presentation</vt:lpstr>
      <vt:lpstr>Graphs and Diagrams</vt:lpstr>
      <vt:lpstr>PowerPoint Presentation</vt:lpstr>
      <vt:lpstr>Graphs and Diagrams</vt:lpstr>
      <vt:lpstr>PowerPoint Presentation</vt:lpstr>
      <vt:lpstr>Multiple Bar Diagram</vt:lpstr>
      <vt:lpstr>PowerPoint Presentation</vt:lpstr>
      <vt:lpstr>Assignment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no: 1</dc:title>
  <dc:creator>Saima Ashraf</dc:creator>
  <cp:lastModifiedBy>amaswaseem@gmail.com</cp:lastModifiedBy>
  <cp:revision>37</cp:revision>
  <dcterms:created xsi:type="dcterms:W3CDTF">2017-02-09T10:02:03Z</dcterms:created>
  <dcterms:modified xsi:type="dcterms:W3CDTF">2021-05-20T22:51:47Z</dcterms:modified>
</cp:coreProperties>
</file>