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0" r:id="rId17"/>
    <p:sldId id="269" r:id="rId18"/>
    <p:sldId id="270" r:id="rId19"/>
    <p:sldId id="271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226" autoAdjust="0"/>
  </p:normalViewPr>
  <p:slideViewPr>
    <p:cSldViewPr>
      <p:cViewPr varScale="1">
        <p:scale>
          <a:sx n="73" d="100"/>
          <a:sy n="73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9344-1C54-4C03-970E-ECC8BD8774C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69DD-67B9-4506-AC39-C987EC7271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D1,D2……D10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9384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136525"/>
            <a:ext cx="5486400" cy="8683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(UG Decile)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1838"/>
            <a:ext cx="8915400" cy="61261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[]=UG_Decile(d,N)          %d=Raw data    and   N=Decile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sort(d);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len_f = length(d);                  %len_f=No of entities in raw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len_N = length(N);                %len_N=Number of deciles to be calculated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j = 1:len_N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 = N(j);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th_value = i*(len_f+1)/10;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= floor(th_value);                 % a must be an integar number OR NUMBERS BEFORE DECIMAL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 = th_value-a;                        % b= numbers after decimal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if(i&lt;1 || i&gt;9)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disp('INVALID DECILE’);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elseif(th_value&gt;len_f)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Decile = f(len_f);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disp(Decile);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elseif(a==0)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Decile = f(1);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disp(Decile);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elseif(b==0)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Decile = f(th_value);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disp(Decile);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 = f(a);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 = f(a+1);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Decile = x+(b*(y-x));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disp(Decile);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375" y="76201"/>
            <a:ext cx="6215249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Decile (UG)</a:t>
            </a:r>
            <a:endParaRPr lang="en-US" dirty="0"/>
          </a:p>
        </p:txBody>
      </p:sp>
      <p:pic>
        <p:nvPicPr>
          <p:cNvPr id="7" name="Content Placeholder 6" descr="Graphical user interface, application, table, Excel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6" y="1066801"/>
            <a:ext cx="8646708" cy="55927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Deciles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D1,D2……D10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743200"/>
            <a:ext cx="81343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812"/>
            <a:ext cx="73152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822067"/>
            <a:ext cx="4953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[] = Decile_For_Grouped_Data (L, U, F, 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i=1:length(N)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(N(i)&lt;1 || N(i)&gt;9)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disp(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Menlo"/>
              </a:rPr>
              <a:t>'Invalid Decile’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 = sum(F);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tenth_of_n = n/10;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cf = cumsum(F);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 = cf(1);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index = 1;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(j&lt;=N(i)*tenth_of_n)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E00FF"/>
                </a:solidFill>
                <a:latin typeface="Menl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(cf(index)&gt;=N(i)*tenth_of_n)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 = cf(index);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median_class = index;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index = index + 1;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 L(median_class);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preceeding_cf = cf(median_class - 1);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 = F(median_class);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 = U(1)-L(1);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decile = 1+((h/f)*((N(i)*n/10)-preceeding_cf));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disp(decile);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E00FF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Decile (G)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6" y="1219200"/>
            <a:ext cx="7462231" cy="5562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p1,p2,….p100 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random 40 numbers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-76200"/>
            <a:ext cx="5562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(UG Percentile)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400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[]=UG_Percentile(d,N)              %d=Raw data    and   N=Percentile 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f=sort(d);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len_f = length(d);                           %len_f=No of entities in raw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len_N = length(N);                         %len_N=Number of percentiles to be calculated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j = 1:len_N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N(j);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th_value = i*(len_f+1)/100;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floor(th_value);                   % a must be an integar number OR NUMBERS BEFORE DECIMAL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th_value-a;                          % b = numbers after decimal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if(i&lt;1 || i&gt;99)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disp('INVALID PERCENTILE’);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elseif(th_value&gt;len_f)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Percentile = f(len_f);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disp(Percentile);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elseif(a==0)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Percentile = f(1);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disp(Percentile);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elseif(b==0)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Percentile = f(th_value);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disp(Percentile);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f(a);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= f(a+1);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Percentile = x+(b*(y-x));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disp(Percentile);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52400"/>
            <a:ext cx="57150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Percentile</a:t>
            </a:r>
            <a:endParaRPr lang="en-US" dirty="0"/>
          </a:p>
        </p:txBody>
      </p:sp>
      <p:pic>
        <p:nvPicPr>
          <p:cNvPr id="5" name="Content Placeholder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8991600" cy="5562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Percentile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p1,p2,….p100 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47033"/>
            <a:ext cx="868680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Group Members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08" y="1447800"/>
            <a:ext cx="8401291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Ahmed Ali</a:t>
            </a:r>
            <a:r>
              <a:rPr lang="en-US" sz="2400" dirty="0">
                <a:latin typeface="Calisto MT" panose="02040603050505030304" pitchFamily="18" charset="0"/>
              </a:rPr>
              <a:t> (B20102013)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b="1" dirty="0" err="1">
                <a:latin typeface="Calisto MT" panose="02040603050505030304" pitchFamily="18" charset="0"/>
              </a:rPr>
              <a:t>Annas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b="1" dirty="0" err="1">
                <a:latin typeface="Calisto MT" panose="02040603050505030304" pitchFamily="18" charset="0"/>
              </a:rPr>
              <a:t>Baig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(B20102078)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b="1" dirty="0">
                <a:latin typeface="Calisto MT" panose="02040603050505030304" pitchFamily="18" charset="0"/>
              </a:rPr>
              <a:t>Muhammad </a:t>
            </a:r>
            <a:r>
              <a:rPr lang="en-US" b="1" dirty="0" err="1">
                <a:latin typeface="Calisto MT" panose="02040603050505030304" pitchFamily="18" charset="0"/>
              </a:rPr>
              <a:t>Amas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b="1" dirty="0" err="1">
                <a:latin typeface="Calisto MT" panose="02040603050505030304" pitchFamily="18" charset="0"/>
              </a:rPr>
              <a:t>Waseem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(B20102077)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b="1" smtClean="0">
                <a:latin typeface="Calisto MT" panose="02040603050505030304" pitchFamily="18" charset="0"/>
              </a:rPr>
              <a:t>Muneeb </a:t>
            </a:r>
            <a:r>
              <a:rPr lang="en-US" b="1" dirty="0" err="1">
                <a:latin typeface="Calisto MT" panose="02040603050505030304" pitchFamily="18" charset="0"/>
              </a:rPr>
              <a:t>Adil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(B20102125)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b="1" dirty="0" err="1">
                <a:latin typeface="Calisto MT" panose="02040603050505030304" pitchFamily="18" charset="0"/>
              </a:rPr>
              <a:t>Subhan</a:t>
            </a:r>
            <a:r>
              <a:rPr lang="en-US" b="1" dirty="0">
                <a:latin typeface="Calisto MT" panose="02040603050505030304" pitchFamily="18" charset="0"/>
              </a:rPr>
              <a:t> Ahmed </a:t>
            </a:r>
            <a:r>
              <a:rPr lang="en-US" sz="2400" dirty="0">
                <a:latin typeface="Calisto MT" panose="02040603050505030304" pitchFamily="18" charset="0"/>
              </a:rPr>
              <a:t>(B20102148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  <a:endParaRPr lang="en-US" sz="2400" dirty="0" smtClean="0">
              <a:latin typeface="Calisto MT" panose="02040603050505030304" pitchFamily="18" charset="0"/>
            </a:endParaRPr>
          </a:p>
          <a:p>
            <a:r>
              <a:rPr lang="en-US" b="1" dirty="0" smtClean="0">
                <a:latin typeface="Calisto MT" panose="02040603050505030304" pitchFamily="18" charset="0"/>
              </a:rPr>
              <a:t>Syed </a:t>
            </a:r>
            <a:r>
              <a:rPr lang="en-US" b="1" dirty="0">
                <a:latin typeface="Calisto MT" panose="02040603050505030304" pitchFamily="18" charset="0"/>
              </a:rPr>
              <a:t>Zawwar Ahmed </a:t>
            </a:r>
            <a:r>
              <a:rPr lang="en-US" sz="2400" dirty="0" smtClean="0">
                <a:latin typeface="Calisto MT" panose="02040603050505030304" pitchFamily="18" charset="0"/>
              </a:rPr>
              <a:t>(B20102173)</a:t>
            </a:r>
            <a:endParaRPr lang="en-US" sz="2400" dirty="0" smtClean="0">
              <a:latin typeface="Calisto MT" panose="02040603050505030304" pitchFamily="18" charset="0"/>
            </a:endParaRPr>
          </a:p>
          <a:p>
            <a:r>
              <a:rPr lang="en-US" b="1" dirty="0" err="1">
                <a:latin typeface="Calisto MT" panose="02040603050505030304" pitchFamily="18" charset="0"/>
              </a:rPr>
              <a:t>Tayyab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b="1" dirty="0" err="1">
                <a:latin typeface="Calisto MT" panose="02040603050505030304" pitchFamily="18" charset="0"/>
              </a:rPr>
              <a:t>Ayub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(B20102178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b="1" dirty="0" err="1">
                <a:latin typeface="Calisto MT" panose="02040603050505030304" pitchFamily="18" charset="0"/>
              </a:rPr>
              <a:t>Zunain</a:t>
            </a:r>
            <a:r>
              <a:rPr lang="en-US" b="1" dirty="0">
                <a:latin typeface="Calisto MT" panose="02040603050505030304" pitchFamily="18" charset="0"/>
              </a:rPr>
              <a:t> Ali </a:t>
            </a:r>
            <a:r>
              <a:rPr lang="en-US" b="1" dirty="0" err="1">
                <a:latin typeface="Calisto MT" panose="02040603050505030304" pitchFamily="18" charset="0"/>
              </a:rPr>
              <a:t>Azam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sz="2400" dirty="0">
                <a:latin typeface="Calisto MT" panose="02040603050505030304" pitchFamily="18" charset="0"/>
              </a:rPr>
              <a:t>(B20102183</a:t>
            </a:r>
            <a:r>
              <a:rPr lang="en-US" sz="2400" dirty="0" smtClean="0">
                <a:latin typeface="Calisto MT" panose="02040603050505030304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-76200"/>
            <a:ext cx="34290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569100"/>
            <a:ext cx="8382000" cy="6123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[] = Percentile_For_Grouped_Data(L, U, F, 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i=1:length(N)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if(N(i)&lt;1 || N(i)&gt;99)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disp(‘Invalid Decile’)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n=sum(F);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percent_of_n=n/100;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cf=cumsum(F);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j=cf(1);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index=1;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while (j&lt;=N(i)*percent_of_n)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if(cf(index)&gt;=N(i)*percent_of_n)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j=cf(index);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median_class=index;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end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index=index+1;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end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l=L(median_class);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preceeding_cf=cf(median_class-1);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f=F(median_class);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h=U(1)-L(1);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percentile=l+((h/f)*((N(i)*n/100)-preceeding_cf));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disp(percentile);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Percentile (G)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0" y="1600200"/>
            <a:ext cx="75939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accept more than one input arguments and may return more than one output arguments.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[out1,out2, ..., outN] = my_fun(in1,in2,in3, ..., inN)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Q1,Q2,Q3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9840"/>
            <a:ext cx="748000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152400"/>
            <a:ext cx="4953000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(UG Quartile)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25742"/>
            <a:ext cx="9067800" cy="61322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[]=UG_Quartile(d,N)     %d=Raw data    and   N=Quartile numbers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sort(d);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len_f = length(d);                %len_f=No of entities in raw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len_N = length(N);              %len_N=Number of quartiles to be calculated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j = 1:len_N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N(j);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th_value = i*(len_f+1)/4;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floor(th_value);                   % a must be a integer number OR NUMBERS BEFORE DECIMAL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th_value-a;                         % b= numbers after decimal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if(i&lt;1 || i&gt;3)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disp('INVALID QUARTILE’);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elseif(th_value&gt;len_f)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Quartile = f(len_f);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disp(Quartile);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elseif(a==0)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Quartile = f(1);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disp(Quartile);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elseif(b==0)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Quartile = f(th_value);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disp(Quartile);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 = f(a);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= f(a+1);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Quartile = x+(b*(y-x));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disp(Quartile);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90488"/>
            <a:ext cx="7315200" cy="14620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Quartiles (UG)</a:t>
            </a:r>
            <a:endParaRPr lang="en-US" dirty="0"/>
          </a:p>
        </p:txBody>
      </p:sp>
      <p:pic>
        <p:nvPicPr>
          <p:cNvPr id="11" name="Content Placeholder 10" descr="Graphical user interface, text, application, Word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31925"/>
            <a:ext cx="8347359" cy="48926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Grouped data :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Q1,Q2,Q3 for the following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7628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724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738902"/>
            <a:ext cx="5638800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[quartile] = Quartile_For_Grouped_Data (L, U, F, i)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(i&lt;1 || i&gt;3)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fprintf(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04F9"/>
                </a:solidFill>
                <a:effectLst/>
                <a:latin typeface="Menlo"/>
              </a:rPr>
              <a:t>'Invalid Quartile\n'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 = sum(F);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quarter_of_n = n/4;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cf = cumsum(F);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 = cf(1);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index = 1;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(j&lt;=i*quarter_of_n)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(cf(index)&gt;=i*quarter_of_n)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j = cf(index);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median_class = index;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index = index + 1;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l = L(median_class);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preceeding_cf = cf(median_class - l);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 = F(median_class);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 = U(1)-L(1);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quartile = 1+((h/f)*((i*n/4)-preceeding_cf));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E00FF"/>
                </a:solidFill>
                <a:latin typeface="Menlo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nd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00FF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00FF"/>
                </a:solidFill>
                <a:effectLst/>
                <a:latin typeface="Menlo"/>
              </a:rPr>
              <a:t>end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Quartiles (G)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5867401" cy="550600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5436</Words>
  <Application>WPS Presentation</Application>
  <PresentationFormat>On-screen Show 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Calisto MT</vt:lpstr>
      <vt:lpstr>Segoe Print</vt:lpstr>
      <vt:lpstr>Menlo</vt:lpstr>
      <vt:lpstr>Calibri</vt:lpstr>
      <vt:lpstr>Microsoft YaHei</vt:lpstr>
      <vt:lpstr>Arial Unicode MS</vt:lpstr>
      <vt:lpstr>Office Theme</vt:lpstr>
      <vt:lpstr>ASSIGNMENT #1</vt:lpstr>
      <vt:lpstr>Group Members</vt:lpstr>
      <vt:lpstr>Function</vt:lpstr>
      <vt:lpstr>Quartiles</vt:lpstr>
      <vt:lpstr>Function (UG Quartile)</vt:lpstr>
      <vt:lpstr>Output of Quartiles (UG)</vt:lpstr>
      <vt:lpstr>For Grouped data : Quartiles</vt:lpstr>
      <vt:lpstr>Function</vt:lpstr>
      <vt:lpstr>Output of Quartiles (G)</vt:lpstr>
      <vt:lpstr>Deciles</vt:lpstr>
      <vt:lpstr>Function (UG Decile)</vt:lpstr>
      <vt:lpstr>Output of Decile (UG)</vt:lpstr>
      <vt:lpstr>Grouped Deciles</vt:lpstr>
      <vt:lpstr>Function</vt:lpstr>
      <vt:lpstr>Output of Decile (G)</vt:lpstr>
      <vt:lpstr>Percentile</vt:lpstr>
      <vt:lpstr>Function (UG Percentile)</vt:lpstr>
      <vt:lpstr>Output of Percentile</vt:lpstr>
      <vt:lpstr>Grouped Percentile</vt:lpstr>
      <vt:lpstr>Function</vt:lpstr>
      <vt:lpstr>Output of Percentile (G)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5</dc:title>
  <dc:creator>R.C</dc:creator>
  <cp:lastModifiedBy>Zawwar Ahmed</cp:lastModifiedBy>
  <cp:revision>36</cp:revision>
  <dcterms:created xsi:type="dcterms:W3CDTF">2021-05-30T23:12:00Z</dcterms:created>
  <dcterms:modified xsi:type="dcterms:W3CDTF">2021-06-30T13:52:38Z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