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57" r:id="rId4"/>
    <p:sldId id="258" r:id="rId5"/>
    <p:sldId id="284" r:id="rId6"/>
    <p:sldId id="296" r:id="rId7"/>
    <p:sldId id="260" r:id="rId8"/>
    <p:sldId id="285" r:id="rId9"/>
    <p:sldId id="299" r:id="rId10"/>
    <p:sldId id="259" r:id="rId11"/>
    <p:sldId id="295" r:id="rId12"/>
    <p:sldId id="300" r:id="rId13"/>
    <p:sldId id="281" r:id="rId14"/>
    <p:sldId id="286" r:id="rId15"/>
    <p:sldId id="279" r:id="rId16"/>
    <p:sldId id="287" r:id="rId17"/>
    <p:sldId id="261" r:id="rId18"/>
    <p:sldId id="288" r:id="rId19"/>
    <p:sldId id="297" r:id="rId20"/>
    <p:sldId id="262" r:id="rId21"/>
    <p:sldId id="263" r:id="rId22"/>
    <p:sldId id="290" r:id="rId23"/>
    <p:sldId id="264" r:id="rId24"/>
    <p:sldId id="265" r:id="rId25"/>
    <p:sldId id="291" r:id="rId26"/>
    <p:sldId id="298" r:id="rId27"/>
    <p:sldId id="282" r:id="rId28"/>
    <p:sldId id="292" r:id="rId29"/>
    <p:sldId id="266" r:id="rId30"/>
    <p:sldId id="268" r:id="rId31"/>
    <p:sldId id="267" r:id="rId32"/>
    <p:sldId id="293" r:id="rId33"/>
    <p:sldId id="271" r:id="rId34"/>
    <p:sldId id="294" r:id="rId35"/>
    <p:sldId id="272" r:id="rId36"/>
    <p:sldId id="27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9466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0C1D-60D9-4219-829A-EE9D0429B963}" type="datetimeFigureOut">
              <a:rPr lang="en-US" smtClean="0"/>
              <a:t>6/26/2021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3F49-1BF1-4D4F-9530-C41D82CB82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467600" cy="4038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alifornian FB" panose="0207040306080B030204" pitchFamily="18" charset="0"/>
              </a:rPr>
              <a:t>    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</a:rPr>
              <a:t>ASSIGNMENT 04</a:t>
            </a:r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  <a:t/>
            </a:r>
            <a:b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Name:	       </a:t>
            </a:r>
            <a:r>
              <a:rPr lang="en-US" dirty="0" err="1" smtClean="0">
                <a:latin typeface="Californian FB" panose="0207040306080B030204" pitchFamily="18" charset="0"/>
              </a:rPr>
              <a:t>Amas</a:t>
            </a:r>
            <a:r>
              <a:rPr lang="en-US" dirty="0" smtClean="0">
                <a:latin typeface="Californian FB" panose="0207040306080B030204" pitchFamily="18" charset="0"/>
              </a:rPr>
              <a:t> </a:t>
            </a:r>
            <a:r>
              <a:rPr lang="en-US" dirty="0" err="1" smtClean="0">
                <a:latin typeface="Californian FB" panose="0207040306080B030204" pitchFamily="18" charset="0"/>
              </a:rPr>
              <a:t>Waseem</a:t>
            </a:r>
            <a:r>
              <a:rPr lang="en-US" dirty="0" smtClean="0">
                <a:latin typeface="Californian FB" panose="0207040306080B030204" pitchFamily="18" charset="0"/>
              </a:rPr>
              <a:t/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Class:	       BSCS (Morning)</a:t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Roll no:         35</a:t>
            </a:r>
            <a:br>
              <a:rPr lang="en-US" dirty="0" smtClean="0">
                <a:latin typeface="Californian FB" panose="0207040306080B030204" pitchFamily="18" charset="0"/>
              </a:rPr>
            </a:br>
            <a:r>
              <a:rPr lang="en-US" dirty="0" smtClean="0">
                <a:latin typeface="Californian FB" panose="0207040306080B030204" pitchFamily="18" charset="0"/>
              </a:rPr>
              <a:t>Seat no:	       </a:t>
            </a:r>
            <a:r>
              <a:rPr lang="en-US" dirty="0">
                <a:latin typeface="Californian FB" panose="0207040306080B030204" pitchFamily="18" charset="0"/>
              </a:rPr>
              <a:t>B20102077</a:t>
            </a:r>
            <a:br>
              <a:rPr lang="en-US" dirty="0">
                <a:latin typeface="Californian FB" panose="0207040306080B030204" pitchFamily="18" charset="0"/>
              </a:rPr>
            </a:br>
            <a:r>
              <a:rPr lang="en-US" dirty="0">
                <a:latin typeface="Californian FB" panose="0207040306080B030204" pitchFamily="18" charset="0"/>
              </a:rPr>
              <a:t>Section:	       A</a:t>
            </a:r>
          </a:p>
        </p:txBody>
      </p:sp>
    </p:spTree>
    <p:extLst>
      <p:ext uri="{BB962C8B-B14F-4D97-AF65-F5344CB8AC3E}">
        <p14:creationId xmlns:p14="http://schemas.microsoft.com/office/powerpoint/2010/main" val="13945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row: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(a, 2)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1AA45-3FA1-44E3-8D28-F58477460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58095" b="6349"/>
          <a:stretch/>
        </p:blipFill>
        <p:spPr>
          <a:xfrm>
            <a:off x="561535" y="1676400"/>
            <a:ext cx="8020930" cy="28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43553-1E54-46D1-98A9-BA9711F5A507}"/>
              </a:ext>
            </a:extLst>
          </p:cNvPr>
          <p:cNvSpPr txBox="1"/>
          <p:nvPr/>
        </p:nvSpPr>
        <p:spPr>
          <a:xfrm>
            <a:off x="3733800" y="38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EBFE5-DF01-464D-BF6A-1573581BB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38889" r="10000" b="21111"/>
          <a:stretch/>
        </p:blipFill>
        <p:spPr>
          <a:xfrm>
            <a:off x="1387475" y="1485900"/>
            <a:ext cx="63690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 3, 4,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4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690B4-518B-4D0E-9007-014B021A8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5555" b="5556"/>
          <a:stretch/>
        </p:blipFill>
        <p:spPr>
          <a:xfrm>
            <a:off x="333375" y="1333500"/>
            <a:ext cx="84772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a histogram and frequency polygon on same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50291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656"/>
            <a:ext cx="4176712" cy="461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65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B796A-15C5-4BE4-9658-C68770D3E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30000" b="6667"/>
          <a:stretch/>
        </p:blipFill>
        <p:spPr>
          <a:xfrm>
            <a:off x="-15834" y="533256"/>
            <a:ext cx="5074653" cy="328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FFE896-110E-4DF1-92DF-38A8AD93AE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1" t="34444" r="25336" b="18333"/>
          <a:stretch/>
        </p:blipFill>
        <p:spPr>
          <a:xfrm>
            <a:off x="5059383" y="3790739"/>
            <a:ext cx="4084617" cy="30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Median (x)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600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0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B545C-230A-4263-BD90-FCA683BF63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4011" b="6667"/>
          <a:stretch/>
        </p:blipFill>
        <p:spPr>
          <a:xfrm>
            <a:off x="266722" y="1257300"/>
            <a:ext cx="86105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A01A8-5E30-465B-86EF-4816CDE87DC8}"/>
              </a:ext>
            </a:extLst>
          </p:cNvPr>
          <p:cNvSpPr txBox="1"/>
          <p:nvPr/>
        </p:nvSpPr>
        <p:spPr>
          <a:xfrm>
            <a:off x="3733800" y="228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CB6EB-9D4D-40C1-930A-4FA690F83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1112" b="6666"/>
          <a:stretch/>
        </p:blipFill>
        <p:spPr>
          <a:xfrm>
            <a:off x="266700" y="1129578"/>
            <a:ext cx="8610600" cy="45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Practical:3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</p:txBody>
      </p:sp>
    </p:spTree>
    <p:extLst>
      <p:ext uri="{BB962C8B-B14F-4D97-AF65-F5344CB8AC3E}">
        <p14:creationId xmlns:p14="http://schemas.microsoft.com/office/powerpoint/2010/main" val="309445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 number of score)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data below(10 scores)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65 ,55,89, 56, 35 ,14 ,56, 55, 87, 45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ﬁrst need to rearrange that data into order of magnitude (smallest ﬁrst)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now we have to take the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6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 our data set and average them to get a    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Median of 55.5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5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5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578E-F734-42F3-84F8-194A76EE9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7906" b="6538"/>
          <a:stretch/>
        </p:blipFill>
        <p:spPr>
          <a:xfrm>
            <a:off x="156117" y="1371600"/>
            <a:ext cx="88317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 given below, find Mode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12, 13 14,11,15,16,11,9,56,44,11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Mode (q)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409507"/>
            <a:ext cx="7467600" cy="345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03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B4541-9DE0-45C8-8122-84271995C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60000" b="6667"/>
          <a:stretch/>
        </p:blipFill>
        <p:spPr>
          <a:xfrm>
            <a:off x="163830" y="1943100"/>
            <a:ext cx="88163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7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0B415-BB3F-48F0-9402-E00096462A69}"/>
              </a:ext>
            </a:extLst>
          </p:cNvPr>
          <p:cNvSpPr txBox="1"/>
          <p:nvPr/>
        </p:nvSpPr>
        <p:spPr>
          <a:xfrm>
            <a:off x="3886200" y="3048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D07EF-2992-41C1-8213-33A4076C2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2" t="40000" b="5556"/>
          <a:stretch/>
        </p:blipFill>
        <p:spPr>
          <a:xfrm>
            <a:off x="626332" y="1257300"/>
            <a:ext cx="789133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3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Mode of the following numbers using MATLAB built-in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2, 4, 13, 12,12,13, 4,12, 5 ,2 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DC13-48DA-4AD0-96A4-AE03C8857B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61111" b="5556"/>
          <a:stretch/>
        </p:blipFill>
        <p:spPr>
          <a:xfrm>
            <a:off x="276860" y="1981200"/>
            <a:ext cx="859028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54892"/>
              </p:ext>
            </p:extLst>
          </p:nvPr>
        </p:nvGraphicFramePr>
        <p:xfrm>
          <a:off x="1600200" y="441960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Qty.Consumed(kg)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and median of the number 6, 7, 10, 11 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Mean 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14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x=[5.50 6.00 7.00 8.00]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w=[4 6 18 10]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sum_w=sum(w)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wx= w.*x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sum_wx=sum(wx)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mean=sum_wx/sum_w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90600" y="17986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20000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16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73813-9D27-4128-B10F-92C951364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22223" b="6666"/>
          <a:stretch/>
        </p:blipFill>
        <p:spPr>
          <a:xfrm>
            <a:off x="642937" y="571500"/>
            <a:ext cx="78581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   Work in MATLAB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Arithmetic mean of the numbers 3, 56 ,12,32,34,23,1,2,5,7,34,56,23,13,45,56,34,67,56,78.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6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FD987-F1B7-4919-ADB0-11F10F9A1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6667" b="6667"/>
          <a:stretch/>
        </p:blipFill>
        <p:spPr>
          <a:xfrm>
            <a:off x="373743" y="1447800"/>
            <a:ext cx="839651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5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Question(J)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walks 9 hours at a speed of 3 km.p.h,again walks 8 hours at a speed of 4 km.p.h.Find the average speed.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speed= Total speed/Total Time.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22625" y="3381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29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Assignment Question(J):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data shows the results of a survey which was conducted to find out the colour preference of people regarding the cars.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Orange Orange White Grey Black Orange White Orange White Grey Black Orange Orange Grey  Orange Black Orange White  Black Black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Modal colour for the above qualitative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Ungrouped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82BA7-ED7C-43D1-9307-E9695C64E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t="45556" b="22222"/>
          <a:stretch/>
        </p:blipFill>
        <p:spPr>
          <a:xfrm>
            <a:off x="128751" y="1447800"/>
            <a:ext cx="888649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10562-4900-403F-A58E-15E2DAC5B8D7}"/>
              </a:ext>
            </a:extLst>
          </p:cNvPr>
          <p:cNvSpPr txBox="1"/>
          <p:nvPr/>
        </p:nvSpPr>
        <p:spPr>
          <a:xfrm>
            <a:off x="3810000" y="381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D917F-8202-43B6-B343-F6F0C3377E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0001" b="7777"/>
          <a:stretch/>
        </p:blipFill>
        <p:spPr>
          <a:xfrm>
            <a:off x="505838" y="1257300"/>
            <a:ext cx="81323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each column: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Command: Mean (x, 1)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2819400"/>
            <a:ext cx="581297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57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09457-B268-403D-982C-BF85E601DCCD}"/>
              </a:ext>
            </a:extLst>
          </p:cNvPr>
          <p:cNvSpPr txBox="1"/>
          <p:nvPr/>
        </p:nvSpPr>
        <p:spPr>
          <a:xfrm>
            <a:off x="3581400" y="2177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Amas Waseem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39D01-70F6-4600-8E1A-7810DA7ECF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44444" b="6667"/>
          <a:stretch/>
        </p:blipFill>
        <p:spPr>
          <a:xfrm>
            <a:off x="152400" y="1295400"/>
            <a:ext cx="8839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9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DE006-7F9C-42A2-8113-A87EAE2A5F95}"/>
              </a:ext>
            </a:extLst>
          </p:cNvPr>
          <p:cNvSpPr txBox="1"/>
          <p:nvPr/>
        </p:nvSpPr>
        <p:spPr>
          <a:xfrm>
            <a:off x="3886200" y="30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Amas Waseem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1DE7-1B83-4CB5-8675-18D86A7FE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37778" r="10000" b="23334"/>
          <a:stretch/>
        </p:blipFill>
        <p:spPr>
          <a:xfrm>
            <a:off x="975360" y="1295400"/>
            <a:ext cx="7101840" cy="4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6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455</Words>
  <Application>Microsoft Office PowerPoint</Application>
  <PresentationFormat>On-screen Show (4:3)</PresentationFormat>
  <Paragraphs>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Californian FB</vt:lpstr>
      <vt:lpstr>Times New Roman</vt:lpstr>
      <vt:lpstr>Office Theme</vt:lpstr>
      <vt:lpstr>             ASSIGNMENT 04  Name:        Amas Waseem Class:        BSCS (Morning) Roll no:         35 Seat no:        B20102077 Section:        A</vt:lpstr>
      <vt:lpstr>Practical:3 </vt:lpstr>
      <vt:lpstr>Data Entry in MATLAB</vt:lpstr>
      <vt:lpstr>Arithmetic Mean for Ungrouped Data</vt:lpstr>
      <vt:lpstr>PowerPoint Presentation</vt:lpstr>
      <vt:lpstr>PowerPoint Presentation</vt:lpstr>
      <vt:lpstr>Arithmetic Mean</vt:lpstr>
      <vt:lpstr>PowerPoint Presentation</vt:lpstr>
      <vt:lpstr>PowerPoint Presentation</vt:lpstr>
      <vt:lpstr>Arithmetic Mean</vt:lpstr>
      <vt:lpstr>PowerPoint Presentation</vt:lpstr>
      <vt:lpstr>PowerPoint Presentation</vt:lpstr>
      <vt:lpstr>Exercise Question</vt:lpstr>
      <vt:lpstr>PowerPoint Presentation</vt:lpstr>
      <vt:lpstr>Draw a histogram and frequency polygon on same graph</vt:lpstr>
      <vt:lpstr>PowerPoint Presentation</vt:lpstr>
      <vt:lpstr>Median</vt:lpstr>
      <vt:lpstr>PowerPoint Presentation</vt:lpstr>
      <vt:lpstr>PowerPoint Presentation</vt:lpstr>
      <vt:lpstr>Median</vt:lpstr>
      <vt:lpstr>Median</vt:lpstr>
      <vt:lpstr>PowerPoint Presentation</vt:lpstr>
      <vt:lpstr>Mode</vt:lpstr>
      <vt:lpstr>Mode</vt:lpstr>
      <vt:lpstr>PowerPoint Presentation</vt:lpstr>
      <vt:lpstr>PowerPoint Presentation</vt:lpstr>
      <vt:lpstr>Exercise Question </vt:lpstr>
      <vt:lpstr>PowerPoint Presentation</vt:lpstr>
      <vt:lpstr>Weighted Mean</vt:lpstr>
      <vt:lpstr>Step’s</vt:lpstr>
      <vt:lpstr>Weighted Mean</vt:lpstr>
      <vt:lpstr>PowerPoint Presentation</vt:lpstr>
      <vt:lpstr>Assignment Question: NOTE:    Work in MATLAB </vt:lpstr>
      <vt:lpstr>PowerPoint Presentation</vt:lpstr>
      <vt:lpstr>Assignment Question(J)</vt:lpstr>
      <vt:lpstr>Assignment Question(J):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2</dc:title>
  <dc:creator>Saima Ashraf</dc:creator>
  <cp:lastModifiedBy>ESHOP</cp:lastModifiedBy>
  <cp:revision>52</cp:revision>
  <dcterms:created xsi:type="dcterms:W3CDTF">2017-02-20T07:28:26Z</dcterms:created>
  <dcterms:modified xsi:type="dcterms:W3CDTF">2021-06-25T21:32:50Z</dcterms:modified>
</cp:coreProperties>
</file>