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256" r:id="rId3"/>
    <p:sldId id="262" r:id="rId4"/>
    <p:sldId id="263" r:id="rId5"/>
    <p:sldId id="282" r:id="rId6"/>
    <p:sldId id="283" r:id="rId7"/>
    <p:sldId id="284" r:id="rId8"/>
    <p:sldId id="297" r:id="rId9"/>
    <p:sldId id="266" r:id="rId10"/>
    <p:sldId id="292" r:id="rId11"/>
    <p:sldId id="302" r:id="rId12"/>
    <p:sldId id="257" r:id="rId13"/>
    <p:sldId id="267" r:id="rId14"/>
    <p:sldId id="268" r:id="rId15"/>
    <p:sldId id="303" r:id="rId16"/>
    <p:sldId id="290" r:id="rId17"/>
    <p:sldId id="304" r:id="rId18"/>
    <p:sldId id="291" r:id="rId19"/>
    <p:sldId id="305" r:id="rId20"/>
    <p:sldId id="286" r:id="rId21"/>
    <p:sldId id="287" r:id="rId22"/>
    <p:sldId id="288" r:id="rId23"/>
    <p:sldId id="306" r:id="rId24"/>
    <p:sldId id="293" r:id="rId25"/>
    <p:sldId id="307" r:id="rId26"/>
    <p:sldId id="285" r:id="rId27"/>
    <p:sldId id="308" r:id="rId28"/>
    <p:sldId id="31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C1BD-EF33-43DE-A101-4CE05F754111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FE0D-E427-42EE-A612-6DECBD6F6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2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C1BD-EF33-43DE-A101-4CE05F754111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FE0D-E427-42EE-A612-6DECBD6F6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0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C1BD-EF33-43DE-A101-4CE05F754111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FE0D-E427-42EE-A612-6DECBD6F6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6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C1BD-EF33-43DE-A101-4CE05F754111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FE0D-E427-42EE-A612-6DECBD6F6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1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C1BD-EF33-43DE-A101-4CE05F754111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FE0D-E427-42EE-A612-6DECBD6F6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5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C1BD-EF33-43DE-A101-4CE05F754111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FE0D-E427-42EE-A612-6DECBD6F6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7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C1BD-EF33-43DE-A101-4CE05F754111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FE0D-E427-42EE-A612-6DECBD6F6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4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C1BD-EF33-43DE-A101-4CE05F754111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FE0D-E427-42EE-A612-6DECBD6F6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5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C1BD-EF33-43DE-A101-4CE05F754111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FE0D-E427-42EE-A612-6DECBD6F6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6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C1BD-EF33-43DE-A101-4CE05F754111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FE0D-E427-42EE-A612-6DECBD6F6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9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C1BD-EF33-43DE-A101-4CE05F754111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FE0D-E427-42EE-A612-6DECBD6F6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4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3C1BD-EF33-43DE-A101-4CE05F754111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4FE0D-E427-42EE-A612-6DECBD6F6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1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8200" y="1143000"/>
            <a:ext cx="7467600" cy="4038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Californian FB" panose="0207040306080B030204" pitchFamily="18" charset="0"/>
              </a:rPr>
              <a:t>            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ASSIGNMENT 04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fornian FB" panose="0207040306080B030204" pitchFamily="18" charset="0"/>
              </a:rPr>
              <a:t/>
            </a:r>
            <a:b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fornian FB" panose="0207040306080B030204" pitchFamily="18" charset="0"/>
              </a:rPr>
            </a:br>
            <a:r>
              <a:rPr lang="en-US" dirty="0" smtClean="0">
                <a:latin typeface="Californian FB" panose="0207040306080B030204" pitchFamily="18" charset="0"/>
              </a:rPr>
              <a:t/>
            </a:r>
            <a:br>
              <a:rPr lang="en-US" dirty="0" smtClean="0">
                <a:latin typeface="Californian FB" panose="0207040306080B030204" pitchFamily="18" charset="0"/>
              </a:rPr>
            </a:br>
            <a:r>
              <a:rPr lang="en-US" dirty="0" smtClean="0">
                <a:latin typeface="Californian FB" panose="0207040306080B030204" pitchFamily="18" charset="0"/>
              </a:rPr>
              <a:t>Name:	       </a:t>
            </a:r>
            <a:r>
              <a:rPr lang="en-US" dirty="0" err="1" smtClean="0">
                <a:latin typeface="Californian FB" panose="0207040306080B030204" pitchFamily="18" charset="0"/>
              </a:rPr>
              <a:t>Amas</a:t>
            </a:r>
            <a:r>
              <a:rPr lang="en-US" dirty="0" smtClean="0">
                <a:latin typeface="Californian FB" panose="0207040306080B030204" pitchFamily="18" charset="0"/>
              </a:rPr>
              <a:t> </a:t>
            </a:r>
            <a:r>
              <a:rPr lang="en-US" dirty="0" err="1" smtClean="0">
                <a:latin typeface="Californian FB" panose="0207040306080B030204" pitchFamily="18" charset="0"/>
              </a:rPr>
              <a:t>Waseem</a:t>
            </a:r>
            <a:r>
              <a:rPr lang="en-US" dirty="0" smtClean="0">
                <a:latin typeface="Californian FB" panose="0207040306080B030204" pitchFamily="18" charset="0"/>
              </a:rPr>
              <a:t/>
            </a:r>
            <a:br>
              <a:rPr lang="en-US" dirty="0" smtClean="0">
                <a:latin typeface="Californian FB" panose="0207040306080B030204" pitchFamily="18" charset="0"/>
              </a:rPr>
            </a:br>
            <a:r>
              <a:rPr lang="en-US" dirty="0" smtClean="0">
                <a:latin typeface="Californian FB" panose="0207040306080B030204" pitchFamily="18" charset="0"/>
              </a:rPr>
              <a:t>Class:	       BSCS (Morning</a:t>
            </a:r>
            <a:r>
              <a:rPr lang="en-US" dirty="0" smtClean="0">
                <a:latin typeface="Californian FB" panose="0207040306080B030204" pitchFamily="18" charset="0"/>
              </a:rPr>
              <a:t>)</a:t>
            </a:r>
            <a:r>
              <a:rPr lang="en-US" dirty="0" smtClean="0">
                <a:latin typeface="Californian FB" panose="0207040306080B030204" pitchFamily="18" charset="0"/>
              </a:rPr>
              <a:t/>
            </a:r>
            <a:br>
              <a:rPr lang="en-US" dirty="0" smtClean="0">
                <a:latin typeface="Californian FB" panose="0207040306080B030204" pitchFamily="18" charset="0"/>
              </a:rPr>
            </a:br>
            <a:r>
              <a:rPr lang="en-US" dirty="0" smtClean="0">
                <a:latin typeface="Californian FB" panose="0207040306080B030204" pitchFamily="18" charset="0"/>
              </a:rPr>
              <a:t>Roll no:         35</a:t>
            </a:r>
            <a:br>
              <a:rPr lang="en-US" dirty="0" smtClean="0">
                <a:latin typeface="Californian FB" panose="0207040306080B030204" pitchFamily="18" charset="0"/>
              </a:rPr>
            </a:br>
            <a:r>
              <a:rPr lang="en-US" dirty="0" smtClean="0">
                <a:latin typeface="Californian FB" panose="0207040306080B030204" pitchFamily="18" charset="0"/>
              </a:rPr>
              <a:t>Seat no:	       </a:t>
            </a:r>
            <a:r>
              <a:rPr lang="en-US" dirty="0">
                <a:latin typeface="Californian FB" panose="0207040306080B030204" pitchFamily="18" charset="0"/>
              </a:rPr>
              <a:t>B20102077</a:t>
            </a:r>
            <a:br>
              <a:rPr lang="en-US" dirty="0">
                <a:latin typeface="Californian FB" panose="0207040306080B030204" pitchFamily="18" charset="0"/>
              </a:rPr>
            </a:br>
            <a:r>
              <a:rPr lang="en-US" dirty="0">
                <a:latin typeface="Californian FB" panose="0207040306080B030204" pitchFamily="18" charset="0"/>
              </a:rPr>
              <a:t>Section:	       A</a:t>
            </a:r>
            <a:endParaRPr lang="en-US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68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1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(Create Weighted Mean Function)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grade point average for a student whose course record is given: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09607"/>
              </p:ext>
            </p:extLst>
          </p:nvPr>
        </p:nvGraphicFramePr>
        <p:xfrm>
          <a:off x="2286000" y="4114800"/>
          <a:ext cx="48768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Point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Mathematics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Physics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Islamic studies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71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5200" y="762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M. </a:t>
            </a:r>
            <a:r>
              <a:rPr lang="en-US" sz="2400" dirty="0" err="1" smtClean="0"/>
              <a:t>Amas</a:t>
            </a:r>
            <a:r>
              <a:rPr lang="en-US" sz="2400" dirty="0" smtClean="0"/>
              <a:t> </a:t>
            </a:r>
            <a:r>
              <a:rPr lang="en-US" sz="2400" dirty="0" err="1" smtClean="0"/>
              <a:t>Waseem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402" t="32291" b="7293"/>
          <a:stretch/>
        </p:blipFill>
        <p:spPr>
          <a:xfrm>
            <a:off x="152400" y="1447800"/>
            <a:ext cx="8891588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0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Mean for Grouped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calculate Arithmetic mean from following frequency distribution.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3505200"/>
            <a:ext cx="54673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9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[mean] = Function_Mean(L,U,F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(L+U)/2;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FX= F.*X;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sum_f=sum(F);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sum_fx=sum(FX);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mean=sum_fx/sum_f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02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73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5200" y="762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M. </a:t>
            </a:r>
            <a:r>
              <a:rPr lang="en-US" sz="2400" dirty="0" err="1" smtClean="0"/>
              <a:t>Amas</a:t>
            </a:r>
            <a:r>
              <a:rPr lang="en-US" sz="2400" dirty="0" smtClean="0"/>
              <a:t> </a:t>
            </a:r>
            <a:r>
              <a:rPr lang="en-US" sz="2400" dirty="0" err="1" smtClean="0"/>
              <a:t>Waseem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402" t="28125" b="7291"/>
          <a:stretch/>
        </p:blipFill>
        <p:spPr>
          <a:xfrm>
            <a:off x="228600" y="1524000"/>
            <a:ext cx="861013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Question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1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Arithmetic mean from the following frequency distribution: </a:t>
            </a: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740" y="3352800"/>
            <a:ext cx="5814660" cy="221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85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5200" y="762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M. </a:t>
            </a:r>
            <a:r>
              <a:rPr lang="en-US" sz="2400" dirty="0" err="1" smtClean="0"/>
              <a:t>Amas</a:t>
            </a:r>
            <a:r>
              <a:rPr lang="en-US" sz="2400" dirty="0" smtClean="0"/>
              <a:t> </a:t>
            </a:r>
            <a:r>
              <a:rPr lang="en-US" sz="2400" dirty="0" err="1" smtClean="0"/>
              <a:t>Waseem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817" t="26042" b="7292"/>
          <a:stretch/>
        </p:blipFill>
        <p:spPr>
          <a:xfrm>
            <a:off x="304800" y="1600200"/>
            <a:ext cx="8486774" cy="423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8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Question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Arithmetic mean from the following frequency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668354"/>
              </p:ext>
            </p:extLst>
          </p:nvPr>
        </p:nvGraphicFramePr>
        <p:xfrm>
          <a:off x="1600200" y="320040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50-54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55-59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60-64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65-69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70-74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75-79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80-84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85-89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92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5200" y="762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M. </a:t>
            </a:r>
            <a:r>
              <a:rPr lang="en-US" sz="2400" dirty="0" err="1" smtClean="0"/>
              <a:t>Amas</a:t>
            </a:r>
            <a:r>
              <a:rPr lang="en-US" sz="2400" dirty="0" smtClean="0"/>
              <a:t> </a:t>
            </a:r>
            <a:r>
              <a:rPr lang="en-US" sz="2400" dirty="0" err="1" smtClean="0"/>
              <a:t>Waseem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402" t="27083" b="7292"/>
          <a:stretch/>
        </p:blipFill>
        <p:spPr>
          <a:xfrm>
            <a:off x="457200" y="1676400"/>
            <a:ext cx="8258175" cy="408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7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Practical: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of Central Tendency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25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mode for the following frequency distributions: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52698"/>
              </p:ext>
            </p:extLst>
          </p:nvPr>
        </p:nvGraphicFramePr>
        <p:xfrm>
          <a:off x="1447800" y="3733800"/>
          <a:ext cx="62484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8-10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11-13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14-16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10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[] = Function_Mode(L,U,F)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[i,j]=max(F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                        %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=11 ; j=3(index value)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                        % max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f1=F(j-1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                             % f1=preceding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(3-1)=6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f2=F(j+1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                            % f2=next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(3+1)=4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i=L(j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                                  %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l=i-0.5;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h1=(U-L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                             //h1=[ 2 2 2 2 2]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h=h1(:,1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h=h+1;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Mode=l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+(fm-f1)/(2*fm-f1-f2)*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78429"/>
            <a:ext cx="8305800" cy="471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83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5200" y="762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M. </a:t>
            </a:r>
            <a:r>
              <a:rPr lang="en-US" sz="2400" dirty="0" err="1" smtClean="0"/>
              <a:t>Amas</a:t>
            </a:r>
            <a:r>
              <a:rPr lang="en-US" sz="2400" dirty="0" smtClean="0"/>
              <a:t> </a:t>
            </a:r>
            <a:r>
              <a:rPr lang="en-US" sz="2400" dirty="0" err="1" smtClean="0"/>
              <a:t>Waseem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7767" b="7016"/>
          <a:stretch/>
        </p:blipFill>
        <p:spPr>
          <a:xfrm>
            <a:off x="76200" y="1447800"/>
            <a:ext cx="88842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99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Question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1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Arithmetic mode from the following frequency distribution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76600"/>
            <a:ext cx="54673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44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5200" y="762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M. </a:t>
            </a:r>
            <a:r>
              <a:rPr lang="en-US" sz="2400" dirty="0" err="1" smtClean="0"/>
              <a:t>Amas</a:t>
            </a:r>
            <a:r>
              <a:rPr lang="en-US" sz="2400" dirty="0" smtClean="0"/>
              <a:t> </a:t>
            </a:r>
            <a:r>
              <a:rPr lang="en-US" sz="2400" dirty="0" err="1" smtClean="0"/>
              <a:t>Waseem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6285" b="8498"/>
          <a:stretch/>
        </p:blipFill>
        <p:spPr>
          <a:xfrm>
            <a:off x="228600" y="1524000"/>
            <a:ext cx="872836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21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7772400" cy="1362075"/>
          </a:xfrm>
        </p:spPr>
        <p:txBody>
          <a:bodyPr/>
          <a:lstStyle/>
          <a:p>
            <a:r>
              <a:rPr lang="en-US" dirty="0" smtClean="0"/>
              <a:t>EXERCISE 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62200"/>
            <a:ext cx="7772400" cy="1500187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:-</a:t>
            </a:r>
          </a:p>
          <a:p>
            <a:pPr marL="457200" indent="-457200">
              <a:buAutoNum type="arabicParenR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 for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Grouped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457200" indent="-457200">
              <a:buAutoNum type="arabicParenR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 one example from Register .</a:t>
            </a:r>
          </a:p>
        </p:txBody>
      </p:sp>
    </p:spTree>
    <p:extLst>
      <p:ext uri="{BB962C8B-B14F-4D97-AF65-F5344CB8AC3E}">
        <p14:creationId xmlns:p14="http://schemas.microsoft.com/office/powerpoint/2010/main" val="3718752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5200" y="762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M. </a:t>
            </a:r>
            <a:r>
              <a:rPr lang="en-US" sz="2400" dirty="0" err="1" smtClean="0"/>
              <a:t>Amas</a:t>
            </a:r>
            <a:r>
              <a:rPr lang="en-US" sz="2400" dirty="0" smtClean="0"/>
              <a:t> </a:t>
            </a:r>
            <a:r>
              <a:rPr lang="en-US" sz="2400" dirty="0" err="1" smtClean="0"/>
              <a:t>Waseem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1838" b="24802"/>
          <a:stretch/>
        </p:blipFill>
        <p:spPr>
          <a:xfrm>
            <a:off x="152400" y="1828800"/>
            <a:ext cx="8839200" cy="353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54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5200" y="762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M. </a:t>
            </a:r>
            <a:r>
              <a:rPr lang="en-US" sz="2400" dirty="0" err="1" smtClean="0"/>
              <a:t>Amas</a:t>
            </a:r>
            <a:r>
              <a:rPr lang="en-US" sz="2400" dirty="0" smtClean="0"/>
              <a:t> </a:t>
            </a:r>
            <a:r>
              <a:rPr lang="en-US" sz="2400" dirty="0" err="1" smtClean="0"/>
              <a:t>Waseem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403" t="26042" r="-220" b="8333"/>
          <a:stretch/>
        </p:blipFill>
        <p:spPr>
          <a:xfrm>
            <a:off x="152400" y="1371600"/>
            <a:ext cx="865293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3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 a group of statements that together perform a task.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MATLAB, functions are defined in separate files.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file and of the function should be the same.</a:t>
            </a:r>
          </a:p>
        </p:txBody>
      </p:sp>
    </p:spTree>
    <p:extLst>
      <p:ext uri="{BB962C8B-B14F-4D97-AF65-F5344CB8AC3E}">
        <p14:creationId xmlns:p14="http://schemas.microsoft.com/office/powerpoint/2010/main" val="117544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can accept more than one input arguments and may return more than one output arguments.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[out1,out2, ..., outN]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my_fun(in1,in2,in3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inN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00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weighted mean of the price of wheat for the following data assuming the quantities consumed as weight.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57600"/>
            <a:ext cx="57435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85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[] = W_Mean(X,W)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WX= W.*X;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sum_W=sum(W);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sum_Wx=sum(WX);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Weighted_mean=sum_Wx/sum_W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7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 Weighted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305800" cy="4778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4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5200" y="762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M. </a:t>
            </a:r>
            <a:r>
              <a:rPr lang="en-US" sz="2400" dirty="0" err="1" smtClean="0"/>
              <a:t>Amas</a:t>
            </a:r>
            <a:r>
              <a:rPr lang="en-US" sz="2400" dirty="0" smtClean="0"/>
              <a:t> </a:t>
            </a:r>
            <a:r>
              <a:rPr lang="en-US" sz="2400" dirty="0" err="1" smtClean="0"/>
              <a:t>Waseem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402" t="26042" b="7292"/>
          <a:stretch/>
        </p:blipFill>
        <p:spPr>
          <a:xfrm>
            <a:off x="76200" y="1676400"/>
            <a:ext cx="894769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0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call the function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mymax(34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78,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89, 23, 11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3657600"/>
            <a:ext cx="5029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9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3011</TotalTime>
  <Words>458</Words>
  <Application>Microsoft Office PowerPoint</Application>
  <PresentationFormat>On-screen Show (4:3)</PresentationFormat>
  <Paragraphs>140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Californian FB</vt:lpstr>
      <vt:lpstr>Times New Roman</vt:lpstr>
      <vt:lpstr>Office Theme</vt:lpstr>
      <vt:lpstr>             ASSIGNMENT 04  Name:        Amas Waseem Class:        BSCS (Morning) Roll no:         35 Seat no:        B20102077 Section:        A</vt:lpstr>
      <vt:lpstr>Practical: 4</vt:lpstr>
      <vt:lpstr>Function</vt:lpstr>
      <vt:lpstr>Function</vt:lpstr>
      <vt:lpstr>Weighted Mean </vt:lpstr>
      <vt:lpstr>Function</vt:lpstr>
      <vt:lpstr>Output of  Weighted Mean </vt:lpstr>
      <vt:lpstr>PowerPoint Presentation</vt:lpstr>
      <vt:lpstr>Function</vt:lpstr>
      <vt:lpstr>Exercise Question</vt:lpstr>
      <vt:lpstr>PowerPoint Presentation</vt:lpstr>
      <vt:lpstr>Arithmetic Mean for Grouped Data</vt:lpstr>
      <vt:lpstr>Function </vt:lpstr>
      <vt:lpstr>Function</vt:lpstr>
      <vt:lpstr>PowerPoint Presentation</vt:lpstr>
      <vt:lpstr>Exercise Question </vt:lpstr>
      <vt:lpstr>PowerPoint Presentation</vt:lpstr>
      <vt:lpstr>Exercise Question </vt:lpstr>
      <vt:lpstr>PowerPoint Presentation</vt:lpstr>
      <vt:lpstr>Mode </vt:lpstr>
      <vt:lpstr>Function</vt:lpstr>
      <vt:lpstr>Output</vt:lpstr>
      <vt:lpstr>PowerPoint Presentation</vt:lpstr>
      <vt:lpstr>Exercise Question</vt:lpstr>
      <vt:lpstr>PowerPoint Presentation</vt:lpstr>
      <vt:lpstr>EXERCISE QUESTION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Practical: 3</dc:title>
  <dc:creator>Saima Ashraf</dc:creator>
  <cp:lastModifiedBy>ESHOP</cp:lastModifiedBy>
  <cp:revision>57</cp:revision>
  <dcterms:created xsi:type="dcterms:W3CDTF">2017-02-21T07:19:31Z</dcterms:created>
  <dcterms:modified xsi:type="dcterms:W3CDTF">2021-06-25T21:30:52Z</dcterms:modified>
</cp:coreProperties>
</file>