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themeOverride+xml" PartName="/ppt/theme/themeOverr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9344-1C54-4C03-970E-ECC8BD8774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Dispersion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coefficient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3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Grouped Coefficient of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range of the following data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57686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9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Co_Range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coefficient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6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Quartile Deviation(or semi interquartile Range)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5867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 the Quartile Deviation</a:t>
            </a:r>
            <a:r>
              <a:rPr lang="en-US" sz="2800" dirty="0" smtClean="0"/>
              <a:t> </a:t>
            </a:r>
            <a:r>
              <a:rPr lang="en-US" sz="2800" dirty="0"/>
              <a:t>of the following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04" r="2471" b="81181"/>
          <a:stretch/>
        </p:blipFill>
        <p:spPr>
          <a:xfrm>
            <a:off x="838201" y="2786837"/>
            <a:ext cx="7467600" cy="6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Q.D(X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Quartile Deviation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Quartile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</a:t>
            </a:r>
            <a:r>
              <a:rPr lang="en-US" dirty="0" smtClean="0"/>
              <a:t>the Quartile </a:t>
            </a:r>
            <a:r>
              <a:rPr lang="en-US" dirty="0"/>
              <a:t>Deviation of the following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6" b="69229"/>
          <a:stretch/>
        </p:blipFill>
        <p:spPr>
          <a:xfrm>
            <a:off x="458336" y="2643809"/>
            <a:ext cx="8076063" cy="12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Grouped_Q.D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Grouped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range of the following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5064"/>
            <a:ext cx="694108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4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 </a:t>
            </a:r>
            <a:r>
              <a:rPr lang="en-US" dirty="0" smtClean="0"/>
              <a:t>of Quartile Deviation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743" y="1615589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Quartile Deviation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2744268"/>
            <a:ext cx="7468247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Co_Q.D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Co-efficient of  Quartile Deviation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Grouped Co-efficient </a:t>
            </a:r>
            <a:r>
              <a:rPr lang="en-US" dirty="0">
                <a:solidFill>
                  <a:prstClr val="black"/>
                </a:solidFill>
              </a:rPr>
              <a:t>of Quartile Deviation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 Deviation of the following data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50" y="2743200"/>
            <a:ext cx="807790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Co_Q.D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Grouped Coefficient Quartile Deviation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Grouped Range</a:t>
            </a:r>
            <a:endParaRPr/>
          </a:p>
        </p:txBody>
      </p:sp>
      <p:sp>
        <p:nvSpPr>
          <p:cNvPr id="3078" name="Google Shape;3078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 the range of the following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79" name="Google Shape;307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3057686"/>
            <a:ext cx="8458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Grouped_Range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1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Grouped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 of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the following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94108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Co_Range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7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