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8" r:id="rId13"/>
    <p:sldId id="279" r:id="rId14"/>
    <p:sldId id="280" r:id="rId15"/>
    <p:sldId id="269" r:id="rId16"/>
    <p:sldId id="270" r:id="rId17"/>
    <p:sldId id="271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9344-1C54-4C03-970E-ECC8BD8774C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69DD-67B9-4506-AC39-C987EC72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ASSIGNMENT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Decile()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6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Decile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Deciles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D1,D2……D10 for the following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743200"/>
            <a:ext cx="81343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72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Decile()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3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Decile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6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p1,p2,….p100  for the following data.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random 40 numbers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p1,p2,….p100  for the following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47033"/>
            <a:ext cx="868680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1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5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accept more than one input arguments and may return more than one output arguments.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[out1,out2, ..., outN]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my_fun(in1,in2,in3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inN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Q1,Q2,Q3 for the following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9840"/>
            <a:ext cx="748000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4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Grouped data : 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Q1,Q2,Q3 for the following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762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4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6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D1,D2……D10 for the following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29384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ASSIGNMENT #1</vt:lpstr>
      <vt:lpstr>Function</vt:lpstr>
      <vt:lpstr>Quartiles</vt:lpstr>
      <vt:lpstr>Function</vt:lpstr>
      <vt:lpstr>Output of Quartiles</vt:lpstr>
      <vt:lpstr>For Grouped data : Quartiles</vt:lpstr>
      <vt:lpstr>Function</vt:lpstr>
      <vt:lpstr>Output of Quartiles</vt:lpstr>
      <vt:lpstr>Deciles</vt:lpstr>
      <vt:lpstr>Function</vt:lpstr>
      <vt:lpstr>Output of Decile</vt:lpstr>
      <vt:lpstr>Grouped Deciles</vt:lpstr>
      <vt:lpstr>Function</vt:lpstr>
      <vt:lpstr>Output of Decile</vt:lpstr>
      <vt:lpstr>Percentile</vt:lpstr>
      <vt:lpstr>Function</vt:lpstr>
      <vt:lpstr>Output of Percentile</vt:lpstr>
      <vt:lpstr>Grouped Percentile</vt:lpstr>
      <vt:lpstr>Function</vt:lpstr>
      <vt:lpstr>Output of Percentile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5</dc:title>
  <dc:creator>R.C</dc:creator>
  <cp:lastModifiedBy>R.C</cp:lastModifiedBy>
  <cp:revision>7</cp:revision>
  <dcterms:created xsi:type="dcterms:W3CDTF">2021-05-30T23:12:11Z</dcterms:created>
  <dcterms:modified xsi:type="dcterms:W3CDTF">2021-06-07T16:15:06Z</dcterms:modified>
</cp:coreProperties>
</file>