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0" r:id="rId3"/>
    <p:sldId id="260" r:id="rId4"/>
    <p:sldId id="261" r:id="rId5"/>
    <p:sldId id="262" r:id="rId6"/>
    <p:sldId id="286" r:id="rId7"/>
    <p:sldId id="284" r:id="rId8"/>
    <p:sldId id="285" r:id="rId9"/>
    <p:sldId id="287" r:id="rId10"/>
    <p:sldId id="289" r:id="rId11"/>
    <p:sldId id="290" r:id="rId12"/>
    <p:sldId id="288" r:id="rId13"/>
    <p:sldId id="291" r:id="rId14"/>
    <p:sldId id="292" r:id="rId15"/>
    <p:sldId id="308" r:id="rId16"/>
    <p:sldId id="309" r:id="rId17"/>
    <p:sldId id="310" r:id="rId18"/>
    <p:sldId id="314" r:id="rId19"/>
    <p:sldId id="315" r:id="rId20"/>
    <p:sldId id="317" r:id="rId21"/>
    <p:sldId id="316" r:id="rId22"/>
    <p:sldId id="293" r:id="rId23"/>
    <p:sldId id="294" r:id="rId24"/>
    <p:sldId id="295" r:id="rId25"/>
    <p:sldId id="311" r:id="rId26"/>
    <p:sldId id="312" r:id="rId27"/>
    <p:sldId id="319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s Khan" initials="HK" lastIdx="1" clrIdx="0">
    <p:extLst>
      <p:ext uri="{19B8F6BF-5375-455C-9EA6-DF929625EA0E}">
        <p15:presenceInfo xmlns:p15="http://schemas.microsoft.com/office/powerpoint/2012/main" userId="cfc17abdc276c1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DEB"/>
    <a:srgbClr val="69FF63"/>
    <a:srgbClr val="FFC72F"/>
    <a:srgbClr val="FFE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06E30-3E88-463C-86E2-EE14939B7106}" v="36" dt="2021-06-23T09:09:1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933" autoAdjust="0"/>
  </p:normalViewPr>
  <p:slideViewPr>
    <p:cSldViewPr>
      <p:cViewPr varScale="1">
        <p:scale>
          <a:sx n="73" d="100"/>
          <a:sy n="73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9344-1C54-4C03-970E-ECC8BD8774C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ASSIGNMENT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Dispersion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[coff_of_Range] = coeff_ungrouped_range(R)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 = max(R);		% Maximum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= min(R);		% Minimum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coeff_of_Range = (Xm-Xi)/(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Xm+i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4107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3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coefficient Range (UG)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B4B6F4-EE39-4D9D-8A00-5E0067B1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66800"/>
            <a:ext cx="7048499" cy="5638800"/>
          </a:xfrm>
        </p:spPr>
      </p:pic>
    </p:spTree>
    <p:extLst>
      <p:ext uri="{BB962C8B-B14F-4D97-AF65-F5344CB8AC3E}">
        <p14:creationId xmlns:p14="http://schemas.microsoft.com/office/powerpoint/2010/main" val="248743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Grouped Coefficient of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Coefficient of range of the following data 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57686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9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9445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Coeff_Grouped_Range(L, U)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(U(1)~=L(2))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 = U+0.5;		% Upper class boundary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 = L-0.5;		% Lower class boundary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 = max(U);		% Maximum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= min(L);		%Minimum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coeff_Range = (Xm-Xi)/(Xm+Xi);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1767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7854"/>
            <a:ext cx="7086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coefficient Range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C52B98-68BD-44F2-A059-08F339A16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28" y="759911"/>
            <a:ext cx="6610143" cy="5922906"/>
          </a:xfrm>
        </p:spPr>
      </p:pic>
    </p:spTree>
    <p:extLst>
      <p:ext uri="{BB962C8B-B14F-4D97-AF65-F5344CB8AC3E}">
        <p14:creationId xmlns:p14="http://schemas.microsoft.com/office/powerpoint/2010/main" val="322516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Quartile Deviation(or semi interquartile Range)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828800"/>
            <a:ext cx="75867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Compute the Quartile Deviation of the following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04" r="2471" b="81181"/>
          <a:stretch/>
        </p:blipFill>
        <p:spPr>
          <a:xfrm>
            <a:off x="838201" y="2786837"/>
            <a:ext cx="7467600" cy="6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1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56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function[QD] = Quartile_Deviation(F)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sort(F);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length(F);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nth_value = (n+1)/4;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 = f(nth_value);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nth_value = 3*(n+1)/4;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 = f(nth_value);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 = (Q3 - Q1)/2;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2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Quartile Deviation (UG)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9F6731-B266-46EF-8E39-F6E39A850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7" y="1417639"/>
            <a:ext cx="8814706" cy="4891086"/>
          </a:xfrm>
        </p:spPr>
      </p:pic>
    </p:spTree>
    <p:extLst>
      <p:ext uri="{BB962C8B-B14F-4D97-AF65-F5344CB8AC3E}">
        <p14:creationId xmlns:p14="http://schemas.microsoft.com/office/powerpoint/2010/main" val="383170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Quartile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the Quartile Deviation of the following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56" b="69229"/>
          <a:stretch/>
        </p:blipFill>
        <p:spPr>
          <a:xfrm>
            <a:off x="458336" y="2643809"/>
            <a:ext cx="8076063" cy="12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36524"/>
            <a:ext cx="7162800" cy="898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function[QD] = Grouped_QD(L, U, F)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sum_F = sum(F);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C.F = cumsum(F);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nth_value = (sum_F)/4;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cum_freq =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while(i &lt;= length(C.F))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if(nth_value &gt; C.F(i) &amp;&amp; nth_value &lt; C.F(i+1))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cum_freq = C.F(i);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= i+1;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if(U(i)==L(i+1))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 = L(i+1);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if(U(i)~=L(i+1))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 = L(i+1)-0.5;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(U(i)-L(i))+1;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F(i+1);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= l + h*(nth_value - cum_freq)/f;</a:t>
            </a:r>
          </a:p>
        </p:txBody>
      </p:sp>
    </p:spTree>
    <p:extLst>
      <p:ext uri="{BB962C8B-B14F-4D97-AF65-F5344CB8AC3E}">
        <p14:creationId xmlns:p14="http://schemas.microsoft.com/office/powerpoint/2010/main" val="10470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F7DB-A39D-4971-B29B-0F56E3D3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Group Members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5377-95F8-4931-9798-A7BE4FA6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08" y="1447800"/>
            <a:ext cx="8401291" cy="487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Ahmed Ali</a:t>
            </a:r>
            <a:r>
              <a:rPr lang="en-US" sz="2400" dirty="0">
                <a:latin typeface="Calisto MT" panose="02040603050505030304" pitchFamily="18" charset="0"/>
              </a:rPr>
              <a:t> (B20102013)</a:t>
            </a:r>
          </a:p>
          <a:p>
            <a:r>
              <a:rPr lang="en-US" b="1" dirty="0" err="1">
                <a:latin typeface="Calisto MT" panose="02040603050505030304" pitchFamily="18" charset="0"/>
              </a:rPr>
              <a:t>Annas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b="1" dirty="0" err="1">
                <a:latin typeface="Calisto MT" panose="02040603050505030304" pitchFamily="18" charset="0"/>
              </a:rPr>
              <a:t>Baig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(B20102078)</a:t>
            </a:r>
          </a:p>
          <a:p>
            <a:r>
              <a:rPr lang="en-US" b="1" dirty="0">
                <a:latin typeface="Calisto MT" panose="02040603050505030304" pitchFamily="18" charset="0"/>
              </a:rPr>
              <a:t>Muhammad </a:t>
            </a:r>
            <a:r>
              <a:rPr lang="en-US" b="1" dirty="0" err="1">
                <a:latin typeface="Calisto MT" panose="02040603050505030304" pitchFamily="18" charset="0"/>
              </a:rPr>
              <a:t>Amas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b="1" dirty="0" err="1">
                <a:latin typeface="Calisto MT" panose="02040603050505030304" pitchFamily="18" charset="0"/>
              </a:rPr>
              <a:t>Waseem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(B20102077)</a:t>
            </a:r>
          </a:p>
          <a:p>
            <a:r>
              <a:rPr lang="en-US" b="1" smtClean="0">
                <a:latin typeface="Calisto MT" panose="02040603050505030304" pitchFamily="18" charset="0"/>
              </a:rPr>
              <a:t>Muneeb </a:t>
            </a:r>
            <a:r>
              <a:rPr lang="en-US" b="1" dirty="0" err="1">
                <a:latin typeface="Calisto MT" panose="02040603050505030304" pitchFamily="18" charset="0"/>
              </a:rPr>
              <a:t>Adil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(B20102125)</a:t>
            </a:r>
          </a:p>
          <a:p>
            <a:r>
              <a:rPr lang="en-US" b="1" dirty="0" err="1">
                <a:latin typeface="Calisto MT" panose="02040603050505030304" pitchFamily="18" charset="0"/>
              </a:rPr>
              <a:t>Subhan</a:t>
            </a:r>
            <a:r>
              <a:rPr lang="en-US" b="1" dirty="0">
                <a:latin typeface="Calisto MT" panose="02040603050505030304" pitchFamily="18" charset="0"/>
              </a:rPr>
              <a:t> Ahmed </a:t>
            </a:r>
            <a:r>
              <a:rPr lang="en-US" sz="2400" dirty="0">
                <a:latin typeface="Calisto MT" panose="02040603050505030304" pitchFamily="18" charset="0"/>
              </a:rPr>
              <a:t>(B20102148</a:t>
            </a:r>
            <a:r>
              <a:rPr lang="en-US" sz="2400" dirty="0" smtClean="0">
                <a:latin typeface="Calisto MT" panose="02040603050505030304" pitchFamily="18" charset="0"/>
              </a:rPr>
              <a:t>)</a:t>
            </a:r>
          </a:p>
          <a:p>
            <a:r>
              <a:rPr lang="en-US" b="1" dirty="0" smtClean="0">
                <a:latin typeface="Calisto MT" panose="02040603050505030304" pitchFamily="18" charset="0"/>
              </a:rPr>
              <a:t>Syed </a:t>
            </a:r>
            <a:r>
              <a:rPr lang="en-US" b="1" dirty="0" err="1" smtClean="0">
                <a:latin typeface="Calisto MT" panose="02040603050505030304" pitchFamily="18" charset="0"/>
              </a:rPr>
              <a:t>Zawwar</a:t>
            </a:r>
            <a:r>
              <a:rPr lang="en-US" b="1" dirty="0" smtClean="0">
                <a:latin typeface="Calisto MT" panose="02040603050505030304" pitchFamily="18" charset="0"/>
              </a:rPr>
              <a:t> Ahmed </a:t>
            </a:r>
            <a:r>
              <a:rPr lang="en-US" sz="2400" dirty="0" smtClean="0">
                <a:latin typeface="Calisto MT" panose="02040603050505030304" pitchFamily="18" charset="0"/>
              </a:rPr>
              <a:t>(</a:t>
            </a:r>
            <a:r>
              <a:rPr lang="en-US" sz="2400" dirty="0">
                <a:latin typeface="Calisto MT" panose="02040603050505030304" pitchFamily="18" charset="0"/>
              </a:rPr>
              <a:t>B20102173</a:t>
            </a:r>
            <a:r>
              <a:rPr lang="en-US" sz="2400" dirty="0" smtClean="0">
                <a:latin typeface="Calisto MT" panose="02040603050505030304" pitchFamily="18" charset="0"/>
              </a:rPr>
              <a:t>)</a:t>
            </a:r>
          </a:p>
          <a:p>
            <a:r>
              <a:rPr lang="en-US" b="1" dirty="0" err="1" smtClean="0">
                <a:latin typeface="Calisto MT" panose="02040603050505030304" pitchFamily="18" charset="0"/>
              </a:rPr>
              <a:t>Tayyab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Ayub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</a:rPr>
              <a:t>(B20102178)</a:t>
            </a:r>
          </a:p>
          <a:p>
            <a:r>
              <a:rPr lang="en-US" b="1" dirty="0" err="1" smtClean="0">
                <a:latin typeface="Calisto MT" panose="02040603050505030304" pitchFamily="18" charset="0"/>
              </a:rPr>
              <a:t>Zunain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>
                <a:latin typeface="Calisto MT" panose="02040603050505030304" pitchFamily="18" charset="0"/>
              </a:rPr>
              <a:t>Ali </a:t>
            </a:r>
            <a:r>
              <a:rPr lang="en-US" b="1" dirty="0" err="1">
                <a:latin typeface="Calisto MT" panose="02040603050505030304" pitchFamily="18" charset="0"/>
              </a:rPr>
              <a:t>Azam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(B20102183</a:t>
            </a:r>
            <a:r>
              <a:rPr lang="en-US" sz="2400" dirty="0" smtClean="0">
                <a:latin typeface="Calisto MT" panose="02040603050505030304" pitchFamily="18" charset="0"/>
              </a:rPr>
              <a:t>)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2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8104-72FF-4FD8-B865-AB91E5F2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57201"/>
            <a:ext cx="8839200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nth_value = (3*sum_F)/4;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cum_freq =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while(i &lt;= length(C.F))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if(nth_value &gt; C.F(i) &amp;&amp; nth_value &lt; C.F(i+1))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cum_freq = C.F(i);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= i+1;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if(U(i)==L(i+1))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 = L(i+1);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if(U(i)~=L(i+1))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 = L(i+1)-0.5;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(U(i)-L(i))+1;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F(i+1);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= l + h*(nth_value - cum_freq)/f;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QD = (Q3 - Q1)/2;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7634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991600" cy="8683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Grouped Quartile Deviation</a:t>
            </a:r>
            <a:endParaRPr lang="en-US" sz="4000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452EEE-0986-4076-9A1D-716F7AB7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2" y="1295400"/>
            <a:ext cx="6810296" cy="5380038"/>
          </a:xfrm>
        </p:spPr>
      </p:pic>
    </p:spTree>
    <p:extLst>
      <p:ext uri="{BB962C8B-B14F-4D97-AF65-F5344CB8AC3E}">
        <p14:creationId xmlns:p14="http://schemas.microsoft.com/office/powerpoint/2010/main" val="298870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Coefficient of Quartile Deviation(UG)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743" y="1615589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Coefficient Quartile Deviation of the following data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6" y="2744268"/>
            <a:ext cx="7468247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6200"/>
            <a:ext cx="3276600" cy="8683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1499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function[coeff_QD] = coeff_QD(F)</a:t>
            </a: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sort(F);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length(F);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nth_value = (n+1)/4;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if(floor(nth_value)==nth_value)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Q1=f(nth_value);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elseif(floor(nth_value)~=nth_value)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 = nth_value - floor(nth_value);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nth_value = floor(nth_value)+ (b*((floor(nth_value)+1) - floor(nth_value)));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Q1=f(floor(nth_value)) + (b*((f(floor(nth_value)+1) - f(floor(nth_value)))));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nth_value = 3*(n+1)/4;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if(floor(nth_value)==nth_value)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Q3=f(nth_value);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elseif(floor(nth_value)~=nth_value)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 = nth_value - floor(nth_value);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nth_value = floor(nth_value)+ (b*((floor(nth_value)+1) - floor(nth_value)));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Q3=f(floor(nth_value)) + (b*((f(floor(nth_value)+1) - f(floor(nth_value)))));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coeff_QD = (Q3 - Q1)/(Q3 + Q1)</a:t>
            </a: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Co-efficient of  Quartile Deviation (UG)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33C522-15CD-459A-B99A-E3B955B43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600200"/>
            <a:ext cx="8381998" cy="5011302"/>
          </a:xfrm>
        </p:spPr>
      </p:pic>
    </p:spTree>
    <p:extLst>
      <p:ext uri="{BB962C8B-B14F-4D97-AF65-F5344CB8AC3E}">
        <p14:creationId xmlns:p14="http://schemas.microsoft.com/office/powerpoint/2010/main" val="48263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Grouped Co-efficient of Quartile Deviation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Coefficient Quartile Deviation of the following data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050" y="2743200"/>
            <a:ext cx="807790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430"/>
            <a:ext cx="5486400" cy="898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09955"/>
            <a:ext cx="8991600" cy="5906454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function[coeff_QD] = coeff_GQD(L, U, F)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sum_F = sum(F);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C.F = cumsum(F);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nth_value = (sum_F)/4;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1;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cum_freq = 0;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while(i &lt;= length(C.F))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if(nth_value &gt; C.F(i) &amp;&amp; nth_value &lt; C.F(i+1))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cum_freq = C.F(i);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 = i+1;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if(U(i)==L(i+1))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 = L(i+1);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if(U(i)~=L(i+1))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 = L(i+1)-0.5;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(U(i)-L(i))+1;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F(i+1);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 = l + h*(nth_value - cum_freq)/f;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nth_value = (3*sum_F)/4;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1;</a:t>
            </a:r>
          </a:p>
        </p:txBody>
      </p:sp>
    </p:spTree>
    <p:extLst>
      <p:ext uri="{BB962C8B-B14F-4D97-AF65-F5344CB8AC3E}">
        <p14:creationId xmlns:p14="http://schemas.microsoft.com/office/powerpoint/2010/main" val="217975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B179-12F8-4EE7-8E46-091AEB1F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8438"/>
            <a:ext cx="8839200" cy="650716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cum_freq = 0;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while(i &lt;= length(C.F))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if(nth_value &gt; C.F(i) &amp;&amp; nth_value &lt; C.F(i+1))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cum_freq = C.F(i);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 = i+1;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if(U(i)==L(i+1))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 = L(i+1);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if(U(i)~=L(i+1))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 = L(i+1)-0.5;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(U(i)-L(i))+1;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F(i+1);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 = l + h*(nth_value - cum_freq)/f;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coeff_QD = (Q3 - Q1)/(Q3 + Q1);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7211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Grouped Coefficient Quartile Deviation (G)</a:t>
            </a:r>
          </a:p>
        </p:txBody>
      </p:sp>
      <p:pic>
        <p:nvPicPr>
          <p:cNvPr id="4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59DBEE0E-124F-47B3-99A2-C6D5138A6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4" y="1447801"/>
            <a:ext cx="6613152" cy="5380036"/>
          </a:xfrm>
        </p:spPr>
      </p:pic>
    </p:spTree>
    <p:extLst>
      <p:ext uri="{BB962C8B-B14F-4D97-AF65-F5344CB8AC3E}">
        <p14:creationId xmlns:p14="http://schemas.microsoft.com/office/powerpoint/2010/main" val="3205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range of the following data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05064"/>
            <a:ext cx="694108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24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[Range] = ungrouped_range(R)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 = max(R);		% Maximum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= min(R);		% Minimum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-Xi;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7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43949"/>
            <a:ext cx="6781800" cy="94665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Range (UG)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65506C-22FB-4A59-A623-71ACE68A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6858000" cy="5638800"/>
          </a:xfrm>
        </p:spPr>
      </p:pic>
    </p:spTree>
    <p:extLst>
      <p:ext uri="{BB962C8B-B14F-4D97-AF65-F5344CB8AC3E}">
        <p14:creationId xmlns:p14="http://schemas.microsoft.com/office/powerpoint/2010/main" val="318672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Grouped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range of the following data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05064"/>
            <a:ext cx="694108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6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2879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[Range] = Grouped_Range(U, L)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(U(1)~=L(1+1))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 = U+0.5;		% Upper class boundary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 = L-0.5;		% Lower class boundary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 = max(U);		% Maximum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= min(L);		%Minimum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= Xm-Xi;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1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5875"/>
            <a:ext cx="7086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Grouped Range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DB8F4-06A9-4018-ADDB-B76396854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77" y="902019"/>
            <a:ext cx="6665023" cy="5947960"/>
          </a:xfrm>
        </p:spPr>
      </p:pic>
    </p:spTree>
    <p:extLst>
      <p:ext uri="{BB962C8B-B14F-4D97-AF65-F5344CB8AC3E}">
        <p14:creationId xmlns:p14="http://schemas.microsoft.com/office/powerpoint/2010/main" val="194747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Coefficient of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Coefficient range of the following data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694108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88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875</Words>
  <Application>Microsoft Office PowerPoint</Application>
  <PresentationFormat>On-screen Show (4:3)</PresentationFormat>
  <Paragraphs>214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Calisto MT</vt:lpstr>
      <vt:lpstr>Times New Roman</vt:lpstr>
      <vt:lpstr>Office Theme</vt:lpstr>
      <vt:lpstr>ASSIGNMENT #2</vt:lpstr>
      <vt:lpstr>Group Members</vt:lpstr>
      <vt:lpstr>Range</vt:lpstr>
      <vt:lpstr>Function</vt:lpstr>
      <vt:lpstr>Output of Range (UG)</vt:lpstr>
      <vt:lpstr>Grouped Range</vt:lpstr>
      <vt:lpstr>Grouped Function</vt:lpstr>
      <vt:lpstr>Output of Grouped Range</vt:lpstr>
      <vt:lpstr>Coefficient of Range</vt:lpstr>
      <vt:lpstr>Function</vt:lpstr>
      <vt:lpstr>Output of coefficient Range (UG)</vt:lpstr>
      <vt:lpstr>Grouped Coefficient of Range</vt:lpstr>
      <vt:lpstr>Function</vt:lpstr>
      <vt:lpstr>Output of coefficient Range</vt:lpstr>
      <vt:lpstr>Quartile Deviation(or semi interquartile Range)</vt:lpstr>
      <vt:lpstr>Function</vt:lpstr>
      <vt:lpstr>Output of Quartile Deviation (UG)</vt:lpstr>
      <vt:lpstr>Grouped Quartile Deviation</vt:lpstr>
      <vt:lpstr>Grouped Function</vt:lpstr>
      <vt:lpstr>PowerPoint Presentation</vt:lpstr>
      <vt:lpstr>Output of Grouped Quartile Deviation</vt:lpstr>
      <vt:lpstr>Coefficient of Quartile Deviation(UG)</vt:lpstr>
      <vt:lpstr>Function</vt:lpstr>
      <vt:lpstr>Output of Co-efficient of  Quartile Deviation (UG)</vt:lpstr>
      <vt:lpstr>Grouped Co-efficient of Quartile Deviation</vt:lpstr>
      <vt:lpstr>Grouped Function</vt:lpstr>
      <vt:lpstr>PowerPoint Presentation</vt:lpstr>
      <vt:lpstr>Output of Grouped Coefficient Quartile Deviation (G)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5</dc:title>
  <dc:creator>R.C</dc:creator>
  <cp:lastModifiedBy>ESHOP</cp:lastModifiedBy>
  <cp:revision>63</cp:revision>
  <dcterms:created xsi:type="dcterms:W3CDTF">2021-05-30T23:12:11Z</dcterms:created>
  <dcterms:modified xsi:type="dcterms:W3CDTF">2021-06-23T10:10:11Z</dcterms:modified>
</cp:coreProperties>
</file>