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81" r:id="rId7"/>
    <p:sldId id="279" r:id="rId8"/>
    <p:sldId id="261" r:id="rId9"/>
    <p:sldId id="262" r:id="rId10"/>
    <p:sldId id="263" r:id="rId11"/>
    <p:sldId id="264" r:id="rId12"/>
    <p:sldId id="265" r:id="rId13"/>
    <p:sldId id="282" r:id="rId14"/>
    <p:sldId id="266" r:id="rId15"/>
    <p:sldId id="268" r:id="rId16"/>
    <p:sldId id="267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6" autoAdjust="0"/>
    <p:restoredTop sz="94660"/>
  </p:normalViewPr>
  <p:slideViewPr>
    <p:cSldViewPr>
      <p:cViewPr>
        <p:scale>
          <a:sx n="60" d="100"/>
          <a:sy n="60" d="100"/>
        </p:scale>
        <p:origin x="-81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2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3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5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1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3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0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1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E0C1D-60D9-4219-829A-EE9D0429B96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8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Practical:3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Central Tendency </a:t>
            </a:r>
          </a:p>
        </p:txBody>
      </p:sp>
    </p:spTree>
    <p:extLst>
      <p:ext uri="{BB962C8B-B14F-4D97-AF65-F5344CB8AC3E}">
        <p14:creationId xmlns:p14="http://schemas.microsoft.com/office/powerpoint/2010/main" val="3094453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8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05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data given below, find Mode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12, 13 14,11,15,16,11,9,56,44,11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1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Mode (q)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409507"/>
            <a:ext cx="7467600" cy="345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0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Question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Mode of the following numbers using MATLAB built-in function.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2, 4, 13, 12,12,13, 4,12, 5 ,2  and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56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4: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weighted mean of the price of wheat for the following data assuming the quantities consumed as weight.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454892"/>
              </p:ext>
            </p:extLst>
          </p:nvPr>
        </p:nvGraphicFramePr>
        <p:xfrm>
          <a:off x="1600200" y="44196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Qty.Consumed(kg)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158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x=[5.50 6.00 7.00 8.00]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w=[4 6 18 10]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sum_w=sum(w)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wx= w.*x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sum_wx=sum(wx)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mean=sum_wx/sum_w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230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90600" y="17986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620000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168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Question: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   Work in MATLAB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Arithmetic mean of the numbers 3, 56 ,12,32,34,23,1,2,5,7,34,56,23,13,45,56,34,67,56,78.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46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Question(J)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3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 walks 9 hours at a speed of 3 km.p.h,again walks 8 hours at a speed of 4 km.p.h.Find the average speed.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speed= Total speed/Total Time.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222625" y="3381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29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Question(J):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4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data shows the results of a survey which was conducted to find out the colour preference of people regarding the cars.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Orange Orange White Grey Black Orange White Orange White Grey Black Orange Orange Grey  Orange Black Orange White  Black Black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Modal colour for the above qualitative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5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Entry in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arithmetic mean and median of the number 6, 7, 10, 11 and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Mean: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Mean (x)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1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Mean for Ungrouped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2600"/>
            <a:ext cx="8229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9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each column: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Command: Mean (x, 1)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29" y="2819400"/>
            <a:ext cx="5812971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57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each row: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Command: Mean (a, 2)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2590800"/>
            <a:ext cx="6858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arithmetic mean and median of the following numbers using MATLAB built-in function.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2, 4, 13, 12, 3, 4, 5 ,2  and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4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a histogram and frequency polygon on same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5029199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6656"/>
            <a:ext cx="4176712" cy="461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65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Median (x)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6760029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50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(even number of score)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the data below(10 scores)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65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,55,89, 56,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,14 ,56, 55, 87,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ﬁrst need to rearrange that data into order of magnitude (smallest ﬁrst)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now we have to take the 5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6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in our data set and average them to get a         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Median of 55.5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5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409</Words>
  <Application>Microsoft Office PowerPoint</Application>
  <PresentationFormat>On-screen Show (4:3)</PresentationFormat>
  <Paragraphs>76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Practical:3 </vt:lpstr>
      <vt:lpstr>Data Entry in MATLAB</vt:lpstr>
      <vt:lpstr>Arithmetic Mean for Ungrouped Data</vt:lpstr>
      <vt:lpstr>Arithmetic Mean</vt:lpstr>
      <vt:lpstr>Arithmetic Mean</vt:lpstr>
      <vt:lpstr>Exercise Question</vt:lpstr>
      <vt:lpstr>Draw a histogram and frequency polygon on same graph</vt:lpstr>
      <vt:lpstr>Median</vt:lpstr>
      <vt:lpstr>Median</vt:lpstr>
      <vt:lpstr>Median</vt:lpstr>
      <vt:lpstr>Mode</vt:lpstr>
      <vt:lpstr>Mode</vt:lpstr>
      <vt:lpstr>Exercise Question </vt:lpstr>
      <vt:lpstr>Weighted Mean</vt:lpstr>
      <vt:lpstr>Step’s</vt:lpstr>
      <vt:lpstr>Weighted Mean</vt:lpstr>
      <vt:lpstr>Assignment Question: NOTE:    Work in MATLAB </vt:lpstr>
      <vt:lpstr>Assignment Question(J)</vt:lpstr>
      <vt:lpstr>Assignment Question(J):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Practical: 2</dc:title>
  <dc:creator>Saima Ashraf</dc:creator>
  <cp:lastModifiedBy>R.C</cp:lastModifiedBy>
  <cp:revision>34</cp:revision>
  <dcterms:created xsi:type="dcterms:W3CDTF">2017-02-20T07:28:26Z</dcterms:created>
  <dcterms:modified xsi:type="dcterms:W3CDTF">2021-05-17T15:25:36Z</dcterms:modified>
</cp:coreProperties>
</file>