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82" r:id="rId5"/>
    <p:sldId id="283" r:id="rId6"/>
    <p:sldId id="284" r:id="rId7"/>
    <p:sldId id="266" r:id="rId8"/>
    <p:sldId id="292" r:id="rId9"/>
    <p:sldId id="257" r:id="rId10"/>
    <p:sldId id="267" r:id="rId11"/>
    <p:sldId id="268" r:id="rId12"/>
    <p:sldId id="290" r:id="rId13"/>
    <p:sldId id="291" r:id="rId14"/>
    <p:sldId id="286" r:id="rId15"/>
    <p:sldId id="287" r:id="rId16"/>
    <p:sldId id="288" r:id="rId17"/>
    <p:sldId id="293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6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5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9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3C1BD-EF33-43DE-A101-4CE05F754111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4FE0D-E427-42EE-A612-6DECBD6F6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Practical: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2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[mean] = Function_Mean(L,U,F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(L+U)/2;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FX= F.*X;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sum_f=sum(F);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sum_fx=sum(FX);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mean=sum_fx/sum_f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73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mean from the following frequency distribution: 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40" y="3352800"/>
            <a:ext cx="5814660" cy="221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85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mean from the following frequency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68354"/>
              </p:ext>
            </p:extLst>
          </p:nvPr>
        </p:nvGraphicFramePr>
        <p:xfrm>
          <a:off x="1600200" y="3200400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50-54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55-59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60-64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65-69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70-74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75-79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80-84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85-89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92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mode for the following frequency distributions: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2698"/>
              </p:ext>
            </p:extLst>
          </p:nvPr>
        </p:nvGraphicFramePr>
        <p:xfrm>
          <a:off x="1447800" y="3733800"/>
          <a:ext cx="62484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8-10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11-13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10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Function_Mode(L,U,F)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[i,j]=max(F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 ; j=3(index value)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                  % max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f1=F(j-1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% f1=preceding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(3-1)=6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f2=F(j+1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% f2=next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(3+1)=4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i=L(j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     %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l=i-0.5;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h1=(U-L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                                 //h1=[ 2 2 2 2 2]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h=h1(:,1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h=h+1;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Mode=l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+(fm-f1)/(2*fm-f1-f2)*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9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8429"/>
            <a:ext cx="8305800" cy="471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832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Question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Arithmetic mode from the following frequency distribution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54673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44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362075"/>
          </a:xfrm>
        </p:spPr>
        <p:txBody>
          <a:bodyPr/>
          <a:lstStyle/>
          <a:p>
            <a:r>
              <a:rPr lang="en-US" dirty="0" smtClean="0"/>
              <a:t>EXERCISE QUESTION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62200"/>
            <a:ext cx="7772400" cy="150018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:-</a:t>
            </a: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Grouped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457200" indent="-457200"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one example from Register .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group of statements that together perform a task.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MATLAB, functions are defined in separate files.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file and of the function should be the same.</a:t>
            </a:r>
          </a:p>
        </p:txBody>
      </p:sp>
    </p:spTree>
    <p:extLst>
      <p:ext uri="{BB962C8B-B14F-4D97-AF65-F5344CB8AC3E}">
        <p14:creationId xmlns:p14="http://schemas.microsoft.com/office/powerpoint/2010/main" val="117544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accept more than one input arguments and may return more than one output arguments.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[out1,out2, ..., outN]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my_fun(in1,in2,in3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..., inN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mean of the price of wheat for the following data assuming the quantities consumed as weight.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57435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785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[] = W_Mean(X,W)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WX= W.*X;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sum_W=sum(W);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sum_Wx=sum(WX);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Weighted_mean=sum_Wx/sum_W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 Weighted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778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4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call the function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mymax(34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89, 23, 11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657600"/>
            <a:ext cx="5029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93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(Create Weighted Mean Function)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grade point average for a student whose course record is given: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09607"/>
              </p:ext>
            </p:extLst>
          </p:nvPr>
        </p:nvGraphicFramePr>
        <p:xfrm>
          <a:off x="2286000" y="4114800"/>
          <a:ext cx="4876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838200"/>
                <a:gridCol w="1219200"/>
                <a:gridCol w="121920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Point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Islamic studies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7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for Grouped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Arithmetic mean from following frequency distribution.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505200"/>
            <a:ext cx="54673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419</Words>
  <Application>Microsoft Office PowerPoint</Application>
  <PresentationFormat>On-screen Show (4:3)</PresentationFormat>
  <Paragraphs>130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Practical: 4</vt:lpstr>
      <vt:lpstr>Function</vt:lpstr>
      <vt:lpstr>Function</vt:lpstr>
      <vt:lpstr>Weighted Mean </vt:lpstr>
      <vt:lpstr>Function</vt:lpstr>
      <vt:lpstr>Output of  Weighted Mean </vt:lpstr>
      <vt:lpstr>Function</vt:lpstr>
      <vt:lpstr>Exercise Question</vt:lpstr>
      <vt:lpstr>Arithmetic Mean for Grouped Data</vt:lpstr>
      <vt:lpstr>Function </vt:lpstr>
      <vt:lpstr>Function</vt:lpstr>
      <vt:lpstr>Exercise Question </vt:lpstr>
      <vt:lpstr>Exercise Question </vt:lpstr>
      <vt:lpstr>Mode </vt:lpstr>
      <vt:lpstr>Function</vt:lpstr>
      <vt:lpstr>Output</vt:lpstr>
      <vt:lpstr>Exercise Question</vt:lpstr>
      <vt:lpstr>EXERCISE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Practical: 3</dc:title>
  <dc:creator>Saima Ashraf</dc:creator>
  <cp:lastModifiedBy>R.C</cp:lastModifiedBy>
  <cp:revision>38</cp:revision>
  <dcterms:created xsi:type="dcterms:W3CDTF">2017-02-21T07:19:31Z</dcterms:created>
  <dcterms:modified xsi:type="dcterms:W3CDTF">2021-05-25T19:34:00Z</dcterms:modified>
</cp:coreProperties>
</file>