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912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85AB-DE7A-4985-8652-BF2B4B7485B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5887-F999-423A-ADA2-2F43CAFC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85AB-DE7A-4985-8652-BF2B4B7485B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5887-F999-423A-ADA2-2F43CAFC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0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85AB-DE7A-4985-8652-BF2B4B7485B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5887-F999-423A-ADA2-2F43CAFC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0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85AB-DE7A-4985-8652-BF2B4B7485B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5887-F999-423A-ADA2-2F43CAFC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85AB-DE7A-4985-8652-BF2B4B7485B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5887-F999-423A-ADA2-2F43CAFC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2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85AB-DE7A-4985-8652-BF2B4B7485B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5887-F999-423A-ADA2-2F43CAFC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85AB-DE7A-4985-8652-BF2B4B7485B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5887-F999-423A-ADA2-2F43CAFC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5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85AB-DE7A-4985-8652-BF2B4B7485B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5887-F999-423A-ADA2-2F43CAFC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9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85AB-DE7A-4985-8652-BF2B4B7485B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5887-F999-423A-ADA2-2F43CAFC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0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85AB-DE7A-4985-8652-BF2B4B7485B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5887-F999-423A-ADA2-2F43CAFC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7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85AB-DE7A-4985-8652-BF2B4B7485B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25887-F999-423A-ADA2-2F43CAFC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9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85AB-DE7A-4985-8652-BF2B4B7485B9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25887-F999-423A-ADA2-2F43CAFC6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6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# 5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MEASURE OF CENTRAL TENDENCY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8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0"/>
            <a:ext cx="917170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" y="4191001"/>
            <a:ext cx="9102437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52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09"/>
            <a:ext cx="9144000" cy="4925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5029200"/>
            <a:ext cx="913707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65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53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10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152400"/>
            <a:ext cx="913707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52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83"/>
            <a:ext cx="9144000" cy="2112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9144000" cy="457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66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636"/>
            <a:ext cx="9144000" cy="354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0"/>
            <a:ext cx="8915400" cy="227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10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17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77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0"/>
            <a:ext cx="910936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6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0"/>
            <a:ext cx="912321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61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</Words>
  <Application>Microsoft Office PowerPoint</Application>
  <PresentationFormat>On-screen Show (4:3)</PresentationFormat>
  <Paragraphs>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LECTURE # 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5 </dc:title>
  <dc:creator>R.C</dc:creator>
  <cp:lastModifiedBy>R.C</cp:lastModifiedBy>
  <cp:revision>3</cp:revision>
  <dcterms:created xsi:type="dcterms:W3CDTF">2021-04-11T11:06:47Z</dcterms:created>
  <dcterms:modified xsi:type="dcterms:W3CDTF">2021-05-31T15:26:31Z</dcterms:modified>
</cp:coreProperties>
</file>