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6" r:id="rId2"/>
  </p:sldMasterIdLst>
  <p:sldIdLst>
    <p:sldId id="256" r:id="rId3"/>
    <p:sldId id="272" r:id="rId4"/>
    <p:sldId id="273" r:id="rId5"/>
    <p:sldId id="274" r:id="rId6"/>
    <p:sldId id="275" r:id="rId7"/>
    <p:sldId id="285" r:id="rId8"/>
    <p:sldId id="286" r:id="rId9"/>
    <p:sldId id="287" r:id="rId10"/>
    <p:sldId id="301" r:id="rId11"/>
    <p:sldId id="302" r:id="rId12"/>
    <p:sldId id="303" r:id="rId13"/>
    <p:sldId id="304" r:id="rId14"/>
    <p:sldId id="305" r:id="rId15"/>
    <p:sldId id="306" r:id="rId16"/>
    <p:sldId id="307" r:id="rId17"/>
    <p:sldId id="308" r:id="rId18"/>
    <p:sldId id="314" r:id="rId19"/>
    <p:sldId id="257" r:id="rId20"/>
    <p:sldId id="259" r:id="rId21"/>
    <p:sldId id="269" r:id="rId22"/>
    <p:sldId id="264" r:id="rId23"/>
    <p:sldId id="309" r:id="rId24"/>
    <p:sldId id="310" r:id="rId25"/>
    <p:sldId id="311" r:id="rId26"/>
    <p:sldId id="312" r:id="rId27"/>
    <p:sldId id="313" r:id="rId28"/>
    <p:sldId id="270" r:id="rId29"/>
    <p:sldId id="260" r:id="rId30"/>
    <p:sldId id="261" r:id="rId31"/>
    <p:sldId id="263" r:id="rId32"/>
    <p:sldId id="267" r:id="rId33"/>
    <p:sldId id="315" r:id="rId34"/>
    <p:sldId id="265" r:id="rId35"/>
    <p:sldId id="271" r:id="rId36"/>
    <p:sldId id="26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0.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svg"/><Relationship Id="rId1" Type="http://schemas.openxmlformats.org/officeDocument/2006/relationships/image" Target="../media/image15.png"/><Relationship Id="rId6" Type="http://schemas.openxmlformats.org/officeDocument/2006/relationships/image" Target="../media/image24.svg"/><Relationship Id="rId5" Type="http://schemas.openxmlformats.org/officeDocument/2006/relationships/image" Target="../media/image17.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03A32D6-0D8B-4806-A98D-C38F4FD4AB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7EB18C1-7758-448B-BA3E-07B93235C3D7}">
      <dgm:prSet/>
      <dgm:spPr/>
      <dgm:t>
        <a:bodyPr/>
        <a:lstStyle/>
        <a:p>
          <a:r>
            <a:rPr lang="en-US" b="1"/>
            <a:t>What is Assembly Language? </a:t>
          </a:r>
          <a:endParaRPr lang="en-US"/>
        </a:p>
      </dgm:t>
    </dgm:pt>
    <dgm:pt modelId="{1E56FA98-1143-4917-BF4E-CE195F513F40}" type="parTrans" cxnId="{933B263B-6632-4CA8-A352-DE83D5C9695A}">
      <dgm:prSet/>
      <dgm:spPr/>
      <dgm:t>
        <a:bodyPr/>
        <a:lstStyle/>
        <a:p>
          <a:endParaRPr lang="en-US"/>
        </a:p>
      </dgm:t>
    </dgm:pt>
    <dgm:pt modelId="{AED62879-0339-4D1E-B98B-5050A0745FEB}" type="sibTrans" cxnId="{933B263B-6632-4CA8-A352-DE83D5C9695A}">
      <dgm:prSet/>
      <dgm:spPr/>
      <dgm:t>
        <a:bodyPr/>
        <a:lstStyle/>
        <a:p>
          <a:endParaRPr lang="en-US"/>
        </a:p>
      </dgm:t>
    </dgm:pt>
    <dgm:pt modelId="{BA9E086D-0671-42AC-8B54-41D4B7040ED8}">
      <dgm:prSet/>
      <dgm:spPr/>
      <dgm:t>
        <a:bodyPr/>
        <a:lstStyle/>
        <a:p>
          <a:r>
            <a:rPr lang="en-US" b="1"/>
            <a:t>Developed by David John Wheeler</a:t>
          </a:r>
          <a:endParaRPr lang="en-US"/>
        </a:p>
      </dgm:t>
    </dgm:pt>
    <dgm:pt modelId="{434B29A1-9105-4BB6-AB27-5A8C371B331C}" type="parTrans" cxnId="{690F7A9B-87A7-4AA2-8B32-5AE4ABDFB0A8}">
      <dgm:prSet/>
      <dgm:spPr/>
      <dgm:t>
        <a:bodyPr/>
        <a:lstStyle/>
        <a:p>
          <a:endParaRPr lang="en-US"/>
        </a:p>
      </dgm:t>
    </dgm:pt>
    <dgm:pt modelId="{5C7C0BD0-AF86-4D75-9289-0AF7AF32BA12}" type="sibTrans" cxnId="{690F7A9B-87A7-4AA2-8B32-5AE4ABDFB0A8}">
      <dgm:prSet/>
      <dgm:spPr/>
      <dgm:t>
        <a:bodyPr/>
        <a:lstStyle/>
        <a:p>
          <a:endParaRPr lang="en-US"/>
        </a:p>
      </dgm:t>
    </dgm:pt>
    <dgm:pt modelId="{19F6B9FE-4B14-435D-9666-0FF5CBD32EF1}">
      <dgm:prSet/>
      <dgm:spPr/>
      <dgm:t>
        <a:bodyPr/>
        <a:lstStyle/>
        <a:p>
          <a:r>
            <a:rPr lang="en-US" b="1"/>
            <a:t>(to interact with machine language easier to perform task).</a:t>
          </a:r>
          <a:endParaRPr lang="en-US"/>
        </a:p>
      </dgm:t>
    </dgm:pt>
    <dgm:pt modelId="{14045205-CA78-4008-AF9A-BDA7F566E771}" type="parTrans" cxnId="{A3145728-F476-46C6-92F4-F5DBCC0916FB}">
      <dgm:prSet/>
      <dgm:spPr/>
      <dgm:t>
        <a:bodyPr/>
        <a:lstStyle/>
        <a:p>
          <a:endParaRPr lang="en-US"/>
        </a:p>
      </dgm:t>
    </dgm:pt>
    <dgm:pt modelId="{F51581C0-B9EB-4BAD-A4D5-1D4B9FB45D1B}" type="sibTrans" cxnId="{A3145728-F476-46C6-92F4-F5DBCC0916FB}">
      <dgm:prSet/>
      <dgm:spPr/>
      <dgm:t>
        <a:bodyPr/>
        <a:lstStyle/>
        <a:p>
          <a:endParaRPr lang="en-US"/>
        </a:p>
      </dgm:t>
    </dgm:pt>
    <dgm:pt modelId="{8160EE8A-596A-4A48-9039-3612344D80AC}">
      <dgm:prSet/>
      <dgm:spPr/>
      <dgm:t>
        <a:bodyPr/>
        <a:lstStyle/>
        <a:p>
          <a:r>
            <a:rPr lang="en-US"/>
            <a:t>1. Computer Programming Language </a:t>
          </a:r>
        </a:p>
      </dgm:t>
    </dgm:pt>
    <dgm:pt modelId="{48FE136C-E6E2-44B3-8C74-92EFF9009239}" type="parTrans" cxnId="{1946468C-CDD0-45A0-8A62-7427DA532D9F}">
      <dgm:prSet/>
      <dgm:spPr/>
      <dgm:t>
        <a:bodyPr/>
        <a:lstStyle/>
        <a:p>
          <a:endParaRPr lang="en-US"/>
        </a:p>
      </dgm:t>
    </dgm:pt>
    <dgm:pt modelId="{6D2CC590-614C-42F6-BA43-BCBA4A3352E2}" type="sibTrans" cxnId="{1946468C-CDD0-45A0-8A62-7427DA532D9F}">
      <dgm:prSet/>
      <dgm:spPr/>
      <dgm:t>
        <a:bodyPr/>
        <a:lstStyle/>
        <a:p>
          <a:endParaRPr lang="en-US"/>
        </a:p>
      </dgm:t>
    </dgm:pt>
    <dgm:pt modelId="{9FD07E7E-8F0E-463E-A55C-596D4D09FC9A}">
      <dgm:prSet/>
      <dgm:spPr/>
      <dgm:t>
        <a:bodyPr/>
        <a:lstStyle/>
        <a:p>
          <a:r>
            <a:rPr lang="en-US"/>
            <a:t>2. Low level Programming Language </a:t>
          </a:r>
        </a:p>
      </dgm:t>
    </dgm:pt>
    <dgm:pt modelId="{E273EC7D-6327-4DB2-A5F7-2F93742FC95A}" type="parTrans" cxnId="{01BB5D33-8DCD-4375-A96E-2F3EFF92616E}">
      <dgm:prSet/>
      <dgm:spPr/>
      <dgm:t>
        <a:bodyPr/>
        <a:lstStyle/>
        <a:p>
          <a:endParaRPr lang="en-US"/>
        </a:p>
      </dgm:t>
    </dgm:pt>
    <dgm:pt modelId="{72A976CC-91DA-492F-B2DF-4500030E2B82}" type="sibTrans" cxnId="{01BB5D33-8DCD-4375-A96E-2F3EFF92616E}">
      <dgm:prSet/>
      <dgm:spPr/>
      <dgm:t>
        <a:bodyPr/>
        <a:lstStyle/>
        <a:p>
          <a:endParaRPr lang="en-US"/>
        </a:p>
      </dgm:t>
    </dgm:pt>
    <dgm:pt modelId="{3DA72934-393B-417F-8C5A-DF976A7D6FD1}">
      <dgm:prSet/>
      <dgm:spPr/>
      <dgm:t>
        <a:bodyPr/>
        <a:lstStyle/>
        <a:p>
          <a:r>
            <a:rPr lang="en-US"/>
            <a:t>It uses Mnemonics/keywords </a:t>
          </a:r>
        </a:p>
      </dgm:t>
    </dgm:pt>
    <dgm:pt modelId="{D9681598-412B-447D-BC78-34E0AFEB1F9D}" type="parTrans" cxnId="{339AD0DD-E18B-450D-8DC2-FD31B06508D3}">
      <dgm:prSet/>
      <dgm:spPr/>
      <dgm:t>
        <a:bodyPr/>
        <a:lstStyle/>
        <a:p>
          <a:endParaRPr lang="en-US"/>
        </a:p>
      </dgm:t>
    </dgm:pt>
    <dgm:pt modelId="{48AD7190-6322-4B2C-BE02-DB50FB85C9E8}" type="sibTrans" cxnId="{339AD0DD-E18B-450D-8DC2-FD31B06508D3}">
      <dgm:prSet/>
      <dgm:spPr/>
      <dgm:t>
        <a:bodyPr/>
        <a:lstStyle/>
        <a:p>
          <a:endParaRPr lang="en-US"/>
        </a:p>
      </dgm:t>
    </dgm:pt>
    <dgm:pt modelId="{147CDE0A-559A-446D-BE37-51D69BECDCF2}">
      <dgm:prSet/>
      <dgm:spPr/>
      <dgm:t>
        <a:bodyPr/>
        <a:lstStyle/>
        <a:p>
          <a:r>
            <a:rPr lang="en-US"/>
            <a:t>Closer to Hardware</a:t>
          </a:r>
        </a:p>
      </dgm:t>
    </dgm:pt>
    <dgm:pt modelId="{764D390C-50B0-4F0C-ADE2-FD05A296287A}" type="parTrans" cxnId="{E515F248-EB93-458C-A7A6-75E90DC0598C}">
      <dgm:prSet/>
      <dgm:spPr/>
      <dgm:t>
        <a:bodyPr/>
        <a:lstStyle/>
        <a:p>
          <a:endParaRPr lang="en-US"/>
        </a:p>
      </dgm:t>
    </dgm:pt>
    <dgm:pt modelId="{A7FB61A6-8774-4B85-A8A9-A61EF866FC98}" type="sibTrans" cxnId="{E515F248-EB93-458C-A7A6-75E90DC0598C}">
      <dgm:prSet/>
      <dgm:spPr/>
      <dgm:t>
        <a:bodyPr/>
        <a:lstStyle/>
        <a:p>
          <a:endParaRPr lang="en-US"/>
        </a:p>
      </dgm:t>
    </dgm:pt>
    <dgm:pt modelId="{22B63791-2E6D-4066-BA1F-F536F7E707FC}">
      <dgm:prSet/>
      <dgm:spPr/>
      <dgm:t>
        <a:bodyPr/>
        <a:lstStyle/>
        <a:p>
          <a:r>
            <a:rPr lang="en-US"/>
            <a:t>Time waste in compilation can reduced</a:t>
          </a:r>
        </a:p>
      </dgm:t>
    </dgm:pt>
    <dgm:pt modelId="{3D31F1FE-D67F-435A-B32D-3AA040C18039}" type="parTrans" cxnId="{7380E6C4-3374-4A2A-81AF-F27C1E63CD64}">
      <dgm:prSet/>
      <dgm:spPr/>
      <dgm:t>
        <a:bodyPr/>
        <a:lstStyle/>
        <a:p>
          <a:endParaRPr lang="en-US"/>
        </a:p>
      </dgm:t>
    </dgm:pt>
    <dgm:pt modelId="{158985FF-2CC6-4BF5-8BBA-1E5E63EE96D1}" type="sibTrans" cxnId="{7380E6C4-3374-4A2A-81AF-F27C1E63CD64}">
      <dgm:prSet/>
      <dgm:spPr/>
      <dgm:t>
        <a:bodyPr/>
        <a:lstStyle/>
        <a:p>
          <a:endParaRPr lang="en-US"/>
        </a:p>
      </dgm:t>
    </dgm:pt>
    <dgm:pt modelId="{4FC12E88-896E-4998-8D42-F6A6FFA4B51A}" type="pres">
      <dgm:prSet presAssocID="{F03A32D6-0D8B-4806-A98D-C38F4FD4AB1C}" presName="linear" presStyleCnt="0">
        <dgm:presLayoutVars>
          <dgm:animLvl val="lvl"/>
          <dgm:resizeHandles val="exact"/>
        </dgm:presLayoutVars>
      </dgm:prSet>
      <dgm:spPr/>
      <dgm:t>
        <a:bodyPr/>
        <a:lstStyle/>
        <a:p>
          <a:endParaRPr lang="en-US"/>
        </a:p>
      </dgm:t>
    </dgm:pt>
    <dgm:pt modelId="{24E6E81C-6C10-48B6-AC34-46220B7C23C5}" type="pres">
      <dgm:prSet presAssocID="{17EB18C1-7758-448B-BA3E-07B93235C3D7}" presName="parentText" presStyleLbl="node1" presStyleIdx="0" presStyleCnt="3">
        <dgm:presLayoutVars>
          <dgm:chMax val="0"/>
          <dgm:bulletEnabled val="1"/>
        </dgm:presLayoutVars>
      </dgm:prSet>
      <dgm:spPr/>
      <dgm:t>
        <a:bodyPr/>
        <a:lstStyle/>
        <a:p>
          <a:endParaRPr lang="en-US"/>
        </a:p>
      </dgm:t>
    </dgm:pt>
    <dgm:pt modelId="{0E80E33F-F4DF-41AE-A0FB-EF7512630DC9}" type="pres">
      <dgm:prSet presAssocID="{AED62879-0339-4D1E-B98B-5050A0745FEB}" presName="spacer" presStyleCnt="0"/>
      <dgm:spPr/>
    </dgm:pt>
    <dgm:pt modelId="{E6108C88-B9D4-4504-B1AA-32D3ED318C9C}" type="pres">
      <dgm:prSet presAssocID="{BA9E086D-0671-42AC-8B54-41D4B7040ED8}" presName="parentText" presStyleLbl="node1" presStyleIdx="1" presStyleCnt="3">
        <dgm:presLayoutVars>
          <dgm:chMax val="0"/>
          <dgm:bulletEnabled val="1"/>
        </dgm:presLayoutVars>
      </dgm:prSet>
      <dgm:spPr/>
      <dgm:t>
        <a:bodyPr/>
        <a:lstStyle/>
        <a:p>
          <a:endParaRPr lang="en-US"/>
        </a:p>
      </dgm:t>
    </dgm:pt>
    <dgm:pt modelId="{256A1FA4-1141-4056-B069-16F3BCA36C21}" type="pres">
      <dgm:prSet presAssocID="{5C7C0BD0-AF86-4D75-9289-0AF7AF32BA12}" presName="spacer" presStyleCnt="0"/>
      <dgm:spPr/>
    </dgm:pt>
    <dgm:pt modelId="{7815BB39-194D-47AB-A03F-04E21943AE3C}" type="pres">
      <dgm:prSet presAssocID="{19F6B9FE-4B14-435D-9666-0FF5CBD32EF1}" presName="parentText" presStyleLbl="node1" presStyleIdx="2" presStyleCnt="3">
        <dgm:presLayoutVars>
          <dgm:chMax val="0"/>
          <dgm:bulletEnabled val="1"/>
        </dgm:presLayoutVars>
      </dgm:prSet>
      <dgm:spPr/>
      <dgm:t>
        <a:bodyPr/>
        <a:lstStyle/>
        <a:p>
          <a:endParaRPr lang="en-US"/>
        </a:p>
      </dgm:t>
    </dgm:pt>
    <dgm:pt modelId="{299F58B0-DDAB-4ABB-ABD9-3B87F063BD4A}" type="pres">
      <dgm:prSet presAssocID="{19F6B9FE-4B14-435D-9666-0FF5CBD32EF1}" presName="childText" presStyleLbl="revTx" presStyleIdx="0" presStyleCnt="1">
        <dgm:presLayoutVars>
          <dgm:bulletEnabled val="1"/>
        </dgm:presLayoutVars>
      </dgm:prSet>
      <dgm:spPr/>
      <dgm:t>
        <a:bodyPr/>
        <a:lstStyle/>
        <a:p>
          <a:endParaRPr lang="en-US"/>
        </a:p>
      </dgm:t>
    </dgm:pt>
  </dgm:ptLst>
  <dgm:cxnLst>
    <dgm:cxn modelId="{E01A1C6F-AA54-4E90-90E2-C07027F31416}" type="presOf" srcId="{22B63791-2E6D-4066-BA1F-F536F7E707FC}" destId="{299F58B0-DDAB-4ABB-ABD9-3B87F063BD4A}" srcOrd="0" destOrd="4" presId="urn:microsoft.com/office/officeart/2005/8/layout/vList2"/>
    <dgm:cxn modelId="{CB646BEC-8BE0-4031-BF69-44E70BA5BA1C}" type="presOf" srcId="{147CDE0A-559A-446D-BE37-51D69BECDCF2}" destId="{299F58B0-DDAB-4ABB-ABD9-3B87F063BD4A}" srcOrd="0" destOrd="3" presId="urn:microsoft.com/office/officeart/2005/8/layout/vList2"/>
    <dgm:cxn modelId="{01BB5D33-8DCD-4375-A96E-2F3EFF92616E}" srcId="{19F6B9FE-4B14-435D-9666-0FF5CBD32EF1}" destId="{9FD07E7E-8F0E-463E-A55C-596D4D09FC9A}" srcOrd="1" destOrd="0" parTransId="{E273EC7D-6327-4DB2-A5F7-2F93742FC95A}" sibTransId="{72A976CC-91DA-492F-B2DF-4500030E2B82}"/>
    <dgm:cxn modelId="{C2F62026-494D-46B8-99F5-FD38BA0FF7FC}" type="presOf" srcId="{3DA72934-393B-417F-8C5A-DF976A7D6FD1}" destId="{299F58B0-DDAB-4ABB-ABD9-3B87F063BD4A}" srcOrd="0" destOrd="2" presId="urn:microsoft.com/office/officeart/2005/8/layout/vList2"/>
    <dgm:cxn modelId="{EAAA61C1-D1B4-4DA1-B742-AF41EEEE5392}" type="presOf" srcId="{F03A32D6-0D8B-4806-A98D-C38F4FD4AB1C}" destId="{4FC12E88-896E-4998-8D42-F6A6FFA4B51A}" srcOrd="0" destOrd="0" presId="urn:microsoft.com/office/officeart/2005/8/layout/vList2"/>
    <dgm:cxn modelId="{339AD0DD-E18B-450D-8DC2-FD31B06508D3}" srcId="{19F6B9FE-4B14-435D-9666-0FF5CBD32EF1}" destId="{3DA72934-393B-417F-8C5A-DF976A7D6FD1}" srcOrd="2" destOrd="0" parTransId="{D9681598-412B-447D-BC78-34E0AFEB1F9D}" sibTransId="{48AD7190-6322-4B2C-BE02-DB50FB85C9E8}"/>
    <dgm:cxn modelId="{7380E6C4-3374-4A2A-81AF-F27C1E63CD64}" srcId="{19F6B9FE-4B14-435D-9666-0FF5CBD32EF1}" destId="{22B63791-2E6D-4066-BA1F-F536F7E707FC}" srcOrd="4" destOrd="0" parTransId="{3D31F1FE-D67F-435A-B32D-3AA040C18039}" sibTransId="{158985FF-2CC6-4BF5-8BBA-1E5E63EE96D1}"/>
    <dgm:cxn modelId="{A3145728-F476-46C6-92F4-F5DBCC0916FB}" srcId="{F03A32D6-0D8B-4806-A98D-C38F4FD4AB1C}" destId="{19F6B9FE-4B14-435D-9666-0FF5CBD32EF1}" srcOrd="2" destOrd="0" parTransId="{14045205-CA78-4008-AF9A-BDA7F566E771}" sibTransId="{F51581C0-B9EB-4BAD-A4D5-1D4B9FB45D1B}"/>
    <dgm:cxn modelId="{2480D35A-5979-417A-8346-0BB2ADB0F742}" type="presOf" srcId="{17EB18C1-7758-448B-BA3E-07B93235C3D7}" destId="{24E6E81C-6C10-48B6-AC34-46220B7C23C5}" srcOrd="0" destOrd="0" presId="urn:microsoft.com/office/officeart/2005/8/layout/vList2"/>
    <dgm:cxn modelId="{40BC7EA3-7561-4435-9C6A-49DB259AD489}" type="presOf" srcId="{19F6B9FE-4B14-435D-9666-0FF5CBD32EF1}" destId="{7815BB39-194D-47AB-A03F-04E21943AE3C}" srcOrd="0" destOrd="0" presId="urn:microsoft.com/office/officeart/2005/8/layout/vList2"/>
    <dgm:cxn modelId="{CAF2BD12-E0DF-41EB-B6AF-4727E6AC7EEA}" type="presOf" srcId="{BA9E086D-0671-42AC-8B54-41D4B7040ED8}" destId="{E6108C88-B9D4-4504-B1AA-32D3ED318C9C}" srcOrd="0" destOrd="0" presId="urn:microsoft.com/office/officeart/2005/8/layout/vList2"/>
    <dgm:cxn modelId="{4573CB5E-BE24-4525-8D6B-9C12AE196A8A}" type="presOf" srcId="{9FD07E7E-8F0E-463E-A55C-596D4D09FC9A}" destId="{299F58B0-DDAB-4ABB-ABD9-3B87F063BD4A}" srcOrd="0" destOrd="1" presId="urn:microsoft.com/office/officeart/2005/8/layout/vList2"/>
    <dgm:cxn modelId="{1F081C84-C105-4D2C-8EDC-FC245C70614C}" type="presOf" srcId="{8160EE8A-596A-4A48-9039-3612344D80AC}" destId="{299F58B0-DDAB-4ABB-ABD9-3B87F063BD4A}" srcOrd="0" destOrd="0" presId="urn:microsoft.com/office/officeart/2005/8/layout/vList2"/>
    <dgm:cxn modelId="{933B263B-6632-4CA8-A352-DE83D5C9695A}" srcId="{F03A32D6-0D8B-4806-A98D-C38F4FD4AB1C}" destId="{17EB18C1-7758-448B-BA3E-07B93235C3D7}" srcOrd="0" destOrd="0" parTransId="{1E56FA98-1143-4917-BF4E-CE195F513F40}" sibTransId="{AED62879-0339-4D1E-B98B-5050A0745FEB}"/>
    <dgm:cxn modelId="{E515F248-EB93-458C-A7A6-75E90DC0598C}" srcId="{19F6B9FE-4B14-435D-9666-0FF5CBD32EF1}" destId="{147CDE0A-559A-446D-BE37-51D69BECDCF2}" srcOrd="3" destOrd="0" parTransId="{764D390C-50B0-4F0C-ADE2-FD05A296287A}" sibTransId="{A7FB61A6-8774-4B85-A8A9-A61EF866FC98}"/>
    <dgm:cxn modelId="{690F7A9B-87A7-4AA2-8B32-5AE4ABDFB0A8}" srcId="{F03A32D6-0D8B-4806-A98D-C38F4FD4AB1C}" destId="{BA9E086D-0671-42AC-8B54-41D4B7040ED8}" srcOrd="1" destOrd="0" parTransId="{434B29A1-9105-4BB6-AB27-5A8C371B331C}" sibTransId="{5C7C0BD0-AF86-4D75-9289-0AF7AF32BA12}"/>
    <dgm:cxn modelId="{1946468C-CDD0-45A0-8A62-7427DA532D9F}" srcId="{19F6B9FE-4B14-435D-9666-0FF5CBD32EF1}" destId="{8160EE8A-596A-4A48-9039-3612344D80AC}" srcOrd="0" destOrd="0" parTransId="{48FE136C-E6E2-44B3-8C74-92EFF9009239}" sibTransId="{6D2CC590-614C-42F6-BA43-BCBA4A3352E2}"/>
    <dgm:cxn modelId="{87D7775E-9073-4981-8050-CF3EE5DDDC6B}" type="presParOf" srcId="{4FC12E88-896E-4998-8D42-F6A6FFA4B51A}" destId="{24E6E81C-6C10-48B6-AC34-46220B7C23C5}" srcOrd="0" destOrd="0" presId="urn:microsoft.com/office/officeart/2005/8/layout/vList2"/>
    <dgm:cxn modelId="{8728EC27-94F3-4116-BBFC-9A593FCCF530}" type="presParOf" srcId="{4FC12E88-896E-4998-8D42-F6A6FFA4B51A}" destId="{0E80E33F-F4DF-41AE-A0FB-EF7512630DC9}" srcOrd="1" destOrd="0" presId="urn:microsoft.com/office/officeart/2005/8/layout/vList2"/>
    <dgm:cxn modelId="{6ECAA0C1-9738-4600-80E2-545F589158AC}" type="presParOf" srcId="{4FC12E88-896E-4998-8D42-F6A6FFA4B51A}" destId="{E6108C88-B9D4-4504-B1AA-32D3ED318C9C}" srcOrd="2" destOrd="0" presId="urn:microsoft.com/office/officeart/2005/8/layout/vList2"/>
    <dgm:cxn modelId="{840BFC1C-C725-42B1-92F1-3F0328265C1A}" type="presParOf" srcId="{4FC12E88-896E-4998-8D42-F6A6FFA4B51A}" destId="{256A1FA4-1141-4056-B069-16F3BCA36C21}" srcOrd="3" destOrd="0" presId="urn:microsoft.com/office/officeart/2005/8/layout/vList2"/>
    <dgm:cxn modelId="{D41FAD39-6329-4D28-A853-202AA91CB1AD}" type="presParOf" srcId="{4FC12E88-896E-4998-8D42-F6A6FFA4B51A}" destId="{7815BB39-194D-47AB-A03F-04E21943AE3C}" srcOrd="4" destOrd="0" presId="urn:microsoft.com/office/officeart/2005/8/layout/vList2"/>
    <dgm:cxn modelId="{1CF3554D-E121-41C0-B2F5-ABE565C01841}" type="presParOf" srcId="{4FC12E88-896E-4998-8D42-F6A6FFA4B51A}" destId="{299F58B0-DDAB-4ABB-ABD9-3B87F063BD4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9D8DA5-BB86-4F74-8012-85F6B86FC743}"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94432FFD-B4FD-4C29-81AF-81E852C36C0B}">
      <dgm:prSet/>
      <dgm:spPr/>
      <dgm:t>
        <a:bodyPr/>
        <a:lstStyle/>
        <a:p>
          <a:r>
            <a:rPr lang="en-US" b="1"/>
            <a:t>Why should we learn Assembly Language? </a:t>
          </a:r>
          <a:endParaRPr lang="en-US"/>
        </a:p>
      </dgm:t>
    </dgm:pt>
    <dgm:pt modelId="{2EA2F92F-FAF2-4871-B294-6EEBD0DE5D70}" type="parTrans" cxnId="{DBDD9EEE-DF9C-4514-9C53-EDBDCA9C00F2}">
      <dgm:prSet/>
      <dgm:spPr/>
      <dgm:t>
        <a:bodyPr/>
        <a:lstStyle/>
        <a:p>
          <a:endParaRPr lang="en-US"/>
        </a:p>
      </dgm:t>
    </dgm:pt>
    <dgm:pt modelId="{77036818-D1FE-4697-A089-329C0F6D78BB}" type="sibTrans" cxnId="{DBDD9EEE-DF9C-4514-9C53-EDBDCA9C00F2}">
      <dgm:prSet/>
      <dgm:spPr/>
      <dgm:t>
        <a:bodyPr/>
        <a:lstStyle/>
        <a:p>
          <a:endParaRPr lang="en-US"/>
        </a:p>
      </dgm:t>
    </dgm:pt>
    <dgm:pt modelId="{6394DE2E-53F7-4F9C-B4E0-49F3B660A69E}">
      <dgm:prSet/>
      <dgm:spPr/>
      <dgm:t>
        <a:bodyPr/>
        <a:lstStyle/>
        <a:p>
          <a:r>
            <a:rPr lang="en-US"/>
            <a:t>1. Better/deep understanding of software and hardware interaction?? </a:t>
          </a:r>
        </a:p>
      </dgm:t>
    </dgm:pt>
    <dgm:pt modelId="{25DE7C23-BB1D-482F-9917-1DCCC7BC3E0D}" type="parTrans" cxnId="{4F46C626-00F6-4ED7-80B2-12CA38C5417B}">
      <dgm:prSet/>
      <dgm:spPr/>
      <dgm:t>
        <a:bodyPr/>
        <a:lstStyle/>
        <a:p>
          <a:endParaRPr lang="en-US"/>
        </a:p>
      </dgm:t>
    </dgm:pt>
    <dgm:pt modelId="{F9B0E04C-B0CC-4926-8D71-4222D03E1D25}" type="sibTrans" cxnId="{4F46C626-00F6-4ED7-80B2-12CA38C5417B}">
      <dgm:prSet/>
      <dgm:spPr/>
      <dgm:t>
        <a:bodyPr/>
        <a:lstStyle/>
        <a:p>
          <a:endParaRPr lang="en-US"/>
        </a:p>
      </dgm:t>
    </dgm:pt>
    <dgm:pt modelId="{768B3205-3985-4FF9-95DA-D828E236B37F}">
      <dgm:prSet/>
      <dgm:spPr/>
      <dgm:t>
        <a:bodyPr/>
        <a:lstStyle/>
        <a:p>
          <a:r>
            <a:rPr lang="en-US"/>
            <a:t>2. Optimization of processing time </a:t>
          </a:r>
        </a:p>
      </dgm:t>
    </dgm:pt>
    <dgm:pt modelId="{E530B12A-F27D-4257-B3AA-94D8EAB0CD66}" type="parTrans" cxnId="{B0AEA3C7-3977-4939-ABE1-FBDFF5A95A62}">
      <dgm:prSet/>
      <dgm:spPr/>
      <dgm:t>
        <a:bodyPr/>
        <a:lstStyle/>
        <a:p>
          <a:endParaRPr lang="en-US"/>
        </a:p>
      </dgm:t>
    </dgm:pt>
    <dgm:pt modelId="{8A7C6ECF-AF6B-4811-86C0-CC9F54126A50}" type="sibTrans" cxnId="{B0AEA3C7-3977-4939-ABE1-FBDFF5A95A62}">
      <dgm:prSet/>
      <dgm:spPr/>
      <dgm:t>
        <a:bodyPr/>
        <a:lstStyle/>
        <a:p>
          <a:endParaRPr lang="en-US"/>
        </a:p>
      </dgm:t>
    </dgm:pt>
    <dgm:pt modelId="{E9AE7E99-F514-445D-AA45-F382DF89035A}">
      <dgm:prSet/>
      <dgm:spPr/>
      <dgm:t>
        <a:bodyPr/>
        <a:lstStyle/>
        <a:p>
          <a:r>
            <a:rPr lang="en-US"/>
            <a:t>3. Embedded Programming </a:t>
          </a:r>
        </a:p>
      </dgm:t>
    </dgm:pt>
    <dgm:pt modelId="{A5795734-F35F-4315-83E7-E46EB09D0676}" type="parTrans" cxnId="{F8F65236-767E-4BDD-AC34-DE6015D41765}">
      <dgm:prSet/>
      <dgm:spPr/>
      <dgm:t>
        <a:bodyPr/>
        <a:lstStyle/>
        <a:p>
          <a:endParaRPr lang="en-US"/>
        </a:p>
      </dgm:t>
    </dgm:pt>
    <dgm:pt modelId="{CC41D6E6-270A-4819-86F6-AD0FEAC8B8B4}" type="sibTrans" cxnId="{F8F65236-767E-4BDD-AC34-DE6015D41765}">
      <dgm:prSet/>
      <dgm:spPr/>
      <dgm:t>
        <a:bodyPr/>
        <a:lstStyle/>
        <a:p>
          <a:endParaRPr lang="en-US"/>
        </a:p>
      </dgm:t>
    </dgm:pt>
    <dgm:pt modelId="{FE903F31-A42F-41F1-8A95-2EDAE4C63B15}" type="pres">
      <dgm:prSet presAssocID="{3D9D8DA5-BB86-4F74-8012-85F6B86FC743}" presName="Name0" presStyleCnt="0">
        <dgm:presLayoutVars>
          <dgm:dir/>
          <dgm:resizeHandles val="exact"/>
        </dgm:presLayoutVars>
      </dgm:prSet>
      <dgm:spPr/>
      <dgm:t>
        <a:bodyPr/>
        <a:lstStyle/>
        <a:p>
          <a:endParaRPr lang="en-US"/>
        </a:p>
      </dgm:t>
    </dgm:pt>
    <dgm:pt modelId="{9F93B980-12F1-4181-AA90-1663A2275A11}" type="pres">
      <dgm:prSet presAssocID="{94432FFD-B4FD-4C29-81AF-81E852C36C0B}" presName="node" presStyleLbl="node1" presStyleIdx="0" presStyleCnt="4">
        <dgm:presLayoutVars>
          <dgm:bulletEnabled val="1"/>
        </dgm:presLayoutVars>
      </dgm:prSet>
      <dgm:spPr/>
      <dgm:t>
        <a:bodyPr/>
        <a:lstStyle/>
        <a:p>
          <a:endParaRPr lang="en-US"/>
        </a:p>
      </dgm:t>
    </dgm:pt>
    <dgm:pt modelId="{2D6FBEE3-23A4-472B-8C6F-0B4835D3626E}" type="pres">
      <dgm:prSet presAssocID="{77036818-D1FE-4697-A089-329C0F6D78BB}" presName="sibTrans" presStyleLbl="sibTrans1D1" presStyleIdx="0" presStyleCnt="3"/>
      <dgm:spPr/>
      <dgm:t>
        <a:bodyPr/>
        <a:lstStyle/>
        <a:p>
          <a:endParaRPr lang="en-US"/>
        </a:p>
      </dgm:t>
    </dgm:pt>
    <dgm:pt modelId="{F7BF10A7-E403-4C71-A7FD-F2953C004B77}" type="pres">
      <dgm:prSet presAssocID="{77036818-D1FE-4697-A089-329C0F6D78BB}" presName="connectorText" presStyleLbl="sibTrans1D1" presStyleIdx="0" presStyleCnt="3"/>
      <dgm:spPr/>
      <dgm:t>
        <a:bodyPr/>
        <a:lstStyle/>
        <a:p>
          <a:endParaRPr lang="en-US"/>
        </a:p>
      </dgm:t>
    </dgm:pt>
    <dgm:pt modelId="{B28A9DE1-F1D9-43A4-BF07-916B6B2DEB61}" type="pres">
      <dgm:prSet presAssocID="{6394DE2E-53F7-4F9C-B4E0-49F3B660A69E}" presName="node" presStyleLbl="node1" presStyleIdx="1" presStyleCnt="4">
        <dgm:presLayoutVars>
          <dgm:bulletEnabled val="1"/>
        </dgm:presLayoutVars>
      </dgm:prSet>
      <dgm:spPr/>
      <dgm:t>
        <a:bodyPr/>
        <a:lstStyle/>
        <a:p>
          <a:endParaRPr lang="en-US"/>
        </a:p>
      </dgm:t>
    </dgm:pt>
    <dgm:pt modelId="{657E82A1-A182-449E-A67B-64D00652FB4D}" type="pres">
      <dgm:prSet presAssocID="{F9B0E04C-B0CC-4926-8D71-4222D03E1D25}" presName="sibTrans" presStyleLbl="sibTrans1D1" presStyleIdx="1" presStyleCnt="3"/>
      <dgm:spPr/>
      <dgm:t>
        <a:bodyPr/>
        <a:lstStyle/>
        <a:p>
          <a:endParaRPr lang="en-US"/>
        </a:p>
      </dgm:t>
    </dgm:pt>
    <dgm:pt modelId="{17A153B3-4B76-4B15-85A8-56B56680FF00}" type="pres">
      <dgm:prSet presAssocID="{F9B0E04C-B0CC-4926-8D71-4222D03E1D25}" presName="connectorText" presStyleLbl="sibTrans1D1" presStyleIdx="1" presStyleCnt="3"/>
      <dgm:spPr/>
      <dgm:t>
        <a:bodyPr/>
        <a:lstStyle/>
        <a:p>
          <a:endParaRPr lang="en-US"/>
        </a:p>
      </dgm:t>
    </dgm:pt>
    <dgm:pt modelId="{BE576EA7-0381-487B-8FDA-D06E13128BDE}" type="pres">
      <dgm:prSet presAssocID="{768B3205-3985-4FF9-95DA-D828E236B37F}" presName="node" presStyleLbl="node1" presStyleIdx="2" presStyleCnt="4">
        <dgm:presLayoutVars>
          <dgm:bulletEnabled val="1"/>
        </dgm:presLayoutVars>
      </dgm:prSet>
      <dgm:spPr/>
      <dgm:t>
        <a:bodyPr/>
        <a:lstStyle/>
        <a:p>
          <a:endParaRPr lang="en-US"/>
        </a:p>
      </dgm:t>
    </dgm:pt>
    <dgm:pt modelId="{19E251D5-AADE-4EDA-8112-0541C81561CB}" type="pres">
      <dgm:prSet presAssocID="{8A7C6ECF-AF6B-4811-86C0-CC9F54126A50}" presName="sibTrans" presStyleLbl="sibTrans1D1" presStyleIdx="2" presStyleCnt="3"/>
      <dgm:spPr/>
      <dgm:t>
        <a:bodyPr/>
        <a:lstStyle/>
        <a:p>
          <a:endParaRPr lang="en-US"/>
        </a:p>
      </dgm:t>
    </dgm:pt>
    <dgm:pt modelId="{5877B281-5320-4C30-A4D5-D95CAC07B860}" type="pres">
      <dgm:prSet presAssocID="{8A7C6ECF-AF6B-4811-86C0-CC9F54126A50}" presName="connectorText" presStyleLbl="sibTrans1D1" presStyleIdx="2" presStyleCnt="3"/>
      <dgm:spPr/>
      <dgm:t>
        <a:bodyPr/>
        <a:lstStyle/>
        <a:p>
          <a:endParaRPr lang="en-US"/>
        </a:p>
      </dgm:t>
    </dgm:pt>
    <dgm:pt modelId="{38C56CF4-47DF-4A2E-8245-FCE7D290CAE1}" type="pres">
      <dgm:prSet presAssocID="{E9AE7E99-F514-445D-AA45-F382DF89035A}" presName="node" presStyleLbl="node1" presStyleIdx="3" presStyleCnt="4">
        <dgm:presLayoutVars>
          <dgm:bulletEnabled val="1"/>
        </dgm:presLayoutVars>
      </dgm:prSet>
      <dgm:spPr/>
      <dgm:t>
        <a:bodyPr/>
        <a:lstStyle/>
        <a:p>
          <a:endParaRPr lang="en-US"/>
        </a:p>
      </dgm:t>
    </dgm:pt>
  </dgm:ptLst>
  <dgm:cxnLst>
    <dgm:cxn modelId="{DBDD9EEE-DF9C-4514-9C53-EDBDCA9C00F2}" srcId="{3D9D8DA5-BB86-4F74-8012-85F6B86FC743}" destId="{94432FFD-B4FD-4C29-81AF-81E852C36C0B}" srcOrd="0" destOrd="0" parTransId="{2EA2F92F-FAF2-4871-B294-6EEBD0DE5D70}" sibTransId="{77036818-D1FE-4697-A089-329C0F6D78BB}"/>
    <dgm:cxn modelId="{A02346A3-6B51-44BC-805C-6B22AF3554BC}" type="presOf" srcId="{E9AE7E99-F514-445D-AA45-F382DF89035A}" destId="{38C56CF4-47DF-4A2E-8245-FCE7D290CAE1}" srcOrd="0" destOrd="0" presId="urn:microsoft.com/office/officeart/2016/7/layout/RepeatingBendingProcessNew"/>
    <dgm:cxn modelId="{85A1F764-EB94-44F9-8F12-88385ED74E83}" type="presOf" srcId="{F9B0E04C-B0CC-4926-8D71-4222D03E1D25}" destId="{17A153B3-4B76-4B15-85A8-56B56680FF00}" srcOrd="1" destOrd="0" presId="urn:microsoft.com/office/officeart/2016/7/layout/RepeatingBendingProcessNew"/>
    <dgm:cxn modelId="{F8F65236-767E-4BDD-AC34-DE6015D41765}" srcId="{3D9D8DA5-BB86-4F74-8012-85F6B86FC743}" destId="{E9AE7E99-F514-445D-AA45-F382DF89035A}" srcOrd="3" destOrd="0" parTransId="{A5795734-F35F-4315-83E7-E46EB09D0676}" sibTransId="{CC41D6E6-270A-4819-86F6-AD0FEAC8B8B4}"/>
    <dgm:cxn modelId="{3D2D222A-9E7C-453E-9644-12B1C0D77EEC}" type="presOf" srcId="{77036818-D1FE-4697-A089-329C0F6D78BB}" destId="{2D6FBEE3-23A4-472B-8C6F-0B4835D3626E}" srcOrd="0" destOrd="0" presId="urn:microsoft.com/office/officeart/2016/7/layout/RepeatingBendingProcessNew"/>
    <dgm:cxn modelId="{2840F9EE-5BCF-46F8-91E4-7A5024663857}" type="presOf" srcId="{8A7C6ECF-AF6B-4811-86C0-CC9F54126A50}" destId="{5877B281-5320-4C30-A4D5-D95CAC07B860}" srcOrd="1" destOrd="0" presId="urn:microsoft.com/office/officeart/2016/7/layout/RepeatingBendingProcessNew"/>
    <dgm:cxn modelId="{4F46C626-00F6-4ED7-80B2-12CA38C5417B}" srcId="{3D9D8DA5-BB86-4F74-8012-85F6B86FC743}" destId="{6394DE2E-53F7-4F9C-B4E0-49F3B660A69E}" srcOrd="1" destOrd="0" parTransId="{25DE7C23-BB1D-482F-9917-1DCCC7BC3E0D}" sibTransId="{F9B0E04C-B0CC-4926-8D71-4222D03E1D25}"/>
    <dgm:cxn modelId="{B0AEA3C7-3977-4939-ABE1-FBDFF5A95A62}" srcId="{3D9D8DA5-BB86-4F74-8012-85F6B86FC743}" destId="{768B3205-3985-4FF9-95DA-D828E236B37F}" srcOrd="2" destOrd="0" parTransId="{E530B12A-F27D-4257-B3AA-94D8EAB0CD66}" sibTransId="{8A7C6ECF-AF6B-4811-86C0-CC9F54126A50}"/>
    <dgm:cxn modelId="{DEB3E14A-4494-4562-A6DB-3B56B7DDADB8}" type="presOf" srcId="{3D9D8DA5-BB86-4F74-8012-85F6B86FC743}" destId="{FE903F31-A42F-41F1-8A95-2EDAE4C63B15}" srcOrd="0" destOrd="0" presId="urn:microsoft.com/office/officeart/2016/7/layout/RepeatingBendingProcessNew"/>
    <dgm:cxn modelId="{FF751A66-0B7F-4F42-B3D6-E2FEF59C66F7}" type="presOf" srcId="{F9B0E04C-B0CC-4926-8D71-4222D03E1D25}" destId="{657E82A1-A182-449E-A67B-64D00652FB4D}" srcOrd="0" destOrd="0" presId="urn:microsoft.com/office/officeart/2016/7/layout/RepeatingBendingProcessNew"/>
    <dgm:cxn modelId="{0E62E2F5-E2A1-4A58-AE44-D937DBCD7FE0}" type="presOf" srcId="{768B3205-3985-4FF9-95DA-D828E236B37F}" destId="{BE576EA7-0381-487B-8FDA-D06E13128BDE}" srcOrd="0" destOrd="0" presId="urn:microsoft.com/office/officeart/2016/7/layout/RepeatingBendingProcessNew"/>
    <dgm:cxn modelId="{886C00DB-5A3F-41B3-96B2-EDAC858F1E28}" type="presOf" srcId="{77036818-D1FE-4697-A089-329C0F6D78BB}" destId="{F7BF10A7-E403-4C71-A7FD-F2953C004B77}" srcOrd="1" destOrd="0" presId="urn:microsoft.com/office/officeart/2016/7/layout/RepeatingBendingProcessNew"/>
    <dgm:cxn modelId="{874DB306-7989-4C0F-AC54-CCCEC646F2A6}" type="presOf" srcId="{6394DE2E-53F7-4F9C-B4E0-49F3B660A69E}" destId="{B28A9DE1-F1D9-43A4-BF07-916B6B2DEB61}" srcOrd="0" destOrd="0" presId="urn:microsoft.com/office/officeart/2016/7/layout/RepeatingBendingProcessNew"/>
    <dgm:cxn modelId="{C5F19960-E5CF-45CE-BE1B-0C1DC5D33F01}" type="presOf" srcId="{94432FFD-B4FD-4C29-81AF-81E852C36C0B}" destId="{9F93B980-12F1-4181-AA90-1663A2275A11}" srcOrd="0" destOrd="0" presId="urn:microsoft.com/office/officeart/2016/7/layout/RepeatingBendingProcessNew"/>
    <dgm:cxn modelId="{38E0382F-6B88-4918-B978-E3C93C1C2668}" type="presOf" srcId="{8A7C6ECF-AF6B-4811-86C0-CC9F54126A50}" destId="{19E251D5-AADE-4EDA-8112-0541C81561CB}" srcOrd="0" destOrd="0" presId="urn:microsoft.com/office/officeart/2016/7/layout/RepeatingBendingProcessNew"/>
    <dgm:cxn modelId="{5537367A-8298-4BB5-BD00-5D296BA7575C}" type="presParOf" srcId="{FE903F31-A42F-41F1-8A95-2EDAE4C63B15}" destId="{9F93B980-12F1-4181-AA90-1663A2275A11}" srcOrd="0" destOrd="0" presId="urn:microsoft.com/office/officeart/2016/7/layout/RepeatingBendingProcessNew"/>
    <dgm:cxn modelId="{78A07561-5C0E-4156-9B26-04CD4DCD8178}" type="presParOf" srcId="{FE903F31-A42F-41F1-8A95-2EDAE4C63B15}" destId="{2D6FBEE3-23A4-472B-8C6F-0B4835D3626E}" srcOrd="1" destOrd="0" presId="urn:microsoft.com/office/officeart/2016/7/layout/RepeatingBendingProcessNew"/>
    <dgm:cxn modelId="{2329AF39-40C7-4826-AD4C-0B8C39FA0007}" type="presParOf" srcId="{2D6FBEE3-23A4-472B-8C6F-0B4835D3626E}" destId="{F7BF10A7-E403-4C71-A7FD-F2953C004B77}" srcOrd="0" destOrd="0" presId="urn:microsoft.com/office/officeart/2016/7/layout/RepeatingBendingProcessNew"/>
    <dgm:cxn modelId="{BEB0E1F8-250A-4FDA-953D-79061FADEDB5}" type="presParOf" srcId="{FE903F31-A42F-41F1-8A95-2EDAE4C63B15}" destId="{B28A9DE1-F1D9-43A4-BF07-916B6B2DEB61}" srcOrd="2" destOrd="0" presId="urn:microsoft.com/office/officeart/2016/7/layout/RepeatingBendingProcessNew"/>
    <dgm:cxn modelId="{28E05B5C-2EE2-43EF-BC8C-02A9C6F36130}" type="presParOf" srcId="{FE903F31-A42F-41F1-8A95-2EDAE4C63B15}" destId="{657E82A1-A182-449E-A67B-64D00652FB4D}" srcOrd="3" destOrd="0" presId="urn:microsoft.com/office/officeart/2016/7/layout/RepeatingBendingProcessNew"/>
    <dgm:cxn modelId="{1CE7B6D2-6C1E-48A5-9779-681847216EE4}" type="presParOf" srcId="{657E82A1-A182-449E-A67B-64D00652FB4D}" destId="{17A153B3-4B76-4B15-85A8-56B56680FF00}" srcOrd="0" destOrd="0" presId="urn:microsoft.com/office/officeart/2016/7/layout/RepeatingBendingProcessNew"/>
    <dgm:cxn modelId="{FD7D82AD-E902-49B5-9A9C-60232586A718}" type="presParOf" srcId="{FE903F31-A42F-41F1-8A95-2EDAE4C63B15}" destId="{BE576EA7-0381-487B-8FDA-D06E13128BDE}" srcOrd="4" destOrd="0" presId="urn:microsoft.com/office/officeart/2016/7/layout/RepeatingBendingProcessNew"/>
    <dgm:cxn modelId="{89545745-9ABF-4E5D-BEE2-7C154B96649B}" type="presParOf" srcId="{FE903F31-A42F-41F1-8A95-2EDAE4C63B15}" destId="{19E251D5-AADE-4EDA-8112-0541C81561CB}" srcOrd="5" destOrd="0" presId="urn:microsoft.com/office/officeart/2016/7/layout/RepeatingBendingProcessNew"/>
    <dgm:cxn modelId="{19C14C0F-1D0A-4AC6-BB39-C5BD727A8B9C}" type="presParOf" srcId="{19E251D5-AADE-4EDA-8112-0541C81561CB}" destId="{5877B281-5320-4C30-A4D5-D95CAC07B860}" srcOrd="0" destOrd="0" presId="urn:microsoft.com/office/officeart/2016/7/layout/RepeatingBendingProcessNew"/>
    <dgm:cxn modelId="{C88CBB4F-9297-4D8B-81E5-92B8649EF5B3}" type="presParOf" srcId="{FE903F31-A42F-41F1-8A95-2EDAE4C63B15}" destId="{38C56CF4-47DF-4A2E-8245-FCE7D290CAE1}" srcOrd="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B869AF-2C9A-4C2B-9651-5AF2B99B5AD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20AF833-79F0-4485-9867-C71A98653174}">
      <dgm:prSet/>
      <dgm:spPr/>
      <dgm:t>
        <a:bodyPr/>
        <a:lstStyle/>
        <a:p>
          <a:r>
            <a:rPr lang="en-US"/>
            <a:t>Code in C, filename.c (.c extension language format)</a:t>
          </a:r>
        </a:p>
      </dgm:t>
    </dgm:pt>
    <dgm:pt modelId="{B4F84E24-1FFD-4529-BD9C-CA54958C601C}" type="parTrans" cxnId="{57670E52-4756-47DC-9AEF-52985BB83144}">
      <dgm:prSet/>
      <dgm:spPr/>
      <dgm:t>
        <a:bodyPr/>
        <a:lstStyle/>
        <a:p>
          <a:endParaRPr lang="en-US"/>
        </a:p>
      </dgm:t>
    </dgm:pt>
    <dgm:pt modelId="{D6651190-D06C-4FCB-BBB7-34ADE8B944C9}" type="sibTrans" cxnId="{57670E52-4756-47DC-9AEF-52985BB83144}">
      <dgm:prSet/>
      <dgm:spPr/>
      <dgm:t>
        <a:bodyPr/>
        <a:lstStyle/>
        <a:p>
          <a:endParaRPr lang="en-US"/>
        </a:p>
      </dgm:t>
    </dgm:pt>
    <dgm:pt modelId="{867983E8-3AC5-4B04-BA6B-8AF7BEBB5B55}">
      <dgm:prSet/>
      <dgm:spPr/>
      <dgm:t>
        <a:bodyPr/>
        <a:lstStyle/>
        <a:p>
          <a:r>
            <a:rPr lang="en-US"/>
            <a:t>Compile in Assembly language, extension changes to filename.asm</a:t>
          </a:r>
        </a:p>
      </dgm:t>
    </dgm:pt>
    <dgm:pt modelId="{68FDE82A-3706-4823-A80C-6302650E222D}" type="parTrans" cxnId="{872026D1-DA31-4488-8829-37035606687F}">
      <dgm:prSet/>
      <dgm:spPr/>
      <dgm:t>
        <a:bodyPr/>
        <a:lstStyle/>
        <a:p>
          <a:endParaRPr lang="en-US"/>
        </a:p>
      </dgm:t>
    </dgm:pt>
    <dgm:pt modelId="{A3AB2AFE-319F-4683-AA89-51FAE503F3AF}" type="sibTrans" cxnId="{872026D1-DA31-4488-8829-37035606687F}">
      <dgm:prSet/>
      <dgm:spPr/>
      <dgm:t>
        <a:bodyPr/>
        <a:lstStyle/>
        <a:p>
          <a:endParaRPr lang="en-US"/>
        </a:p>
      </dgm:t>
    </dgm:pt>
    <dgm:pt modelId="{5D50F544-2CC3-4CDF-9B58-5B14E109257F}">
      <dgm:prSet/>
      <dgm:spPr/>
      <dgm:t>
        <a:bodyPr/>
        <a:lstStyle/>
        <a:p>
          <a:r>
            <a:rPr lang="en-US"/>
            <a:t>Assembler convert it into object file, extension changes into filename.obj</a:t>
          </a:r>
        </a:p>
      </dgm:t>
    </dgm:pt>
    <dgm:pt modelId="{3EF37471-EBB3-497B-811F-E58881B6F596}" type="parTrans" cxnId="{51236FF7-CD37-479F-8463-8B680B618AF0}">
      <dgm:prSet/>
      <dgm:spPr/>
      <dgm:t>
        <a:bodyPr/>
        <a:lstStyle/>
        <a:p>
          <a:endParaRPr lang="en-US"/>
        </a:p>
      </dgm:t>
    </dgm:pt>
    <dgm:pt modelId="{62ED3364-4DD3-49D3-9AF1-4DFBEE9F0596}" type="sibTrans" cxnId="{51236FF7-CD37-479F-8463-8B680B618AF0}">
      <dgm:prSet/>
      <dgm:spPr/>
      <dgm:t>
        <a:bodyPr/>
        <a:lstStyle/>
        <a:p>
          <a:endParaRPr lang="en-US"/>
        </a:p>
      </dgm:t>
    </dgm:pt>
    <dgm:pt modelId="{39C24D31-9BA3-42AA-A127-65CD8FEA8DBD}">
      <dgm:prSet/>
      <dgm:spPr/>
      <dgm:t>
        <a:bodyPr/>
        <a:lstStyle/>
        <a:p>
          <a:r>
            <a:rPr lang="en-US"/>
            <a:t>Linker link it with library file extension changes into .exe, hardware run it.</a:t>
          </a:r>
        </a:p>
      </dgm:t>
    </dgm:pt>
    <dgm:pt modelId="{07F370FF-3F6C-40E5-8E8F-81D09B4E0463}" type="parTrans" cxnId="{279EB901-0A0C-4A05-BE48-7559BF53F792}">
      <dgm:prSet/>
      <dgm:spPr/>
      <dgm:t>
        <a:bodyPr/>
        <a:lstStyle/>
        <a:p>
          <a:endParaRPr lang="en-US"/>
        </a:p>
      </dgm:t>
    </dgm:pt>
    <dgm:pt modelId="{A24BF26C-4904-4CB1-B48D-584108552155}" type="sibTrans" cxnId="{279EB901-0A0C-4A05-BE48-7559BF53F792}">
      <dgm:prSet/>
      <dgm:spPr/>
      <dgm:t>
        <a:bodyPr/>
        <a:lstStyle/>
        <a:p>
          <a:endParaRPr lang="en-US"/>
        </a:p>
      </dgm:t>
    </dgm:pt>
    <dgm:pt modelId="{5E6B5863-6C1B-4A68-B420-C33026101435}" type="pres">
      <dgm:prSet presAssocID="{43B869AF-2C9A-4C2B-9651-5AF2B99B5AD4}" presName="root" presStyleCnt="0">
        <dgm:presLayoutVars>
          <dgm:dir/>
          <dgm:resizeHandles val="exact"/>
        </dgm:presLayoutVars>
      </dgm:prSet>
      <dgm:spPr/>
      <dgm:t>
        <a:bodyPr/>
        <a:lstStyle/>
        <a:p>
          <a:endParaRPr lang="en-US"/>
        </a:p>
      </dgm:t>
    </dgm:pt>
    <dgm:pt modelId="{C5B5B307-32C3-44A7-817E-69E914C9799A}" type="pres">
      <dgm:prSet presAssocID="{820AF833-79F0-4485-9867-C71A98653174}" presName="compNode" presStyleCnt="0"/>
      <dgm:spPr/>
    </dgm:pt>
    <dgm:pt modelId="{E69BF9A3-D162-4122-858A-7B1D2529B525}" type="pres">
      <dgm:prSet presAssocID="{820AF833-79F0-4485-9867-C71A98653174}" presName="bgRect" presStyleLbl="bgShp" presStyleIdx="0" presStyleCnt="4"/>
      <dgm:spPr/>
    </dgm:pt>
    <dgm:pt modelId="{968BB533-B94A-4076-961C-ABAACB787B21}" type="pres">
      <dgm:prSet presAssocID="{820AF833-79F0-4485-9867-C71A98653174}" presName="iconRect" presStyleLbl="node1" presStyleIdx="0" presStyleCnt="4"/>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Subtitles"/>
        </a:ext>
      </dgm:extLst>
    </dgm:pt>
    <dgm:pt modelId="{77505F7F-38AB-49BD-9118-27CE61771CC2}" type="pres">
      <dgm:prSet presAssocID="{820AF833-79F0-4485-9867-C71A98653174}" presName="spaceRect" presStyleCnt="0"/>
      <dgm:spPr/>
    </dgm:pt>
    <dgm:pt modelId="{06594FCE-DB35-4115-B83B-22D51D3A5ADC}" type="pres">
      <dgm:prSet presAssocID="{820AF833-79F0-4485-9867-C71A98653174}" presName="parTx" presStyleLbl="revTx" presStyleIdx="0" presStyleCnt="4">
        <dgm:presLayoutVars>
          <dgm:chMax val="0"/>
          <dgm:chPref val="0"/>
        </dgm:presLayoutVars>
      </dgm:prSet>
      <dgm:spPr/>
      <dgm:t>
        <a:bodyPr/>
        <a:lstStyle/>
        <a:p>
          <a:endParaRPr lang="en-US"/>
        </a:p>
      </dgm:t>
    </dgm:pt>
    <dgm:pt modelId="{5A30AB6A-3703-4418-8935-C4868290086B}" type="pres">
      <dgm:prSet presAssocID="{D6651190-D06C-4FCB-BBB7-34ADE8B944C9}" presName="sibTrans" presStyleCnt="0"/>
      <dgm:spPr/>
    </dgm:pt>
    <dgm:pt modelId="{0AADFFFD-83E8-49EF-BEF1-E30B2C9C20FE}" type="pres">
      <dgm:prSet presAssocID="{867983E8-3AC5-4B04-BA6B-8AF7BEBB5B55}" presName="compNode" presStyleCnt="0"/>
      <dgm:spPr/>
    </dgm:pt>
    <dgm:pt modelId="{ACB3E0C6-0081-4D62-B253-F83836E60F52}" type="pres">
      <dgm:prSet presAssocID="{867983E8-3AC5-4B04-BA6B-8AF7BEBB5B55}" presName="bgRect" presStyleLbl="bgShp" presStyleIdx="1" presStyleCnt="4"/>
      <dgm:spPr/>
    </dgm:pt>
    <dgm:pt modelId="{161A7F51-7F4F-4315-9D2F-424BC1D7C82A}" type="pres">
      <dgm:prSet presAssocID="{867983E8-3AC5-4B04-BA6B-8AF7BEBB5B55}" presName="iconRect" presStyleLbl="node1" presStyleIdx="1" presStyleCnt="4"/>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Web Design"/>
        </a:ext>
      </dgm:extLst>
    </dgm:pt>
    <dgm:pt modelId="{01DF1C84-5766-4D73-BB04-2DDA6C026A4B}" type="pres">
      <dgm:prSet presAssocID="{867983E8-3AC5-4B04-BA6B-8AF7BEBB5B55}" presName="spaceRect" presStyleCnt="0"/>
      <dgm:spPr/>
    </dgm:pt>
    <dgm:pt modelId="{7114145C-5D2E-4677-A38E-83685B925529}" type="pres">
      <dgm:prSet presAssocID="{867983E8-3AC5-4B04-BA6B-8AF7BEBB5B55}" presName="parTx" presStyleLbl="revTx" presStyleIdx="1" presStyleCnt="4">
        <dgm:presLayoutVars>
          <dgm:chMax val="0"/>
          <dgm:chPref val="0"/>
        </dgm:presLayoutVars>
      </dgm:prSet>
      <dgm:spPr/>
      <dgm:t>
        <a:bodyPr/>
        <a:lstStyle/>
        <a:p>
          <a:endParaRPr lang="en-US"/>
        </a:p>
      </dgm:t>
    </dgm:pt>
    <dgm:pt modelId="{4D3AF485-CC0A-4A99-8F90-CEDC10ED4946}" type="pres">
      <dgm:prSet presAssocID="{A3AB2AFE-319F-4683-AA89-51FAE503F3AF}" presName="sibTrans" presStyleCnt="0"/>
      <dgm:spPr/>
    </dgm:pt>
    <dgm:pt modelId="{6126F449-CE4A-469A-9E38-E9809CD0BF13}" type="pres">
      <dgm:prSet presAssocID="{5D50F544-2CC3-4CDF-9B58-5B14E109257F}" presName="compNode" presStyleCnt="0"/>
      <dgm:spPr/>
    </dgm:pt>
    <dgm:pt modelId="{3F04B8F9-34DA-41ED-86E9-38A19804B009}" type="pres">
      <dgm:prSet presAssocID="{5D50F544-2CC3-4CDF-9B58-5B14E109257F}" presName="bgRect" presStyleLbl="bgShp" presStyleIdx="2" presStyleCnt="4"/>
      <dgm:spPr/>
    </dgm:pt>
    <dgm:pt modelId="{71D495A2-09C3-4F10-A928-DC5CC6F114D4}" type="pres">
      <dgm:prSet presAssocID="{5D50F544-2CC3-4CDF-9B58-5B14E109257F}" presName="iconRect" presStyleLbl="node1" presStyleIdx="2" presStyleCnt="4"/>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Open Folder"/>
        </a:ext>
      </dgm:extLst>
    </dgm:pt>
    <dgm:pt modelId="{2083A4C1-9F1C-43B8-84C0-E76C1C27264F}" type="pres">
      <dgm:prSet presAssocID="{5D50F544-2CC3-4CDF-9B58-5B14E109257F}" presName="spaceRect" presStyleCnt="0"/>
      <dgm:spPr/>
    </dgm:pt>
    <dgm:pt modelId="{7F677B38-D025-45C1-BFFD-C9A7C219EE8D}" type="pres">
      <dgm:prSet presAssocID="{5D50F544-2CC3-4CDF-9B58-5B14E109257F}" presName="parTx" presStyleLbl="revTx" presStyleIdx="2" presStyleCnt="4">
        <dgm:presLayoutVars>
          <dgm:chMax val="0"/>
          <dgm:chPref val="0"/>
        </dgm:presLayoutVars>
      </dgm:prSet>
      <dgm:spPr/>
      <dgm:t>
        <a:bodyPr/>
        <a:lstStyle/>
        <a:p>
          <a:endParaRPr lang="en-US"/>
        </a:p>
      </dgm:t>
    </dgm:pt>
    <dgm:pt modelId="{E939B19B-103D-4B68-8AFE-AB2EA0E4F331}" type="pres">
      <dgm:prSet presAssocID="{62ED3364-4DD3-49D3-9AF1-4DFBEE9F0596}" presName="sibTrans" presStyleCnt="0"/>
      <dgm:spPr/>
    </dgm:pt>
    <dgm:pt modelId="{849B3FD3-FF07-4682-A997-4C252750A0D0}" type="pres">
      <dgm:prSet presAssocID="{39C24D31-9BA3-42AA-A127-65CD8FEA8DBD}" presName="compNode" presStyleCnt="0"/>
      <dgm:spPr/>
    </dgm:pt>
    <dgm:pt modelId="{34ED251C-FCFA-43FC-9DC4-B12B7B5423E6}" type="pres">
      <dgm:prSet presAssocID="{39C24D31-9BA3-42AA-A127-65CD8FEA8DBD}" presName="bgRect" presStyleLbl="bgShp" presStyleIdx="3" presStyleCnt="4"/>
      <dgm:spPr/>
    </dgm:pt>
    <dgm:pt modelId="{64F0C1D0-2715-4CCE-A073-25F055E3FA91}" type="pres">
      <dgm:prSet presAssocID="{39C24D31-9BA3-42AA-A127-65CD8FEA8DBD}" presName="iconRect" presStyleLbl="node1" presStyleIdx="3" presStyleCnt="4"/>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Flowchart"/>
        </a:ext>
      </dgm:extLst>
    </dgm:pt>
    <dgm:pt modelId="{0CE1E9CC-E07B-4453-BFA8-EDFF30CEFEDC}" type="pres">
      <dgm:prSet presAssocID="{39C24D31-9BA3-42AA-A127-65CD8FEA8DBD}" presName="spaceRect" presStyleCnt="0"/>
      <dgm:spPr/>
    </dgm:pt>
    <dgm:pt modelId="{DD22CFD7-B249-4C10-8A25-080F9E095D1C}" type="pres">
      <dgm:prSet presAssocID="{39C24D31-9BA3-42AA-A127-65CD8FEA8DBD}" presName="parTx" presStyleLbl="revTx" presStyleIdx="3" presStyleCnt="4">
        <dgm:presLayoutVars>
          <dgm:chMax val="0"/>
          <dgm:chPref val="0"/>
        </dgm:presLayoutVars>
      </dgm:prSet>
      <dgm:spPr/>
      <dgm:t>
        <a:bodyPr/>
        <a:lstStyle/>
        <a:p>
          <a:endParaRPr lang="en-US"/>
        </a:p>
      </dgm:t>
    </dgm:pt>
  </dgm:ptLst>
  <dgm:cxnLst>
    <dgm:cxn modelId="{41E6A211-0DD6-4A28-AFF4-DC60D067844D}" type="presOf" srcId="{39C24D31-9BA3-42AA-A127-65CD8FEA8DBD}" destId="{DD22CFD7-B249-4C10-8A25-080F9E095D1C}" srcOrd="0" destOrd="0" presId="urn:microsoft.com/office/officeart/2018/2/layout/IconVerticalSolidList"/>
    <dgm:cxn modelId="{05B854D4-A155-4DF7-A264-409F2A4E3A3D}" type="presOf" srcId="{867983E8-3AC5-4B04-BA6B-8AF7BEBB5B55}" destId="{7114145C-5D2E-4677-A38E-83685B925529}" srcOrd="0" destOrd="0" presId="urn:microsoft.com/office/officeart/2018/2/layout/IconVerticalSolidList"/>
    <dgm:cxn modelId="{DB0AD681-0F26-4D18-AC57-2322531E9E7A}" type="presOf" srcId="{820AF833-79F0-4485-9867-C71A98653174}" destId="{06594FCE-DB35-4115-B83B-22D51D3A5ADC}" srcOrd="0" destOrd="0" presId="urn:microsoft.com/office/officeart/2018/2/layout/IconVerticalSolidList"/>
    <dgm:cxn modelId="{EA52189A-537E-403C-8E9D-AAB5BAB44387}" type="presOf" srcId="{5D50F544-2CC3-4CDF-9B58-5B14E109257F}" destId="{7F677B38-D025-45C1-BFFD-C9A7C219EE8D}" srcOrd="0" destOrd="0" presId="urn:microsoft.com/office/officeart/2018/2/layout/IconVerticalSolidList"/>
    <dgm:cxn modelId="{57670E52-4756-47DC-9AEF-52985BB83144}" srcId="{43B869AF-2C9A-4C2B-9651-5AF2B99B5AD4}" destId="{820AF833-79F0-4485-9867-C71A98653174}" srcOrd="0" destOrd="0" parTransId="{B4F84E24-1FFD-4529-BD9C-CA54958C601C}" sibTransId="{D6651190-D06C-4FCB-BBB7-34ADE8B944C9}"/>
    <dgm:cxn modelId="{51236FF7-CD37-479F-8463-8B680B618AF0}" srcId="{43B869AF-2C9A-4C2B-9651-5AF2B99B5AD4}" destId="{5D50F544-2CC3-4CDF-9B58-5B14E109257F}" srcOrd="2" destOrd="0" parTransId="{3EF37471-EBB3-497B-811F-E58881B6F596}" sibTransId="{62ED3364-4DD3-49D3-9AF1-4DFBEE9F0596}"/>
    <dgm:cxn modelId="{1B3EA9AA-21D8-4F3D-ADC7-8DBF3FFE4716}" type="presOf" srcId="{43B869AF-2C9A-4C2B-9651-5AF2B99B5AD4}" destId="{5E6B5863-6C1B-4A68-B420-C33026101435}" srcOrd="0" destOrd="0" presId="urn:microsoft.com/office/officeart/2018/2/layout/IconVerticalSolidList"/>
    <dgm:cxn modelId="{279EB901-0A0C-4A05-BE48-7559BF53F792}" srcId="{43B869AF-2C9A-4C2B-9651-5AF2B99B5AD4}" destId="{39C24D31-9BA3-42AA-A127-65CD8FEA8DBD}" srcOrd="3" destOrd="0" parTransId="{07F370FF-3F6C-40E5-8E8F-81D09B4E0463}" sibTransId="{A24BF26C-4904-4CB1-B48D-584108552155}"/>
    <dgm:cxn modelId="{872026D1-DA31-4488-8829-37035606687F}" srcId="{43B869AF-2C9A-4C2B-9651-5AF2B99B5AD4}" destId="{867983E8-3AC5-4B04-BA6B-8AF7BEBB5B55}" srcOrd="1" destOrd="0" parTransId="{68FDE82A-3706-4823-A80C-6302650E222D}" sibTransId="{A3AB2AFE-319F-4683-AA89-51FAE503F3AF}"/>
    <dgm:cxn modelId="{E06B3338-3E4E-4AD5-B5DF-BAAB0C1E77D6}" type="presParOf" srcId="{5E6B5863-6C1B-4A68-B420-C33026101435}" destId="{C5B5B307-32C3-44A7-817E-69E914C9799A}" srcOrd="0" destOrd="0" presId="urn:microsoft.com/office/officeart/2018/2/layout/IconVerticalSolidList"/>
    <dgm:cxn modelId="{CB1DF344-030E-4048-A1B7-FE6E047A8F77}" type="presParOf" srcId="{C5B5B307-32C3-44A7-817E-69E914C9799A}" destId="{E69BF9A3-D162-4122-858A-7B1D2529B525}" srcOrd="0" destOrd="0" presId="urn:microsoft.com/office/officeart/2018/2/layout/IconVerticalSolidList"/>
    <dgm:cxn modelId="{31BCE7C2-5ACD-4ED3-8171-149C491FC1F9}" type="presParOf" srcId="{C5B5B307-32C3-44A7-817E-69E914C9799A}" destId="{968BB533-B94A-4076-961C-ABAACB787B21}" srcOrd="1" destOrd="0" presId="urn:microsoft.com/office/officeart/2018/2/layout/IconVerticalSolidList"/>
    <dgm:cxn modelId="{C556F49E-6F54-4D45-A96C-5B0090ED0B6C}" type="presParOf" srcId="{C5B5B307-32C3-44A7-817E-69E914C9799A}" destId="{77505F7F-38AB-49BD-9118-27CE61771CC2}" srcOrd="2" destOrd="0" presId="urn:microsoft.com/office/officeart/2018/2/layout/IconVerticalSolidList"/>
    <dgm:cxn modelId="{0240E0DA-0561-485B-9B81-08527EA5D78C}" type="presParOf" srcId="{C5B5B307-32C3-44A7-817E-69E914C9799A}" destId="{06594FCE-DB35-4115-B83B-22D51D3A5ADC}" srcOrd="3" destOrd="0" presId="urn:microsoft.com/office/officeart/2018/2/layout/IconVerticalSolidList"/>
    <dgm:cxn modelId="{AA068EA9-50AD-43FC-95FE-D00E9DE67077}" type="presParOf" srcId="{5E6B5863-6C1B-4A68-B420-C33026101435}" destId="{5A30AB6A-3703-4418-8935-C4868290086B}" srcOrd="1" destOrd="0" presId="urn:microsoft.com/office/officeart/2018/2/layout/IconVerticalSolidList"/>
    <dgm:cxn modelId="{34FCDF8C-ABBB-4D75-A7DB-F18357818B50}" type="presParOf" srcId="{5E6B5863-6C1B-4A68-B420-C33026101435}" destId="{0AADFFFD-83E8-49EF-BEF1-E30B2C9C20FE}" srcOrd="2" destOrd="0" presId="urn:microsoft.com/office/officeart/2018/2/layout/IconVerticalSolidList"/>
    <dgm:cxn modelId="{30D88A13-DAC4-4CA4-BD1C-3D46170FF7A1}" type="presParOf" srcId="{0AADFFFD-83E8-49EF-BEF1-E30B2C9C20FE}" destId="{ACB3E0C6-0081-4D62-B253-F83836E60F52}" srcOrd="0" destOrd="0" presId="urn:microsoft.com/office/officeart/2018/2/layout/IconVerticalSolidList"/>
    <dgm:cxn modelId="{7EA221FB-8D9B-4607-918C-B0B964DA6667}" type="presParOf" srcId="{0AADFFFD-83E8-49EF-BEF1-E30B2C9C20FE}" destId="{161A7F51-7F4F-4315-9D2F-424BC1D7C82A}" srcOrd="1" destOrd="0" presId="urn:microsoft.com/office/officeart/2018/2/layout/IconVerticalSolidList"/>
    <dgm:cxn modelId="{81B03F17-2CF4-4A2C-8DAF-2CEE9EB49083}" type="presParOf" srcId="{0AADFFFD-83E8-49EF-BEF1-E30B2C9C20FE}" destId="{01DF1C84-5766-4D73-BB04-2DDA6C026A4B}" srcOrd="2" destOrd="0" presId="urn:microsoft.com/office/officeart/2018/2/layout/IconVerticalSolidList"/>
    <dgm:cxn modelId="{ADAD73F1-A00D-4E88-9F8A-FB6E292849AE}" type="presParOf" srcId="{0AADFFFD-83E8-49EF-BEF1-E30B2C9C20FE}" destId="{7114145C-5D2E-4677-A38E-83685B925529}" srcOrd="3" destOrd="0" presId="urn:microsoft.com/office/officeart/2018/2/layout/IconVerticalSolidList"/>
    <dgm:cxn modelId="{4AE75EEC-C968-4520-8DA6-29F7712DDE00}" type="presParOf" srcId="{5E6B5863-6C1B-4A68-B420-C33026101435}" destId="{4D3AF485-CC0A-4A99-8F90-CEDC10ED4946}" srcOrd="3" destOrd="0" presId="urn:microsoft.com/office/officeart/2018/2/layout/IconVerticalSolidList"/>
    <dgm:cxn modelId="{D5826268-FB0F-4111-9D9C-77A78547EBD4}" type="presParOf" srcId="{5E6B5863-6C1B-4A68-B420-C33026101435}" destId="{6126F449-CE4A-469A-9E38-E9809CD0BF13}" srcOrd="4" destOrd="0" presId="urn:microsoft.com/office/officeart/2018/2/layout/IconVerticalSolidList"/>
    <dgm:cxn modelId="{71761595-AF76-42D4-997D-96EFB4CCEC29}" type="presParOf" srcId="{6126F449-CE4A-469A-9E38-E9809CD0BF13}" destId="{3F04B8F9-34DA-41ED-86E9-38A19804B009}" srcOrd="0" destOrd="0" presId="urn:microsoft.com/office/officeart/2018/2/layout/IconVerticalSolidList"/>
    <dgm:cxn modelId="{FE45B9CC-1C05-41F0-A856-81D962840B0B}" type="presParOf" srcId="{6126F449-CE4A-469A-9E38-E9809CD0BF13}" destId="{71D495A2-09C3-4F10-A928-DC5CC6F114D4}" srcOrd="1" destOrd="0" presId="urn:microsoft.com/office/officeart/2018/2/layout/IconVerticalSolidList"/>
    <dgm:cxn modelId="{1220E5FC-FE8F-439D-82E9-DDB64DB174F8}" type="presParOf" srcId="{6126F449-CE4A-469A-9E38-E9809CD0BF13}" destId="{2083A4C1-9F1C-43B8-84C0-E76C1C27264F}" srcOrd="2" destOrd="0" presId="urn:microsoft.com/office/officeart/2018/2/layout/IconVerticalSolidList"/>
    <dgm:cxn modelId="{9B6674C2-0DDD-470F-9261-18AB25553DF8}" type="presParOf" srcId="{6126F449-CE4A-469A-9E38-E9809CD0BF13}" destId="{7F677B38-D025-45C1-BFFD-C9A7C219EE8D}" srcOrd="3" destOrd="0" presId="urn:microsoft.com/office/officeart/2018/2/layout/IconVerticalSolidList"/>
    <dgm:cxn modelId="{6B2E72C6-E936-4B28-A17F-15A7FC4F1DE2}" type="presParOf" srcId="{5E6B5863-6C1B-4A68-B420-C33026101435}" destId="{E939B19B-103D-4B68-8AFE-AB2EA0E4F331}" srcOrd="5" destOrd="0" presId="urn:microsoft.com/office/officeart/2018/2/layout/IconVerticalSolidList"/>
    <dgm:cxn modelId="{5E6B91F9-510A-4BAF-8C24-34E1CD121651}" type="presParOf" srcId="{5E6B5863-6C1B-4A68-B420-C33026101435}" destId="{849B3FD3-FF07-4682-A997-4C252750A0D0}" srcOrd="6" destOrd="0" presId="urn:microsoft.com/office/officeart/2018/2/layout/IconVerticalSolidList"/>
    <dgm:cxn modelId="{B93207AC-D3B9-4CC9-8B42-12DED8305245}" type="presParOf" srcId="{849B3FD3-FF07-4682-A997-4C252750A0D0}" destId="{34ED251C-FCFA-43FC-9DC4-B12B7B5423E6}" srcOrd="0" destOrd="0" presId="urn:microsoft.com/office/officeart/2018/2/layout/IconVerticalSolidList"/>
    <dgm:cxn modelId="{71125B39-E4E8-4D0B-AD07-3624D526DE89}" type="presParOf" srcId="{849B3FD3-FF07-4682-A997-4C252750A0D0}" destId="{64F0C1D0-2715-4CCE-A073-25F055E3FA91}" srcOrd="1" destOrd="0" presId="urn:microsoft.com/office/officeart/2018/2/layout/IconVerticalSolidList"/>
    <dgm:cxn modelId="{25E5E6BD-E636-4859-B201-D7125673A41D}" type="presParOf" srcId="{849B3FD3-FF07-4682-A997-4C252750A0D0}" destId="{0CE1E9CC-E07B-4453-BFA8-EDFF30CEFEDC}" srcOrd="2" destOrd="0" presId="urn:microsoft.com/office/officeart/2018/2/layout/IconVerticalSolidList"/>
    <dgm:cxn modelId="{4E32CEC1-2A2A-4075-97FF-078E1E3BB4C9}" type="presParOf" srcId="{849B3FD3-FF07-4682-A997-4C252750A0D0}" destId="{DD22CFD7-B249-4C10-8A25-080F9E095D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148DDCD-7C4D-403C-9E44-E8AA299D7C1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0ABDAA2-750C-4E86-B2CB-19B546C6E980}">
      <dgm:prSet/>
      <dgm:spPr/>
      <dgm:t>
        <a:bodyPr/>
        <a:lstStyle/>
        <a:p>
          <a:r>
            <a:rPr lang="en-US"/>
            <a:t>Registers are the fastest memory locations built into microprocessor. Fast means CPU quickly access it close to CPU.</a:t>
          </a:r>
        </a:p>
      </dgm:t>
    </dgm:pt>
    <dgm:pt modelId="{6932F61F-86C9-445C-A2F0-C6EC2BC5AA1B}" type="parTrans" cxnId="{2100D2BE-DE53-4102-9A7E-36CB98EF68DE}">
      <dgm:prSet/>
      <dgm:spPr/>
      <dgm:t>
        <a:bodyPr/>
        <a:lstStyle/>
        <a:p>
          <a:endParaRPr lang="en-US"/>
        </a:p>
      </dgm:t>
    </dgm:pt>
    <dgm:pt modelId="{B673C835-3A89-4FAF-9BC5-AAAFD6836D7F}" type="sibTrans" cxnId="{2100D2BE-DE53-4102-9A7E-36CB98EF68DE}">
      <dgm:prSet/>
      <dgm:spPr/>
      <dgm:t>
        <a:bodyPr/>
        <a:lstStyle/>
        <a:p>
          <a:endParaRPr lang="en-US"/>
        </a:p>
      </dgm:t>
    </dgm:pt>
    <dgm:pt modelId="{86F904B0-3424-43A0-8B00-2EA5263C3A03}">
      <dgm:prSet/>
      <dgm:spPr/>
      <dgm:t>
        <a:bodyPr/>
        <a:lstStyle/>
        <a:p>
          <a:r>
            <a:rPr lang="it-IT"/>
            <a:t>Chip by Intel 4004 in 1971, launched registered are used first time, by Federico Faggin </a:t>
          </a:r>
          <a:endParaRPr lang="en-US"/>
        </a:p>
      </dgm:t>
    </dgm:pt>
    <dgm:pt modelId="{DD36F563-1F47-408D-BA5B-1B307546CDC3}" type="parTrans" cxnId="{DDFAF516-25A3-47B2-9779-5044720FD971}">
      <dgm:prSet/>
      <dgm:spPr/>
      <dgm:t>
        <a:bodyPr/>
        <a:lstStyle/>
        <a:p>
          <a:endParaRPr lang="en-US"/>
        </a:p>
      </dgm:t>
    </dgm:pt>
    <dgm:pt modelId="{1C03A21D-9530-45CC-980D-E491C7BF45C4}" type="sibTrans" cxnId="{DDFAF516-25A3-47B2-9779-5044720FD971}">
      <dgm:prSet/>
      <dgm:spPr/>
      <dgm:t>
        <a:bodyPr/>
        <a:lstStyle/>
        <a:p>
          <a:endParaRPr lang="en-US"/>
        </a:p>
      </dgm:t>
    </dgm:pt>
    <dgm:pt modelId="{4FBF52C3-3DB3-453A-8152-B08DC6D0A570}">
      <dgm:prSet/>
      <dgm:spPr/>
      <dgm:t>
        <a:bodyPr/>
        <a:lstStyle/>
        <a:p>
          <a:r>
            <a:rPr lang="en-US"/>
            <a:t>Following are the 14 types of registers </a:t>
          </a:r>
        </a:p>
      </dgm:t>
    </dgm:pt>
    <dgm:pt modelId="{64BF343C-E231-4AB0-9124-5F34F1C305D6}" type="parTrans" cxnId="{8E9FE9B6-28EC-4A24-AF75-A2C12AF6BDB0}">
      <dgm:prSet/>
      <dgm:spPr/>
      <dgm:t>
        <a:bodyPr/>
        <a:lstStyle/>
        <a:p>
          <a:endParaRPr lang="en-US"/>
        </a:p>
      </dgm:t>
    </dgm:pt>
    <dgm:pt modelId="{39E58625-2E35-44F2-92DF-FA149C06825A}" type="sibTrans" cxnId="{8E9FE9B6-28EC-4A24-AF75-A2C12AF6BDB0}">
      <dgm:prSet/>
      <dgm:spPr/>
      <dgm:t>
        <a:bodyPr/>
        <a:lstStyle/>
        <a:p>
          <a:endParaRPr lang="en-US"/>
        </a:p>
      </dgm:t>
    </dgm:pt>
    <dgm:pt modelId="{0DCD3AEA-2E3E-4D2D-8E4D-F19FCED363F4}" type="pres">
      <dgm:prSet presAssocID="{D148DDCD-7C4D-403C-9E44-E8AA299D7C17}" presName="root" presStyleCnt="0">
        <dgm:presLayoutVars>
          <dgm:dir/>
          <dgm:resizeHandles val="exact"/>
        </dgm:presLayoutVars>
      </dgm:prSet>
      <dgm:spPr/>
      <dgm:t>
        <a:bodyPr/>
        <a:lstStyle/>
        <a:p>
          <a:endParaRPr lang="en-US"/>
        </a:p>
      </dgm:t>
    </dgm:pt>
    <dgm:pt modelId="{7616DC3F-5169-4B21-961D-FC820E6BDE47}" type="pres">
      <dgm:prSet presAssocID="{80ABDAA2-750C-4E86-B2CB-19B546C6E980}" presName="compNode" presStyleCnt="0"/>
      <dgm:spPr/>
    </dgm:pt>
    <dgm:pt modelId="{89F03ED0-C86D-44C4-9411-F80FC324203D}" type="pres">
      <dgm:prSet presAssocID="{80ABDAA2-750C-4E86-B2CB-19B546C6E980}" presName="bgRect" presStyleLbl="bgShp" presStyleIdx="0" presStyleCnt="3"/>
      <dgm:spPr/>
    </dgm:pt>
    <dgm:pt modelId="{FB0F195B-F38E-4F2E-B66F-663CEE6A35FD}" type="pres">
      <dgm:prSet presAssocID="{80ABDAA2-750C-4E86-B2CB-19B546C6E980}" presName="iconRect" presStyleLbl="node1" presStyleIdx="0" presStyleCnt="3"/>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Processor"/>
        </a:ext>
      </dgm:extLst>
    </dgm:pt>
    <dgm:pt modelId="{024211E1-6EA9-444A-B636-FC09037C7435}" type="pres">
      <dgm:prSet presAssocID="{80ABDAA2-750C-4E86-B2CB-19B546C6E980}" presName="spaceRect" presStyleCnt="0"/>
      <dgm:spPr/>
    </dgm:pt>
    <dgm:pt modelId="{FE4B8771-A141-401F-86C3-AE64354E69EE}" type="pres">
      <dgm:prSet presAssocID="{80ABDAA2-750C-4E86-B2CB-19B546C6E980}" presName="parTx" presStyleLbl="revTx" presStyleIdx="0" presStyleCnt="3">
        <dgm:presLayoutVars>
          <dgm:chMax val="0"/>
          <dgm:chPref val="0"/>
        </dgm:presLayoutVars>
      </dgm:prSet>
      <dgm:spPr/>
      <dgm:t>
        <a:bodyPr/>
        <a:lstStyle/>
        <a:p>
          <a:endParaRPr lang="en-US"/>
        </a:p>
      </dgm:t>
    </dgm:pt>
    <dgm:pt modelId="{239BD8EA-C723-46C2-B664-D4C9A1B6DF77}" type="pres">
      <dgm:prSet presAssocID="{B673C835-3A89-4FAF-9BC5-AAAFD6836D7F}" presName="sibTrans" presStyleCnt="0"/>
      <dgm:spPr/>
    </dgm:pt>
    <dgm:pt modelId="{1D9C1D7B-6FA4-4C62-8781-55F6B17E51CD}" type="pres">
      <dgm:prSet presAssocID="{86F904B0-3424-43A0-8B00-2EA5263C3A03}" presName="compNode" presStyleCnt="0"/>
      <dgm:spPr/>
    </dgm:pt>
    <dgm:pt modelId="{8FC8D83B-31F3-4FFE-996C-2BAB2C237B6F}" type="pres">
      <dgm:prSet presAssocID="{86F904B0-3424-43A0-8B00-2EA5263C3A03}" presName="bgRect" presStyleLbl="bgShp" presStyleIdx="1" presStyleCnt="3"/>
      <dgm:spPr/>
    </dgm:pt>
    <dgm:pt modelId="{66158F2D-8FE1-4C80-9D8E-E5A1C1F90814}" type="pres">
      <dgm:prSet presAssocID="{86F904B0-3424-43A0-8B00-2EA5263C3A03}" presName="iconRect" presStyleLbl="node1" presStyleIdx="1" presStyleCnt="3"/>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Computer"/>
        </a:ext>
      </dgm:extLst>
    </dgm:pt>
    <dgm:pt modelId="{75E36729-CB5D-4D33-8C97-20A76BB7DB6F}" type="pres">
      <dgm:prSet presAssocID="{86F904B0-3424-43A0-8B00-2EA5263C3A03}" presName="spaceRect" presStyleCnt="0"/>
      <dgm:spPr/>
    </dgm:pt>
    <dgm:pt modelId="{B059CC1A-AB24-478D-92C9-A3C857199108}" type="pres">
      <dgm:prSet presAssocID="{86F904B0-3424-43A0-8B00-2EA5263C3A03}" presName="parTx" presStyleLbl="revTx" presStyleIdx="1" presStyleCnt="3">
        <dgm:presLayoutVars>
          <dgm:chMax val="0"/>
          <dgm:chPref val="0"/>
        </dgm:presLayoutVars>
      </dgm:prSet>
      <dgm:spPr/>
      <dgm:t>
        <a:bodyPr/>
        <a:lstStyle/>
        <a:p>
          <a:endParaRPr lang="en-US"/>
        </a:p>
      </dgm:t>
    </dgm:pt>
    <dgm:pt modelId="{C033E083-7478-4DC5-BCD9-B6E60C4051CE}" type="pres">
      <dgm:prSet presAssocID="{1C03A21D-9530-45CC-980D-E491C7BF45C4}" presName="sibTrans" presStyleCnt="0"/>
      <dgm:spPr/>
    </dgm:pt>
    <dgm:pt modelId="{554FF1A2-C546-4F92-920A-772540359229}" type="pres">
      <dgm:prSet presAssocID="{4FBF52C3-3DB3-453A-8152-B08DC6D0A570}" presName="compNode" presStyleCnt="0"/>
      <dgm:spPr/>
    </dgm:pt>
    <dgm:pt modelId="{9FE7A8E6-4B81-4CA2-89E1-9DC47F34846D}" type="pres">
      <dgm:prSet presAssocID="{4FBF52C3-3DB3-453A-8152-B08DC6D0A570}" presName="bgRect" presStyleLbl="bgShp" presStyleIdx="2" presStyleCnt="3"/>
      <dgm:spPr/>
    </dgm:pt>
    <dgm:pt modelId="{560FB06E-9519-4404-A2B7-141F2108DA5A}" type="pres">
      <dgm:prSet presAssocID="{4FBF52C3-3DB3-453A-8152-B08DC6D0A57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Checkmark"/>
        </a:ext>
      </dgm:extLst>
    </dgm:pt>
    <dgm:pt modelId="{056287EB-9701-41E9-A0ED-2D7D9E7A053B}" type="pres">
      <dgm:prSet presAssocID="{4FBF52C3-3DB3-453A-8152-B08DC6D0A570}" presName="spaceRect" presStyleCnt="0"/>
      <dgm:spPr/>
    </dgm:pt>
    <dgm:pt modelId="{727FA3AA-E844-43AB-A733-7BA69C0B7200}" type="pres">
      <dgm:prSet presAssocID="{4FBF52C3-3DB3-453A-8152-B08DC6D0A570}" presName="parTx" presStyleLbl="revTx" presStyleIdx="2" presStyleCnt="3">
        <dgm:presLayoutVars>
          <dgm:chMax val="0"/>
          <dgm:chPref val="0"/>
        </dgm:presLayoutVars>
      </dgm:prSet>
      <dgm:spPr/>
      <dgm:t>
        <a:bodyPr/>
        <a:lstStyle/>
        <a:p>
          <a:endParaRPr lang="en-US"/>
        </a:p>
      </dgm:t>
    </dgm:pt>
  </dgm:ptLst>
  <dgm:cxnLst>
    <dgm:cxn modelId="{8E9FE9B6-28EC-4A24-AF75-A2C12AF6BDB0}" srcId="{D148DDCD-7C4D-403C-9E44-E8AA299D7C17}" destId="{4FBF52C3-3DB3-453A-8152-B08DC6D0A570}" srcOrd="2" destOrd="0" parTransId="{64BF343C-E231-4AB0-9124-5F34F1C305D6}" sibTransId="{39E58625-2E35-44F2-92DF-FA149C06825A}"/>
    <dgm:cxn modelId="{2100D2BE-DE53-4102-9A7E-36CB98EF68DE}" srcId="{D148DDCD-7C4D-403C-9E44-E8AA299D7C17}" destId="{80ABDAA2-750C-4E86-B2CB-19B546C6E980}" srcOrd="0" destOrd="0" parTransId="{6932F61F-86C9-445C-A2F0-C6EC2BC5AA1B}" sibTransId="{B673C835-3A89-4FAF-9BC5-AAAFD6836D7F}"/>
    <dgm:cxn modelId="{8131C6EB-96C8-4B71-BEA7-DAAA61302DA7}" type="presOf" srcId="{80ABDAA2-750C-4E86-B2CB-19B546C6E980}" destId="{FE4B8771-A141-401F-86C3-AE64354E69EE}" srcOrd="0" destOrd="0" presId="urn:microsoft.com/office/officeart/2018/2/layout/IconVerticalSolidList"/>
    <dgm:cxn modelId="{C806776E-27C8-474E-96E4-CB10A5706BCA}" type="presOf" srcId="{D148DDCD-7C4D-403C-9E44-E8AA299D7C17}" destId="{0DCD3AEA-2E3E-4D2D-8E4D-F19FCED363F4}" srcOrd="0" destOrd="0" presId="urn:microsoft.com/office/officeart/2018/2/layout/IconVerticalSolidList"/>
    <dgm:cxn modelId="{D361963E-C90A-47E7-8525-59CE90C91AFE}" type="presOf" srcId="{4FBF52C3-3DB3-453A-8152-B08DC6D0A570}" destId="{727FA3AA-E844-43AB-A733-7BA69C0B7200}" srcOrd="0" destOrd="0" presId="urn:microsoft.com/office/officeart/2018/2/layout/IconVerticalSolidList"/>
    <dgm:cxn modelId="{DDFAF516-25A3-47B2-9779-5044720FD971}" srcId="{D148DDCD-7C4D-403C-9E44-E8AA299D7C17}" destId="{86F904B0-3424-43A0-8B00-2EA5263C3A03}" srcOrd="1" destOrd="0" parTransId="{DD36F563-1F47-408D-BA5B-1B307546CDC3}" sibTransId="{1C03A21D-9530-45CC-980D-E491C7BF45C4}"/>
    <dgm:cxn modelId="{C0957DA2-3272-472A-A30D-3CB734AEB7B5}" type="presOf" srcId="{86F904B0-3424-43A0-8B00-2EA5263C3A03}" destId="{B059CC1A-AB24-478D-92C9-A3C857199108}" srcOrd="0" destOrd="0" presId="urn:microsoft.com/office/officeart/2018/2/layout/IconVerticalSolidList"/>
    <dgm:cxn modelId="{E794ECBC-EFFF-4038-B424-6E120D9377B4}" type="presParOf" srcId="{0DCD3AEA-2E3E-4D2D-8E4D-F19FCED363F4}" destId="{7616DC3F-5169-4B21-961D-FC820E6BDE47}" srcOrd="0" destOrd="0" presId="urn:microsoft.com/office/officeart/2018/2/layout/IconVerticalSolidList"/>
    <dgm:cxn modelId="{7F4C8023-6C39-47E8-91FA-7035D796BE43}" type="presParOf" srcId="{7616DC3F-5169-4B21-961D-FC820E6BDE47}" destId="{89F03ED0-C86D-44C4-9411-F80FC324203D}" srcOrd="0" destOrd="0" presId="urn:microsoft.com/office/officeart/2018/2/layout/IconVerticalSolidList"/>
    <dgm:cxn modelId="{98F20BCF-2008-47AB-8D25-D5E6F40AC484}" type="presParOf" srcId="{7616DC3F-5169-4B21-961D-FC820E6BDE47}" destId="{FB0F195B-F38E-4F2E-B66F-663CEE6A35FD}" srcOrd="1" destOrd="0" presId="urn:microsoft.com/office/officeart/2018/2/layout/IconVerticalSolidList"/>
    <dgm:cxn modelId="{D096EF2B-09FF-4600-8E95-35C048E05E98}" type="presParOf" srcId="{7616DC3F-5169-4B21-961D-FC820E6BDE47}" destId="{024211E1-6EA9-444A-B636-FC09037C7435}" srcOrd="2" destOrd="0" presId="urn:microsoft.com/office/officeart/2018/2/layout/IconVerticalSolidList"/>
    <dgm:cxn modelId="{E44B1DBE-904C-4EF3-87FF-EFD1425E3C10}" type="presParOf" srcId="{7616DC3F-5169-4B21-961D-FC820E6BDE47}" destId="{FE4B8771-A141-401F-86C3-AE64354E69EE}" srcOrd="3" destOrd="0" presId="urn:microsoft.com/office/officeart/2018/2/layout/IconVerticalSolidList"/>
    <dgm:cxn modelId="{13C2F554-555C-4EF4-A14F-AA12402823EA}" type="presParOf" srcId="{0DCD3AEA-2E3E-4D2D-8E4D-F19FCED363F4}" destId="{239BD8EA-C723-46C2-B664-D4C9A1B6DF77}" srcOrd="1" destOrd="0" presId="urn:microsoft.com/office/officeart/2018/2/layout/IconVerticalSolidList"/>
    <dgm:cxn modelId="{DAA11D40-A61B-492C-9227-C35859DF40AD}" type="presParOf" srcId="{0DCD3AEA-2E3E-4D2D-8E4D-F19FCED363F4}" destId="{1D9C1D7B-6FA4-4C62-8781-55F6B17E51CD}" srcOrd="2" destOrd="0" presId="urn:microsoft.com/office/officeart/2018/2/layout/IconVerticalSolidList"/>
    <dgm:cxn modelId="{6B150DD0-8EF6-4B23-B0A0-4D5B471AEC5A}" type="presParOf" srcId="{1D9C1D7B-6FA4-4C62-8781-55F6B17E51CD}" destId="{8FC8D83B-31F3-4FFE-996C-2BAB2C237B6F}" srcOrd="0" destOrd="0" presId="urn:microsoft.com/office/officeart/2018/2/layout/IconVerticalSolidList"/>
    <dgm:cxn modelId="{5083A429-BAFD-49A1-8D24-C0FFA802A415}" type="presParOf" srcId="{1D9C1D7B-6FA4-4C62-8781-55F6B17E51CD}" destId="{66158F2D-8FE1-4C80-9D8E-E5A1C1F90814}" srcOrd="1" destOrd="0" presId="urn:microsoft.com/office/officeart/2018/2/layout/IconVerticalSolidList"/>
    <dgm:cxn modelId="{76F7D7B6-7686-43CC-BDF7-8B635A96E463}" type="presParOf" srcId="{1D9C1D7B-6FA4-4C62-8781-55F6B17E51CD}" destId="{75E36729-CB5D-4D33-8C97-20A76BB7DB6F}" srcOrd="2" destOrd="0" presId="urn:microsoft.com/office/officeart/2018/2/layout/IconVerticalSolidList"/>
    <dgm:cxn modelId="{72EF063E-ECB8-41F5-8AC9-F726ACC55401}" type="presParOf" srcId="{1D9C1D7B-6FA4-4C62-8781-55F6B17E51CD}" destId="{B059CC1A-AB24-478D-92C9-A3C857199108}" srcOrd="3" destOrd="0" presId="urn:microsoft.com/office/officeart/2018/2/layout/IconVerticalSolidList"/>
    <dgm:cxn modelId="{E9E04C4C-5780-4682-BE69-6AC1CF3F0C16}" type="presParOf" srcId="{0DCD3AEA-2E3E-4D2D-8E4D-F19FCED363F4}" destId="{C033E083-7478-4DC5-BCD9-B6E60C4051CE}" srcOrd="3" destOrd="0" presId="urn:microsoft.com/office/officeart/2018/2/layout/IconVerticalSolidList"/>
    <dgm:cxn modelId="{100197FA-6270-4AA3-9458-96A15727699E}" type="presParOf" srcId="{0DCD3AEA-2E3E-4D2D-8E4D-F19FCED363F4}" destId="{554FF1A2-C546-4F92-920A-772540359229}" srcOrd="4" destOrd="0" presId="urn:microsoft.com/office/officeart/2018/2/layout/IconVerticalSolidList"/>
    <dgm:cxn modelId="{2BEE80AD-3174-4AAD-9099-66D11CF20018}" type="presParOf" srcId="{554FF1A2-C546-4F92-920A-772540359229}" destId="{9FE7A8E6-4B81-4CA2-89E1-9DC47F34846D}" srcOrd="0" destOrd="0" presId="urn:microsoft.com/office/officeart/2018/2/layout/IconVerticalSolidList"/>
    <dgm:cxn modelId="{0073B63A-1557-493F-957E-50E9CD190BCF}" type="presParOf" srcId="{554FF1A2-C546-4F92-920A-772540359229}" destId="{560FB06E-9519-4404-A2B7-141F2108DA5A}" srcOrd="1" destOrd="0" presId="urn:microsoft.com/office/officeart/2018/2/layout/IconVerticalSolidList"/>
    <dgm:cxn modelId="{C0788B45-6C77-425C-8E44-068A78CDB546}" type="presParOf" srcId="{554FF1A2-C546-4F92-920A-772540359229}" destId="{056287EB-9701-41E9-A0ED-2D7D9E7A053B}" srcOrd="2" destOrd="0" presId="urn:microsoft.com/office/officeart/2018/2/layout/IconVerticalSolidList"/>
    <dgm:cxn modelId="{4CF467A6-46CC-49B5-B628-39FC17E8DFC0}" type="presParOf" srcId="{554FF1A2-C546-4F92-920A-772540359229}" destId="{727FA3AA-E844-43AB-A733-7BA69C0B720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0:50.695"/>
    </inkml:context>
    <inkml:brush xml:id="br0">
      <inkml:brushProperty name="width" value="0.05292" units="cm"/>
      <inkml:brushProperty name="height" value="0.05292" units="cm"/>
      <inkml:brushProperty name="fitToCurve" value="1"/>
    </inkml:brush>
  </inkml:definitions>
  <inkml:trace contextRef="#ctx0" brushRef="#br0">25 149,'0'0,"0"-23,0 23,-25 23,25-23,0 0,0 0,0 0,25-23,-1 23,26-24,24 0,-25 0,1 0,-1 24,1-23,-50 23,25 0,-25 0,0 0,-25 0,25 0,0 0,0 0,0 0,0 0,25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19:57.89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0,'0'0,"0"0,25 0</inkml:trace>
  <inkml:trace contextRef="#ctx0" brushRef="#br0" timeOffset="240">521 99,'0'0,"0"0</inkml:trace>
  <inkml:trace contextRef="#ctx0" brushRef="#br0" timeOffset="102761">14957 4863,'0'0</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19:57.9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228 1541,'0'0,"25"0,0 0,-25 25</inkml:trace>
  <inkml:trace contextRef="#ctx0" brushRef="#br0" timeOffset="96">451 1591,'24'0,"1"25,25-25,-25 0</inkml:trace>
  <inkml:trace contextRef="#ctx0" brushRef="#br0" timeOffset="333">1392 1591,'50'0,"24"0,-24-25,24 25,1 0</inkml:trace>
  <inkml:trace contextRef="#ctx0" brushRef="#br0" timeOffset="427">1864 1591,'24'0,"51"0,-26 0,25 0,-25 25,26-25,-1 0,1 0,-1 0,-24 0,24 0,0 0,1 24,-1-48,1 48,-2-24,26 0,-24 0,-1-24,1 24,-1 0,25 24,-24-24,-1 0,25 0,-25 0,25 0,-25-24,26 24,-26 0,0 24,1-24,-1 0,1 0,-1 0,0 0,-25 0,26 0,-1 0,-24 0,24 0,-24 0,-1 0,1 0,-1 0,26 0,-26 0,26 0,-26 0,25-24,-24 24,24 0,-24 0,-1 0,1 0,-1 0,1 0,-25 0,24 0,1 0,-25 0,24 0,-24 0,25 0,-25 0,-1 24,-24-24,25 0,0 0,-25 0,25 0,-25 0,25 0,-1 0,-24-24,24 24,1 0,0 0,-25-25,25 25,0 0,-1 0,1-25,-25 0,25 0,0 0,0 1,-25-1,24 0,1 0,-25 0,25 2,0-2,0 0,-25 0,24-24,-24 24,0-25,0 25,0-24,0 24,-24-25,24 1,-25-1,0 0,0 2,-24-2,24 1,-25-1,1-24,-26 24,26 0,-25 1,0-1,-26-24,1 25,-25-1,0 1,0 24,1 0,-26 0,0 1,1-1,-26 25,0-25,2 25,-27 0,26 0,-51 25,27-25,-2 25,1-1,-25-24,25 25,0 0,-1 0,26 0,-25-1,0 26,24-26,-24 26,24-26,2 26,23 0,0-26,25 26,-25 24,50-24,-24 24,24 1,24 23,25-23,1 24,24-25,25 25,0 1,25-2,0-24,24 26,1-1,24-25,1 1,-26-2,25 1,0-49,25 25,1-1,48-49,-48 25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04.0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141 32,'-26'0,"0"0,1 0,0 0,-1 0,26 0,0 25,26-25,-1 51,0-51,27 0,-27 0,-25-25,0-26,-25 25,-27 26,2-25,24 50,1-25,25 0,25 0,26 0,0 26</inkml:trace>
  <inkml:trace contextRef="#ctx0" brushRef="#br0" timeOffset="617">242 613,'0'0,"0"0,0-25,0 25,0 0,0-26,-26 26,26 0,0 0,-25-25,25-1,-25 26,25-24,0-2,0 1,0 0,0 25,0 0,0 0,0 25,0 0,0 1,0-26,-25 0,25 0,0-26,0 26,0 0,0 0,0 0,0 0,0 26,0-2,0-24,0 0,-26-50,26 0,0 0,0 24,26 1,-1 25,0 0,26 25,-25 51,-26 0,0 25,-26 25,-25 0,26-50,-26 50,25-49,1-2</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26.42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309 645,'25'0,"51"-25,-2 25,25 0,-24-25,24 1,-25-1,1 25,-26-25,26 25,-25 0</inkml:trace>
  <inkml:trace contextRef="#ctx0" brushRef="#br0" timeOffset="907">385 1861,'74'0,"26"-25,24 0,24 0,1 0,-24 1</inkml:trace>
  <inkml:trace contextRef="#ctx0" brushRef="#br0" timeOffset="2407">12 3747,'0'0,"0"0,-25 0,50-25,-25 25,49 0,26-25,24 25,51-49,-1 24,24 0,1 0,1 0,-27 1</inkml:trace>
  <inkml:trace contextRef="#ctx0" brushRef="#br0" timeOffset="5508">3962 322,'0'25,"0"25,0 0,-25-1,25-24,0 25,0-26,0-24,0 0,0 0,0 25,0-25,0 0,-25 25,25-25,0 0,-24 25,24-25,0 25,-25-1,25-24,-26 25,26-25,0 0,0 25,0-25,0 25,-25-25,25 25,-25-25,25 24,-25-24,25 0,0 25,-24-25,24 0,-25 25,25-25,-25 0,0 0,0 25,25-25,-24 0,-1 0,25-25,-25 25,0 0,0 0,1-25,24 25,-25 0,0-25,25 25,-25 0,0 0,25-24,-24-1,-1 25,25-25,0 0,-25 25,25-25,-25 1,25-1,0 0,-25 0,25 0,0 1,0-26,0 25,0 0,0 1,0-1,0 0,0 0,25 0,0 0,-25 1,25-1,0 0,-25 0,24 0,1 1,-25-1,25 0,0 0,0 25,-1-25,1 1,0-1,-25 25,25-25,0 25,-1 0,1 0,0 0,0 0,0 25,-1-25,1 0,0 0,0 0,1 0,-1 0,-25 25,24-25,1 0,-25 0,25 24,-25-24,25 0,-25 25,25-25,-25 25,0 0,24 0,-24-1,0-24,25 25,-25 0,0 25,0-26,0 1,0 25,0 0</inkml:trace>
  <inkml:trace contextRef="#ctx0" brushRef="#br0" timeOffset="8776">3440 819,'0'0,"-25"0,25 0,-25 0,1-25,-1 25,-25 0,25 0,1 0,-26 0,25 0,-1 0,-23 0,-1 0,25 0,-24 0,24 0,0 0,0-25,0 25,1 0,-1 0,0 0,0 0,0 0,1 0,-1 0,-25 0,25 0,-24 0,-1 0,25 0,25 0,0 0</inkml:trace>
  <inkml:trace contextRef="#ctx0" brushRef="#br0" timeOffset="18320">2198 1017,'-25'0,"0"25,-24 0,24 0,0-1,0 26,0-25,0 24,25 1,-24 0,24 24,0 0,0-24,24 0,26-1,0 1,-1-25,26 0,24-25,-25 0,27 0,-2-25,0-25,0 0,0 1,-24-1,-1 1,-24-26,0 26,-50-26,24 26,-48-1,-1 0,-25 1,-24 24,-26 0,1 0,-25 25,0 0,24-25,1 25,0 25,24 0,1 0,-1 0</inkml:trace>
  <inkml:trace contextRef="#ctx0" brushRef="#br0" timeOffset="62763">5527 471,'0'0,"0"0,0-24,24 24,-24 0,0 0,0 0,25 24,-25 1,25 0,0 0,25 0,24-25,25 0,0 0,26-25,24 0,0 25,25-25,0 25,25-25,-26 1,26 24,-24-25,23 25,-49 0,0 0,0 0,-24 0,-1 0,-25-25,0 25,-25 0,-49 0,0 25,-25-25</inkml:trace>
  <inkml:trace contextRef="#ctx0" brushRef="#br0" timeOffset="63915">5775 1538,'0'0,"0"0,25 0,24 0,1 25,25-25,0 0,49-25,0 25,25-25,24 0,-23 25,24-24,-1-1,26 25,-25-25,25 25,-26 0,1 0,1 0,-26 0,-25 25,-25-50,0 25,1 0,-25 0,-1-25,-49 25,24-25,-49 25,0 0</inkml:trace>
  <inkml:trace contextRef="#ctx0" brushRef="#br0" timeOffset="65021">5725 2680,'-25'-25,"25"25,0 25,0-25,25 0,-25 0,25 0,25-25,-1 25,26 0,25 0,24 0,25-24,0 24,24 0,27-25,-2 25,25-25,-23 25,-2 0,1 0,-26 0,-23-25,-1 25,0-25,-50 1,0 24,-24-25,0 0,-25 25,-50 0,24 0</inkml:trace>
  <inkml:trace contextRef="#ctx0" brushRef="#br0" timeOffset="66184">5502 3548,'25'0,"24"0,26 50,24-25,0 0,51-1,24-24,24-24,25 24,2-25,-2 0,25 0,-24 25,24 25,-25 0,2-25,-2 0,0 0,-23-25,-27-25,-24 26,0 24,-25-25,-24 0,-1 0,-24 0,-26 1,-24-1,0 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47.4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0 256,'74'0,"26"-25,-2 0,-24 25,26 0,-51 25,1-25,-25 0,-2 25,2-25,-25 0,0 0,0 0,0 0,25 0,-50 0,25 0,0 0,0 0,0 0,25-25,-25 25,0 0,0 0,0 0,0 0,25 0,-25 0,0 0,0 0,0 0,0 0,0 0,0 0,0 0,0 0,0 0,0 0,0 0,0 0,0 0,0 0,0 0,0 0,0 0,0-25,0 25,0 0,0 0,0 0,0 0,0 0,0 0,0 0,0 25,0-25,0 0,0-25,0 25,25 0,-25 25,0 0,24 0,-24-1,25-24,-25 0,50 0,-25-24,-1-1,1 25,-25 0,25-25,-25 25,25 0,-25 25,0-25,0 0,0 0,0-25,0 25,0 0,0 0,0 0,0-25,0 25,0 0,0 0,0-25,0 25,0 0,0 0,0 0,0 0,0 0,0 0,0-23,0 23</inkml:trace>
  <inkml:trace contextRef="#ctx0" brushRef="#br0" timeOffset="1595">693 35,'-25'0,"25"0,0 0,0 0,49-25,-24 25,25 0,24 0,1 0,-2 0,-23 0,-1 0,-24 25,0-2,-25 2,-25 25,0-25,1 23,-26 2,0-1,2 0,-2 0,0 25,-24 0,49-1,-24-23</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0:52.75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 0,'0'0,"0"0,0 0,0 25,0-25,0 0,0 0,0 0,0 0,0 0,-9 24,18-24,-18 0,9 0,0 0,9 0,-9 0,0 25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1:00.8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1230 99,'0'0,"0"0,0 0,0 0,0-24,24 24,-24-25,0 25,0 0,0 0,0 0,0 0,0 0,0 0,0 0,0 0,0 0,0 0,0 0,0 0,0 0,0-25,0 50,0-25,0 0,0-25,0 50,-24-25,24 0,0 0,24 0,-24-25,0 25,0 0,0 0,0-25,0 50,0-25,0 0,0 0,0 0,0 0,0 0,0 0,0 25,-24-25,24 0,0 0,0 0,0 0,0 25,0-25,0 0,0 0,0 0,0 0,0 0,0 0,0 0,24-25,-24 25,0 0,0 0,0 0,0 0,0 0,0 0,0 0,0 0,0 0,0 0,-24 25,24-25,0 0,0 0,0 0,0 0,24-25,-24 25,0 0,0 0,0 0,0 0,0 0,0 0,0 0,0 0,0 25,0-25,0 0,0 24,0 1,0 0,0 0,0 0,0-1,0 1,0 25,0-25,0-1,0 26,-24-25,24 25,0-1,-24-24,24 25,-25-1,25-24,0 25,-25-26,25 26,-25-25,25 0,-24 24,0-24,24 0,-25 0,25-1,-25 1,0-25,1 25,0 0,-1 0,25 0,-25-25,0 24,2-24,-2 0,0 0,0 25,0-25,2 0,-2 0,0 0,-25 0,50-25,-48 25,23-24,0 24,1-25,-1 0,-24 25,24-25,1 0,-1 0,1 1,-1-1,25 0,-25-25,25 1,-24 24,24-25,0 1,-25 24,25-25,0 1,-24 24,24 0,0 0,0 1,0-1,-25 0,25 0,0 0,0 0,0 25,0-24,0 24,-24-25,24 25,0 0,0-25,0 25,-25 0,25-25,25 25,-25 0,0 0,0 0,0 25,-25 25,0-1,1 26,-1-1,1-24,24 24,-25-24,25-1,0 1,-25-25,25 0,0-25,0 0,25-25,-25-50,25 26,-25-26,24 1,1 0,24-1,-24 1,-1 24,-24 0,25 1,-25 24,24 0,-24 25,25 0,-1 0,1 0,0 25,-1 25,1-26,-25 51,24-26,-24 1,25 0,-25-1,25-24,-25 25,24-50,-24 25,0-25,0 0,0-25,25 25,-1 0,26 0,-26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1:13.4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5685,'0'0,"0"0,0-25,0 25,0 0,25 0,-25 0,25 25,-1-1,26 26,-25 1,24 23,1 0,0-24,-1-25,50 0,1-50,24-50,49-24,1-26,24-24,26 25,-2 0,-24-1,-24 26,-25 25,0 24,-50-24,0 24,-24 25,-1 0</inkml:trace>
  <inkml:trace contextRef="#ctx0" brushRef="#br0" timeOffset="7233">2256 2155,'0'0,"25"0,-25 25,0-25,0 25,0-1,0 1,0-25,-25 0,25-25,-25 1,25-1,0 25,0-25,0 25,0 0,25 25,0 0,0 24,0 27,-1-27,1 1,0-1,0-24,0 0,-25-25,25 0,-1 0,1 0,0 25,0-25,0 25,-1-1,-24-24,25 0,0 0,0 0,0-24,24-1,1-50,49 1,0-50,50-26,25-48,49-27,0 27,25-51,25 50,-26 1,1 23,-24 2,-1 24,-50 24,-24 26,-50 24,-24 50,-26 0,-24 1,0 24,0 24,-25 1,0 0</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1:41.9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790 26,'0'0,"0"0,0 25,0-25,0 0,0 25,0-25,25 0,-2 0,27 0,-25 0,49-25,-25 25,0-25,26 25,-26-25,0 25,-24 0,25 0,-26 0,0 25,1-25,0 25,0-25,-25 49,24-24,1 0,-25 49,25 1,-25-1,0 1,25-1,-25 0,24 26,0-26,1 1,0-1,-25 0,25 26,0-1,-1 0,0 0,-24 1,25-1,0-25,-25 25,0 1,25-1,-25-25,0 1,0-1,-25 1,25-26,-25 26,25-26,-49 1,25-1,-26 1,0-25,-23 25,-1-26,-25 1,-25 0,1 25,0-50,-1 24,-24 1,25 0,-1-25,1 25,25-25,24 0,-1 0,27-25,23 25,0 0,25 0,0 0,0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19:21.4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298 0,'-50'25,"1"24,-1 1,1 25,-1 25,25 24,0 50,25 26,0 23,25 51,50-25,24 0,74 0,26-25,25-50,24-49,25-26,25-49,-25-75,-1-49,-23-76,0-24,-76-50,-74-50,-49 0,-124-49,-100-1,-74 1,-25 74,-26 99,2 100,24 126,-25 97,50-48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0:52.556"/>
    </inkml:context>
    <inkml:brush xml:id="br0">
      <inkml:brushProperty name="width" value="0.05292" units="cm"/>
      <inkml:brushProperty name="height" value="0.05292" units="cm"/>
      <inkml:brushProperty name="fitToCurve" value="1"/>
    </inkml:brush>
  </inkml:definitions>
  <inkml:trace contextRef="#ctx0" brushRef="#br0">0 497,'25'-25,"25"1,24-26,0-24,26 24,-1-26,-25 2,1 24,-26 26,1-1,-25 0,0 25,-1 0,-24 0</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4:29.00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0 945,'0'0,"0"0,25 0,-25 0,0 0,0 0,0 0,0 0,0 0,0 0,0 0,0 0,0 25,0-50,0 25,25 0,-25 0,0 0,25 0,0 0,-1 0,1 0,0 25,0-25,24 26,1-52,-25 26,24 0,1 0,0 0,-1 0,1 0,0 0,23-25,-23 25,24-25,0 25,1-25,-1 25,-24 0,24 0,1 0,-1 0,-24 0,24 0,1 0,-26-24,26 24,-26 0,1 0,-1 0,1 0,0 0,-2 0,2 0,-25 0,24 0,-24-25,0 25,0 0,0-25,-25 50,24-25,-24 25,0-1,0 1</inkml:trace>
  <inkml:trace contextRef="#ctx0" brushRef="#br0" timeOffset="1344">2529 76,'0'0,"0"0,-25 0,0 25,25-1,-25-24,25 25,25-25,0-25,0 25,-25-49,0 24,0 0,-50 0,25 25,0 0,1 0,24 25,0-25,0 25</inkml:trace>
  <inkml:trace contextRef="#ctx0" brushRef="#br0" timeOffset="1862">2454 474,'0'0,"0"0,-25 25,25-25,-24 0,-1 0,25 0,-25-25,25 25,-25-25,25 25,0 0,25 25,-25 0,0-1,0 1,0 0,-25-25,25 0,0 0,0 0,0-25,25 0,-25 50,0 0,-25 49,0 50,-49 50,24 26,-24-27</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4:34.8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1117 991,'0'25,"0"24,0 1,0 24,0 0,-25-49,25 49,-25 0,0 1,1-25</inkml:trace>
  <inkml:trace contextRef="#ctx0" brushRef="#br0" timeOffset="1236">695 99,'0'0,"0"-25,-26 25,26 0,0-25,0 25,0 0,0-25,0 25,26 0,-1 0,-25 0,50-24,-26 24,1 24,0-24,0 0,24 0,-24 0,-25 25,25 0,0 0,0 0,-25-1,24 26,1 25,0-26,-25 1,25 23,0 26,-25 1,24-1,1 0,-25 0,25 1,0-1,-25-1,0-24,0 26,0-26,0 1,-25-1,25-24,-25 24,0-24,1-1,-1 26,25-26,-25 1,0-2,0-23,1 25,-1 0,0-1,0-24,25 0,-25-25,25 25,0-25,0-25,0 50,-24-25,-1 0,0 0,-25 0,26 0,-26 0,-1 0,2 0,-1-25,-24 0</inkml:trace>
  <inkml:trace contextRef="#ctx0" brushRef="#br0" timeOffset="21156">0 2997,'0'0,"0"0,0 0,0 0,0 0,0 0,0 25,0 0,0 0,24 24,-24 1,0 0,25-1,0-24,0-25,24-25,26-49,24-25,25-25,0 1,1-2,-1 26,-25 0,-24 25,-1 24,-24 0,-1 26,26-1,-26 0,-24 0,0 0</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24:36.04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25,'0'0,"0"0,0-25</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0:48.53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1:51.72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397 823,'0'0,"-25"50,0-1,1 26,-26 24,25 0,25 50,0-25,0 25,50 25,-1-25,26-25,24-1,25-24,50 25,24-25,50 0,0-49,26 0,-1 24,25-74,24-25,1 25,-26-49,50-1,-24 0,-25 26,-1-1,2 0,-51-25,0-49,-49-25,-26-25,1 1,-75-25,-25-26,-49 1,-50-1,-24-24,-50 49,-1 2,-48 48,-51 0,-24 24,-25 26,-25 24,-26 26,-23-1,-50 0,-25-25,-25 26,0 73,1 50,24 1,-1 48,1 76,25-2,124 51,99 0,25-50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4:23.3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75 99,'0'-25,"-50"25,50 0,-25-25,25 0,0 25,0-24,0 24,0 0,0 0,0 0,0 0,25 0,-25 24,0-24,0 25,25-25,-25 0,0 25,0-25,25 0,-25 0,0 0,0 0,0 0,0 0,0 0,25 25,-25-25,24 25,-24-25,25 24,-25-24,0 0,0 0,0-24,0 24,-25 0,25 0,0 0,0 0,0-25,0 25,0 0,0 0,0 25,0-25,0 0,0 0,0-25,0 25,0 0,0 0,0 0,0-25,0 25,0 0,0 0,25 0,-25 0,25 0,0 0,0 0,24 0,-24 0,25 0,24 25,-24-25,24 25,-24-25,24 0,25 0,-24 24,24-24,0 0,0 0,1 25,24-25,-25 0,25 0,0 0,-25 0,25-25,25 25,-25 25,0-25,0 0,25 0,-25 25,24-25,-24 25,25-25,-25 25,25-25,-25 0,-25 0,25 25,0-25,0 24,0-24,-25 25,25-25,-25 0,25 0,-24 25,24 0,-25-25,0 25,0-1,1-24,-1 25,0-50,-25 1,26 24,-1 0,0 24,0 1,1-25,-1 25,-25 0,25-25,1 25,-1-25,-25 0,26-25,-26 25,25 0,-24 0,-1-25,25 50,-24-25,24 0,-25 25,26-25,-26 24,25-24,-24 0,24 0,-25 0,25 0,-24 0,24 25,0-25,-24 0,24 0,-25 0,1 0,-2 0,2 0,-1 0,-24 0,24 0,-24 0,24 0,-24 0,-1 0,1 0,0 25,-26-25,26 0,-25 0,24 0,-24 0,0 0,25-25,-26 25,26 0,-25 0,24 0,-24 0,0 0,25 0,-26 25,26-25,0 25,-26 0,26-1,0-24,-25 0,24 25,-24-25,0 0,0 25,-25-25,24 0,-24-25,0 25,25-25,-25 25,0-24,0-1,0 0,0 50,0-25,25 0,-25 0,0 25,0-25,0 0,0-25,0 25,0-25,0 25,0 0,0-25,0 25,-25-25,25 25,0 0,0-24,0 24,0 0,0 0,0 24,25 1,-25-25,0 25,25 0,-25 0,0-25,0 0,0 0,-25-50,25 25,0 25,0 25,0-50,0 25,0-25,0 25,0-24,0 24,0 0,25 24,-25 1,0 0,0-25,0 0,-25-25,25 0,0 25,0 0,0 0,0 0,0 0,0 0,0 0,0 0,0 0,0 0,0 25,0-25,0 25,0-25,0 0,25 25,-25-25,0 0,0 0,0 0,0 0,0 0,0 0,0 0,25-25,-1-25,-24-49,0 25</inkml:trace>
  <inkml:trace contextRef="#ctx0" brushRef="#br0" timeOffset="10484">14608 6249,'-25'-25,"-24"25,-1 0,-24 0,-1-25,26 50,-26 0,-23-25,23 25,1-25,-25 25,24-25,1 24,-25 25,24 1,-24-1,25 1,-26 0,26-26,0 26,-1-25,1 49,-1-24,1 24,0 25,-1 1,1-1,24 0,25 25,1 0,-1 25,0-25,0 0,25 0,0 0,0-25,25 26,0 23,24 1,1-25,0-1,24 1,0 0,26-24,-1 24,25-25,-25 0,50-25,-25 1,25-25,0-1,-1 1,1-1,-1 1,26-25,-25-25,-1 25,1-50,25 25,-25-25,24-25,1 26,-25-51,24 1,-24-26,0 26,-25-25,0 0,0-25,-25 0,1 24,-26-24,-24 1,-1-1,1-25,-50 1,25-1,-50 25,0-25,0 0,-24 0,-1 25,-24-25,24 25,-49 0,0 0,-1 50,1-1,-25 50,0-49,-25 24,0 1,-24 24,-1 25,1 0,-1 0,-25 25,75-25</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4:41.4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2385 2875,'-50'-25,"25"-25,-24 1,-26-1,25 0,-49 1,24 24,-24 0,0 50,-25-25,0 25,0-1,-1 51,1-1,-1 1,1-1,25 25,-25-25,0 25,25-25,-26 26,26 24,24 25,26-1,-1 1,25-1,0 26,50-1,-25 1,50 0,-1 23,-24 2,25-1,0 1,-1-2,26-23,0 24,-1-24,26 24,-1-25,25 1,0-26,0 26,0-25,26-26,-1-24,24 0,1 1,0-51,0 1,0-25,24-25,-24 0,0-25,25 0,-25-25,-1 1,-24-26,25-24,-24 25,-2-25,-24-25,0 25,0-50,-24 25,-1-25,-25 1,27-25,-27 49,0-25,1 0,-26-49,-24 25,0 0,0-26,-25 25,-25-24,0 25,-24 0,-1-1,-24-24,-26 24,1 1,-26 0,-24-1,0 25,-49-25,24 51,-50 24,1 0,-50 25,-1-26,1 26,-49-1,-2 51,-23 73,-125 75,100-24</inkml:trace>
  <inkml:trace contextRef="#ctx0" brushRef="#br0" timeOffset="23413">1217 1883,'-25'0,"0"0,25 25,-24-50,24 25,0 0,-25 0,25 0,0 0,0 25,25 0,-25 0,24-1,1 1,0 0,0 25,0-1,-1 1,27-1,-26 0,24-24,-24 0,25 0,-25-1,-1-24,1 25,0-50,25 1,-1-76,26-23,49-100,25-25,50-25,-1-24,1 74,-26 25,-24-1,-24 76,-50 24,-1 0,-49 24,0 26,-25 24,-25 25,25 0</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34:58.63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1643 0,'-25'0,"-25"25,-24 0,-1-1,0 1,1 50,-1-26,1 1,-1-25,1 24,24 2,1 23,-27 1,27-26,-26 26,26-1,-26 1,26 24,-1 0,0 25,1 1,-1-1,-1 0,27 0,-1 25,-25-25,25 26,1-1,-1 0,0-25,0 25,0 0,25 0,0 0,0 0,0 49,0 2,25 23,-25-24,0-1,0 26,0-25,25-1,-25 1,25 25,0-26,-1 1,1 0,-25 25,25 24,0-25,-25-24,25 25,25-26,-25 1,0 0,25 0,-1-1,-24-24,25 0,-1 0,26 0,-26 24,26-23,25-2,-1 1,0-25,25 0,0 1,1-2,24 1,0-25,0 0,50-24,-25 0,25-26,0 1,24-26,1 1,0-1,0-24,24-25,0 0,1 25,-26-50,26 25,-1 0,1-25,-25 1,25-1,-26 0,25-25,-24 1,0-1,-25-49,24 24,-24 0,-25-24,25-25,-26 0,-23-25,24-51,-25 2,1-25,-26 0,24-27,-24-22,-23-1,-2-26,-25 1,-24 0,-25 25,0 49,-25-24,-25-1,0 1,-49 25,24-1,-25 0,-25 26,1-26,-25 0,0 1,-26 0,-23-26,24 1,-50 24,25 0,-25 26,0 24,-25 0,26 0,-51 0,26-24,-51-1,26 1,-26 23,-24 26,24 25,2 0,-27 25,1 0,0-1,-26 25,-23 50,23 75,-23 49,-76 26,75-26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36.213"/>
    </inkml:context>
    <inkml:brush xml:id="br0">
      <inkml:brushProperty name="width" value="0.05292" units="cm"/>
      <inkml:brushProperty name="height" value="0.05292" units="cm"/>
      <inkml:brushProperty name="fitToCurve" value="1"/>
    </inkml:brush>
  </inkml:definitions>
  <inkml:trace contextRef="#ctx0" brushRef="#br0">23 744,'-25'-25,"25"0,0 0,25 1,-25-1,24-25,1 1,0 0,26-26,-27 51,26-26,0 0,25 1,-25 0,-1 0,1 24,-24-25,-1 25,-1 25,1-24,-25 24,0 0,0 24,0-24,0 0,25-24,-25 24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37.940"/>
    </inkml:context>
    <inkml:brush xml:id="br0">
      <inkml:brushProperty name="width" value="0.05292" units="cm"/>
      <inkml:brushProperty name="height" value="0.05292" units="cm"/>
      <inkml:brushProperty name="fitToCurve" value="1"/>
    </inkml:brush>
  </inkml:definitions>
  <inkml:trace contextRef="#ctx0" brushRef="#br0">4 472,'0'25,"0"-50,0 0,25 50,-25-50,0 25,24-24,-24-1,24 0,26-49,-25 23,23 26,-23 0,24 1,-24 24,24-25,-25 0,1 0,-25 50,0-50,0 0,25 0,-25 1,0-1,0 25,0 0,0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39.099"/>
    </inkml:context>
    <inkml:brush xml:id="br0">
      <inkml:brushProperty name="width" value="0.05292" units="cm"/>
      <inkml:brushProperty name="height" value="0.05292" units="cm"/>
      <inkml:brushProperty name="fitToCurve" value="1"/>
    </inkml:brush>
  </inkml:definitions>
  <inkml:trace contextRef="#ctx0" brushRef="#br0">25 398,'-25'24,"25"-24,0-24,0 24,25-25,1 0,-1 0,0 0,25-24,1 24,-1 1,0-1,26 1,-1-26,-25 50,0-25,1 0,-2-24,-24 49,1 0,-26 0,25 0,-25 0,-25 25,25-25,-26-25,26 25</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2:59.316"/>
    </inkml:context>
    <inkml:brush xml:id="br0">
      <inkml:brushProperty name="width" value="0.05292" units="cm"/>
      <inkml:brushProperty name="height" value="0.05292" units="cm"/>
      <inkml:brushProperty name="fitToCurve" value="1"/>
    </inkml:brush>
  </inkml:definitions>
  <inkml:trace contextRef="#ctx0" brushRef="#br0">9967 0,'0'25,"-25"0,-24-25,-1 25,1 0,-1-1,0 1,-24 0,0 0,-1 0,1-25,-25 25,0-25,0 0,-25 0,0 0,-25 24,0-24,-24 25,24-25,-25 25,1-25,-26 0,1 25,-1-25,-23 25,-1-25,-25 0,24 0,-24 0,25 0,-25 0,0 0,0 23,1-23,-1 0,-25 0,25 0,0 25,-25 0,25 0,0-25,1 0,-1 25,25-25,-1 0,1 0,25-25,-26 50,26-25,-1 24,27-24,-2 25,1 0,48 25,1-26,0 1,50-25,0 25,24 0,0 0,50 24,0-24,25 0,25 25,-1-26,51 26,-1-25,0 0,50-1,-25 1,50 0,-26 0,25-1,1 0,-1 1,26 0,-26 0,26 0,-1-1,26 1,-26 25,25-25,-25-1,25-24,0 25,25-25,-24 25,24-25,0 25,0-25,0 0,-1 0,26-25,-25 25,0 0,0 0,0 0,0 25,0-25,-1 25,1-25,0 0,0 0,-25-25,1 0,24 0,-50-24,25 24,-25-25,-24 1,-1-1,-24-24,-25 0,-25-25,-24 25,-26-1,-24-24,-25 24,-49-24,-26 25,-24-1,-50 2,-49 23,-50 26,-49 48,74-24</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17:11.910"/>
    </inkml:context>
    <inkml:brush xml:id="br0">
      <inkml:brushProperty name="width" value="0.05292" units="cm"/>
      <inkml:brushProperty name="height" value="0.05292" units="cm"/>
      <inkml:brushProperty name="fitToCurve" value="1"/>
    </inkml:brush>
  </inkml:definitions>
  <inkml:trace contextRef="#ctx0" brushRef="#br0">571 3830,'0'0,"-25"0,25 0,0 0,0 0,0 25,0-25,0-25,25-25,-25 1,25-27,-25 52,24-26,-24 50,0-25,25 0,-25 1,0-76,0 51,0-1,25-1,-25 27,-25-26,25 0,-25 1,25-1,-24-24,-1-26,-25 25,25-49,1 0,-1-1,0-24,-25-1,26 26,-1-25,0 24,-25 26,26 0,-1 0,0-2,25-23,-25 25,0-26,0 1,1 25,24 24,-25-25,0 26,25 49,0-25,-25 26,25-1,0 0,25 0,-25 0,0 50,0 0,0 0,0-50,0 0,0 25,0 0,0 0,0 25,0-25,0 0,0 0,0-25,0 0,0 25,0-24,0-26,0 25,0 50,0 0,25 0,-25-25,-25-25,25-25,0 0,0 25,-25 0,50 25,-25-25,0 25,0 25,0 0,0-25,25 25,-25-1,0 2,0 24,25-25,-25-1,0 1,0 0,0 0,0-25,0-25,0-25,-25 50,25 0,0 0,0 0,0 0,0 25,0-25,-25 0,25-49,0-1,0-1,-25 27,25-1,0 0,25 25,-50-50,25 1,25 73,-25-24,25 75,0-50,-1 0</inkml:trace>
  <inkml:trace contextRef="#ctx0" brushRef="#br0" timeOffset="35069">744 5123,'0'-25,"0"25,0 0,0 0,0 0,-24 0,24-25,0 25,0 0,-25 25,25 0,0-25,0 0,-25 25,25 0,0-1,0 27,0-1,0 49,-25 0,0 25,1 1,24-26,-25 1,0 25,25-1,0 0,0 26,-25-26,25 0,-25 26,25-26,-24-25,-1 26,0 24,25-25,-25 26,25-26,0 24,0-47,0 23,-25 0,25 1,0-26,0 25,0-25,0 1,0 0,-24-1,24-25,0 27,0-77,0 51,0-50,0-1,0 1,0-50,24 25,-24-24,-24-26,24 25</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5:20:33.249"/>
    </inkml:context>
    <inkml:brush xml:id="br0">
      <inkml:brushProperty name="width" value="0.05292" units="cm"/>
      <inkml:brushProperty name="height" value="0.05292" units="cm"/>
      <inkml:brushProperty name="fitToCurve" value="1"/>
    </inkml:brush>
  </inkml:definitions>
  <inkml:trace contextRef="#ctx0" brushRef="#br0">351 25,'0'0,"0"-25,0 25,24 25,-24-25,0 0,0 25,0-25,0 0,0 25,0 24,0 2,0 23,-24-24,24 49,0-23,-24-2,24 25,0-49,-25 25,25-25,0 49,-25 0,25 2,-24 23,24-24,0-1,-24-24,24-1,0 1,-25 0,25 24,0-49,-24 25,24-25,0 24,-25-24,25 24,0 2,-25-2,25 0,0 1,0 25,0-1,0 1,0-25,0-1,25 1,-25 25,0-26,25 1,-25-1,0 2,24 23,-24-25,25 1,-25 25,0-1,24-24,-24 0,0-1,24 1,-24-1,0-24,25 1,-25-2,0 1,25-25,-25 24,0 1,0 0,0 25,0-26,0 1,0 25,0-25,0 25,0-26,0 1,0-1,0 1,0 1,24-2,-24-24,0 0,0 0,24-25,-24 0,0 24,0-24,0 0,0 0,0 0,0 0,0 0,0-24,25 24,-50-25,25 0,0 0,0 0,0 25,0 0,-24 50,24-25,-24 0,24-1,0 1,0 0,-25 0,25-25,25 0,-25 0,0 0,0 0,0-25,24 25,-24 0,0 0,0-50,0 26,49-26,-25-24,1 23</inkml:trace>
  <inkml:trace contextRef="#ctx0" brushRef="#br0" timeOffset="58077">130 6547,'0'-25,"0"25,0 0,-23 25,23-1,0 1,-25 25,25-1,0 27,0-2,0 1,0-1,0 26,-25 0,25-1,-24 26,24-1,-25-24,25 24,0 0,0 1,0-1,0-23,0 23,25 1,-25-26,24 25,-24 1,0-1,25-25,-25 1,25 24,-25-23,0-2,23 25,-23-24,25-25,-25-1,0 0,0 2,0-27,0 1,0-25,0-25,0 25,0-25,0-50,0 25</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12-08-23T06:07:38.736"/>
    </inkml:context>
    <inkml:brush xml:id="br0">
      <inkml:brushProperty name="width" value="0.05292" units="cm"/>
      <inkml:brushProperty name="height" value="0.05292" units="cm"/>
      <inkml:brushProperty name="fitToCurve" value="1"/>
    </inkml:brush>
  </inkml:definitions>
  <inkml:trace contextRef="#ctx0" brushRef="#br0">0 201,'0'0,"0"-28,0 28,0 0,0-29,0 29,0 0,0 0,0 29,0-29,0 0,0 0,0 28,0 0,0-28,0 29,0-29,0 0,0 0,0 0,0 0,0 0,0 0,0-29,0 29,0-28,0 28,0-28,0 28,0 0,0 0,0 28,0-56,25 56,-25-28,0-28,0 28,25 0,-25 28,0-28,24-28,-24 56,25-28,0 0,0 0,0-28,0 28,24 0,-24 0,25 28,-26-28,26 0,-25 28,24-28,1 29,-1-29,0-29,1 29,24 0,-24-28,-1 28,1-28,0 28,24 0,-24 0,-1 0,26 28,-26-28,1 28,24-56,1 28,-26 0,1 0,23 0,-23 0,0-28,24 28,-24 28,24-28,-24 0,24 0,1 28,-1-28,0 0,1 0,-1 0,1 0,-1-28,25 28,-25 0,25-28,0 28,-24 0,24 0,-25 0,1 28,24-28,-25 0,25 0,-24 28,24-28,-1-28,-23 28,24 0,0 0,0 28,-24-28,24 0,0 0,1 29,-1-29,0 0,-1 0,1 0,1 0,-1 27,0-54,0 27,1-29,-1 29,0-28,25 28,-25 0,-1-28,2 28,-1 0,0 0,25 28,-25-28,1-28,24-1,0 2,-25 27,24-28,1-1,-25 1,25 28,0-56,0 83,0-27,0 0,-24 29,23-29,-24 0,25 28,-25 1,0-29,0 0,-24 28,24-28,-24 0,-1 27,0-27,1 0,-2 29,2-1,-26-28,1 28,24 1,-24-2,-1 1,1-28,0 0,-1 0,26 0,-26 29,1-29,24 28,-24-56,0 28,-1-29,26 29,-26-28,0 28,0 0,1-27,0-2,-1 1,-24 0,25-1,-26 58,1-1,0 0,0 1,-25-29,25 0,-25-29,0 29,0-28,0 0,0 56,0-56,0 28,0-29,0 58,0-29,0-29,25 29,-25 29,0-58,0 58,0-1,0 0,24 1,-24-2,0-27,0 0,0 0,0-27,0 27,0-29,0 29,0 0,0-28,0 56,0 1,0-2,0-27,25 0,0-27,-25-2,0 1</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FE1C6CB-4C89-4BA7-8D62-1EDB73BC2F20}"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9699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C6CB-4C89-4BA7-8D62-1EDB73BC2F20}"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194164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C6CB-4C89-4BA7-8D62-1EDB73BC2F20}"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05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246534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619765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15988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C599B4-4737-419C-9E1A-6122BB360733}"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8191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C599B4-4737-419C-9E1A-6122BB360733}" type="datetimeFigureOut">
              <a:rPr lang="en-US" smtClean="0"/>
              <a:pPr/>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003762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C599B4-4737-419C-9E1A-6122BB360733}" type="datetimeFigureOut">
              <a:rPr lang="en-US" smtClean="0"/>
              <a:pPr/>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159134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C599B4-4737-419C-9E1A-6122BB360733}" type="datetimeFigureOut">
              <a:rPr lang="en-US" smtClean="0"/>
              <a:pPr/>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1915612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2113097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C6CB-4C89-4BA7-8D62-1EDB73BC2F20}"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33725386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C599B4-4737-419C-9E1A-6122BB360733}" type="datetimeFigureOut">
              <a:rPr lang="en-US" smtClean="0"/>
              <a:pPr/>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9991182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266635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77263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4884238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60849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1272185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35912398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C599B4-4737-419C-9E1A-6122BB360733}" type="datetimeFigureOut">
              <a:rPr lang="en-US" smtClean="0"/>
              <a:pPr/>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D2A1D3-94CF-4BE8-B9A0-75EFE4C74F95}" type="slidenum">
              <a:rPr lang="en-US" smtClean="0"/>
              <a:pPr/>
              <a:t>‹#›</a:t>
            </a:fld>
            <a:endParaRPr lang="en-US"/>
          </a:p>
        </p:txBody>
      </p:sp>
    </p:spTree>
    <p:extLst>
      <p:ext uri="{BB962C8B-B14F-4D97-AF65-F5344CB8AC3E}">
        <p14:creationId xmlns:p14="http://schemas.microsoft.com/office/powerpoint/2010/main" val="67097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C6CB-4C89-4BA7-8D62-1EDB73BC2F20}" type="datetimeFigureOut">
              <a:rPr lang="en-US" smtClean="0"/>
              <a:t>1/25/2022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3B5E5-5ED7-4846-A055-008F56064A85}" type="slidenum">
              <a:rPr lang="en-US" smtClean="0"/>
              <a:t>‹#›</a:t>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733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C6CB-4C89-4BA7-8D62-1EDB73BC2F20}"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2891920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C6CB-4C89-4BA7-8D62-1EDB73BC2F20}" type="datetimeFigureOut">
              <a:rPr lang="en-US" smtClean="0"/>
              <a:t>1/25/2022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1709678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1C6CB-4C89-4BA7-8D62-1EDB73BC2F20}" type="datetimeFigureOut">
              <a:rPr lang="en-US" smtClean="0"/>
              <a:t>1/25/2022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248613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1C6CB-4C89-4BA7-8D62-1EDB73BC2F20}" type="datetimeFigureOut">
              <a:rPr lang="en-US" smtClean="0"/>
              <a:t>1/25/2022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1798449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E1C6CB-4C89-4BA7-8D62-1EDB73BC2F20}"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3B5E5-5ED7-4846-A055-008F56064A85}" type="slidenum">
              <a:rPr lang="en-US" smtClean="0"/>
              <a:t>‹#›</a:t>
            </a:fld>
            <a:endParaRPr lang="en-US"/>
          </a:p>
        </p:txBody>
      </p:sp>
    </p:spTree>
    <p:extLst>
      <p:ext uri="{BB962C8B-B14F-4D97-AF65-F5344CB8AC3E}">
        <p14:creationId xmlns:p14="http://schemas.microsoft.com/office/powerpoint/2010/main" val="3717021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E1C6CB-4C89-4BA7-8D62-1EDB73BC2F20}" type="datetimeFigureOut">
              <a:rPr lang="en-US" smtClean="0"/>
              <a:t>1/25/2022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3B5E5-5ED7-4846-A055-008F56064A85}"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24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FE1C6CB-4C89-4BA7-8D62-1EDB73BC2F20}" type="datetimeFigureOut">
              <a:rPr lang="en-US" smtClean="0"/>
              <a:t>1/25/2022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B33B5E5-5ED7-4846-A055-008F56064A85}"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80844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E1C6CB-4C89-4BA7-8D62-1EDB73BC2F20}" type="datetimeFigureOut">
              <a:rPr lang="en-US" smtClean="0"/>
              <a:t>1/25/2022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B33B5E5-5ED7-4846-A055-008F56064A85}" type="slidenum">
              <a:rPr lang="en-US" smtClean="0"/>
              <a:t>‹#›</a:t>
            </a:fld>
            <a:endParaRPr lang="en-US"/>
          </a:p>
        </p:txBody>
      </p:sp>
    </p:spTree>
    <p:extLst>
      <p:ext uri="{BB962C8B-B14F-4D97-AF65-F5344CB8AC3E}">
        <p14:creationId xmlns:p14="http://schemas.microsoft.com/office/powerpoint/2010/main" val="5157401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20.emf"/><Relationship Id="rId18" Type="http://schemas.openxmlformats.org/officeDocument/2006/relationships/customXml" Target="../ink/ink18.xml"/><Relationship Id="rId3" Type="http://schemas.openxmlformats.org/officeDocument/2006/relationships/image" Target="../media/image15.emf"/><Relationship Id="rId21" Type="http://schemas.openxmlformats.org/officeDocument/2006/relationships/image" Target="../media/image24.emf"/><Relationship Id="rId7" Type="http://schemas.openxmlformats.org/officeDocument/2006/relationships/image" Target="../media/image17.emf"/><Relationship Id="rId12" Type="http://schemas.openxmlformats.org/officeDocument/2006/relationships/customXml" Target="../ink/ink15.xml"/><Relationship Id="rId17" Type="http://schemas.openxmlformats.org/officeDocument/2006/relationships/image" Target="../media/image22.emf"/><Relationship Id="rId2" Type="http://schemas.openxmlformats.org/officeDocument/2006/relationships/customXml" Target="../ink/ink10.xml"/><Relationship Id="rId16" Type="http://schemas.openxmlformats.org/officeDocument/2006/relationships/customXml" Target="../ink/ink17.xml"/><Relationship Id="rId20" Type="http://schemas.openxmlformats.org/officeDocument/2006/relationships/customXml" Target="../ink/ink19.xml"/><Relationship Id="rId1" Type="http://schemas.openxmlformats.org/officeDocument/2006/relationships/slideLayout" Target="../slideLayouts/slideLayout12.xml"/><Relationship Id="rId6" Type="http://schemas.openxmlformats.org/officeDocument/2006/relationships/customXml" Target="../ink/ink12.xml"/><Relationship Id="rId11" Type="http://schemas.openxmlformats.org/officeDocument/2006/relationships/image" Target="../media/image19.emf"/><Relationship Id="rId5" Type="http://schemas.openxmlformats.org/officeDocument/2006/relationships/image" Target="../media/image16.emf"/><Relationship Id="rId15" Type="http://schemas.openxmlformats.org/officeDocument/2006/relationships/image" Target="../media/image21.emf"/><Relationship Id="rId10" Type="http://schemas.openxmlformats.org/officeDocument/2006/relationships/customXml" Target="../ink/ink14.xml"/><Relationship Id="rId19" Type="http://schemas.openxmlformats.org/officeDocument/2006/relationships/image" Target="../media/image23.emf"/><Relationship Id="rId4" Type="http://schemas.openxmlformats.org/officeDocument/2006/relationships/customXml" Target="../ink/ink11.xml"/><Relationship Id="rId9" Type="http://schemas.openxmlformats.org/officeDocument/2006/relationships/image" Target="../media/image18.emf"/><Relationship Id="rId14" Type="http://schemas.openxmlformats.org/officeDocument/2006/relationships/customXml" Target="../ink/ink16.xml"/></Relationships>
</file>

<file path=ppt/slides/_rels/slide15.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customXml" Target="../ink/ink20.xml"/><Relationship Id="rId7" Type="http://schemas.openxmlformats.org/officeDocument/2006/relationships/customXml" Target="../ink/ink22.xml"/><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customXml" Target="../ink/ink21.xml"/><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customXml" Target="../ink/ink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2.emf"/><Relationship Id="rId2" Type="http://schemas.openxmlformats.org/officeDocument/2006/relationships/customXml" Target="../ink/ink25.xml"/><Relationship Id="rId1" Type="http://schemas.openxmlformats.org/officeDocument/2006/relationships/slideLayout" Target="../slideLayouts/slideLayout12.xml"/><Relationship Id="rId6" Type="http://schemas.openxmlformats.org/officeDocument/2006/relationships/customXml" Target="../ink/ink27.xml"/><Relationship Id="rId5" Type="http://schemas.openxmlformats.org/officeDocument/2006/relationships/image" Target="../media/image41.emf"/><Relationship Id="rId4" Type="http://schemas.openxmlformats.org/officeDocument/2006/relationships/customXml" Target="../ink/ink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emf"/><Relationship Id="rId5" Type="http://schemas.openxmlformats.org/officeDocument/2006/relationships/customXml" Target="../ink/ink4.xml"/><Relationship Id="rId10" Type="http://schemas.openxmlformats.org/officeDocument/2006/relationships/image" Target="../media/image9.emf"/><Relationship Id="rId4" Type="http://schemas.openxmlformats.org/officeDocument/2006/relationships/image" Target="../media/image6.emf"/><Relationship Id="rId9" Type="http://schemas.openxmlformats.org/officeDocument/2006/relationships/customXml" Target="../ink/ink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FE97F3-D5F8-41F4-95A1-8D0F634F7A0F}"/>
              </a:ext>
            </a:extLst>
          </p:cNvPr>
          <p:cNvSpPr>
            <a:spLocks noGrp="1"/>
          </p:cNvSpPr>
          <p:nvPr>
            <p:ph type="ctrTitle"/>
          </p:nvPr>
        </p:nvSpPr>
        <p:spPr/>
        <p:txBody>
          <a:bodyPr/>
          <a:lstStyle/>
          <a:p>
            <a:r>
              <a:rPr lang="en-US" dirty="0"/>
              <a:t>ASSEMBLY LANGUAGE</a:t>
            </a:r>
          </a:p>
        </p:txBody>
      </p:sp>
      <p:sp>
        <p:nvSpPr>
          <p:cNvPr id="3" name="Subtitle 2">
            <a:extLst>
              <a:ext uri="{FF2B5EF4-FFF2-40B4-BE49-F238E27FC236}">
                <a16:creationId xmlns:a16="http://schemas.microsoft.com/office/drawing/2014/main" xmlns="" id="{5A594900-071A-45EE-9671-68EF31F2596E}"/>
              </a:ext>
            </a:extLst>
          </p:cNvPr>
          <p:cNvSpPr>
            <a:spLocks noGrp="1"/>
          </p:cNvSpPr>
          <p:nvPr>
            <p:ph type="subTitle" idx="1"/>
          </p:nvPr>
        </p:nvSpPr>
        <p:spPr/>
        <p:txBody>
          <a:bodyPr>
            <a:normAutofit/>
          </a:bodyPr>
          <a:lstStyle/>
          <a:p>
            <a:r>
              <a:rPr lang="en-US" sz="2400" b="1" dirty="0" smtClean="0"/>
              <a:t>BSCS</a:t>
            </a:r>
            <a:endParaRPr lang="en-US" sz="2400" b="1" dirty="0"/>
          </a:p>
        </p:txBody>
      </p:sp>
    </p:spTree>
    <p:extLst>
      <p:ext uri="{BB962C8B-B14F-4D97-AF65-F5344CB8AC3E}">
        <p14:creationId xmlns:p14="http://schemas.microsoft.com/office/powerpoint/2010/main" val="3770764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Assembly and Machine Language</a:t>
            </a:r>
            <a:endParaRPr lang="en-US" sz="2400" b="1" dirty="0">
              <a:solidFill>
                <a:prstClr val="black"/>
              </a:solidFill>
              <a:latin typeface="Arial"/>
              <a:cs typeface="Arial"/>
            </a:endParaRPr>
          </a:p>
        </p:txBody>
      </p:sp>
      <p:sp>
        <p:nvSpPr>
          <p:cNvPr id="6" name="TextBox 5"/>
          <p:cNvSpPr txBox="1"/>
          <p:nvPr/>
        </p:nvSpPr>
        <p:spPr>
          <a:xfrm>
            <a:off x="1905000" y="609600"/>
            <a:ext cx="8534400" cy="5943600"/>
          </a:xfrm>
          <a:prstGeom prst="rect">
            <a:avLst/>
          </a:prstGeom>
          <a:noFill/>
          <a:ln>
            <a:noFill/>
          </a:ln>
        </p:spPr>
        <p:txBody>
          <a:bodyPr wrap="square" numCol="1" rtlCol="0">
            <a:noAutofit/>
          </a:bodyPr>
          <a:lstStyle/>
          <a:p>
            <a:pPr marL="342900" indent="-342900" defTabSz="914400">
              <a:spcBef>
                <a:spcPts val="1200"/>
              </a:spcBef>
              <a:buFont typeface="Arial"/>
              <a:buChar char="•"/>
            </a:pPr>
            <a:r>
              <a:rPr lang="en-US" sz="2400" dirty="0">
                <a:solidFill>
                  <a:prstClr val="black"/>
                </a:solidFill>
                <a:latin typeface="Arial"/>
                <a:cs typeface="Arial"/>
              </a:rPr>
              <a:t>Machine language</a:t>
            </a:r>
          </a:p>
          <a:p>
            <a:pPr marL="742950" lvl="1" indent="-285750" defTabSz="914400">
              <a:spcBef>
                <a:spcPts val="1200"/>
              </a:spcBef>
              <a:buFont typeface="Arial"/>
              <a:buChar char="•"/>
            </a:pPr>
            <a:r>
              <a:rPr lang="en-US" dirty="0">
                <a:solidFill>
                  <a:prstClr val="black"/>
                </a:solidFill>
                <a:latin typeface="Arial"/>
                <a:cs typeface="Arial"/>
              </a:rPr>
              <a:t>Native to a processor: executed directly by hardware</a:t>
            </a:r>
          </a:p>
          <a:p>
            <a:pPr marL="742950" lvl="1" indent="-285750" defTabSz="914400">
              <a:spcBef>
                <a:spcPts val="1200"/>
              </a:spcBef>
              <a:buFont typeface="Arial"/>
              <a:buChar char="•"/>
            </a:pPr>
            <a:r>
              <a:rPr lang="en-US" dirty="0">
                <a:solidFill>
                  <a:prstClr val="black"/>
                </a:solidFill>
                <a:latin typeface="Arial"/>
                <a:cs typeface="Arial"/>
              </a:rPr>
              <a:t>Instructions consist of binary code: 1s and 0s</a:t>
            </a:r>
            <a:endParaRPr lang="en-US" b="1" dirty="0">
              <a:solidFill>
                <a:srgbClr val="FF0000"/>
              </a:solidFill>
              <a:latin typeface="Arial"/>
              <a:cs typeface="Arial"/>
            </a:endParaRPr>
          </a:p>
          <a:p>
            <a:pPr marL="342900" indent="-342900" defTabSz="914400">
              <a:spcBef>
                <a:spcPts val="1200"/>
              </a:spcBef>
              <a:buFont typeface="Arial"/>
              <a:buChar char="•"/>
            </a:pPr>
            <a:r>
              <a:rPr lang="en-US" sz="2400" dirty="0">
                <a:solidFill>
                  <a:prstClr val="black"/>
                </a:solidFill>
                <a:latin typeface="Arial"/>
                <a:cs typeface="Arial"/>
              </a:rPr>
              <a:t>Assembly language</a:t>
            </a:r>
          </a:p>
          <a:p>
            <a:pPr marL="742950" lvl="1" indent="-285750" defTabSz="914400">
              <a:spcBef>
                <a:spcPts val="1200"/>
              </a:spcBef>
              <a:buFont typeface="Arial"/>
              <a:buChar char="•"/>
            </a:pPr>
            <a:r>
              <a:rPr lang="en-US" dirty="0">
                <a:solidFill>
                  <a:prstClr val="black"/>
                </a:solidFill>
                <a:latin typeface="Arial"/>
                <a:cs typeface="Arial"/>
              </a:rPr>
              <a:t>A programming language that uses symbolic names to represent operations, registers and memory locations. </a:t>
            </a:r>
          </a:p>
          <a:p>
            <a:pPr marL="742950" lvl="1" indent="-285750" defTabSz="914400">
              <a:spcBef>
                <a:spcPts val="1200"/>
              </a:spcBef>
              <a:buFont typeface="Arial"/>
              <a:buChar char="•"/>
            </a:pPr>
            <a:r>
              <a:rPr lang="en-US" dirty="0">
                <a:solidFill>
                  <a:prstClr val="black"/>
                </a:solidFill>
                <a:latin typeface="Arial"/>
                <a:cs typeface="Arial"/>
              </a:rPr>
              <a:t>Slightly higher-level language</a:t>
            </a:r>
          </a:p>
          <a:p>
            <a:pPr marL="742950" lvl="1" indent="-285750" defTabSz="914400">
              <a:spcBef>
                <a:spcPts val="1200"/>
              </a:spcBef>
              <a:buFont typeface="Arial"/>
              <a:buChar char="•"/>
            </a:pPr>
            <a:r>
              <a:rPr lang="en-US" dirty="0">
                <a:solidFill>
                  <a:prstClr val="black"/>
                </a:solidFill>
                <a:latin typeface="Arial"/>
                <a:cs typeface="Arial"/>
              </a:rPr>
              <a:t>Readability of instructions is better than machine language</a:t>
            </a:r>
          </a:p>
          <a:p>
            <a:pPr marL="742950" lvl="1" indent="-285750" defTabSz="914400">
              <a:spcBef>
                <a:spcPts val="1200"/>
              </a:spcBef>
              <a:buFont typeface="Arial"/>
              <a:buChar char="•"/>
            </a:pPr>
            <a:r>
              <a:rPr lang="en-US" dirty="0">
                <a:solidFill>
                  <a:prstClr val="black"/>
                </a:solidFill>
                <a:latin typeface="Arial"/>
                <a:cs typeface="Arial"/>
              </a:rPr>
              <a:t>One-to-one correspondence with machine language instructions</a:t>
            </a:r>
          </a:p>
          <a:p>
            <a:pPr marL="342900" indent="-342900" defTabSz="914400">
              <a:spcBef>
                <a:spcPts val="1200"/>
              </a:spcBef>
              <a:buFont typeface="Arial"/>
              <a:buChar char="•"/>
            </a:pPr>
            <a:r>
              <a:rPr lang="en-US" sz="2400" dirty="0">
                <a:solidFill>
                  <a:prstClr val="black"/>
                </a:solidFill>
                <a:latin typeface="Arial"/>
                <a:cs typeface="Arial"/>
              </a:rPr>
              <a:t>Assemblers translate assembly to machine code</a:t>
            </a:r>
          </a:p>
          <a:p>
            <a:pPr marL="342900" indent="-342900" defTabSz="914400">
              <a:spcBef>
                <a:spcPts val="1200"/>
              </a:spcBef>
              <a:buFont typeface="Arial"/>
              <a:buChar char="•"/>
            </a:pPr>
            <a:r>
              <a:rPr lang="en-US" sz="2400" dirty="0">
                <a:solidFill>
                  <a:prstClr val="black"/>
                </a:solidFill>
                <a:latin typeface="Arial"/>
                <a:cs typeface="Arial"/>
              </a:rPr>
              <a:t>Compilers translate high-level programs to machine code</a:t>
            </a:r>
          </a:p>
          <a:p>
            <a:pPr marL="742950" lvl="1" indent="-285750" defTabSz="914400">
              <a:spcBef>
                <a:spcPts val="1200"/>
              </a:spcBef>
              <a:buFont typeface="Arial"/>
              <a:buChar char="•"/>
            </a:pPr>
            <a:r>
              <a:rPr lang="en-US" dirty="0">
                <a:solidFill>
                  <a:prstClr val="black"/>
                </a:solidFill>
                <a:latin typeface="Arial"/>
                <a:cs typeface="Arial"/>
              </a:rPr>
              <a:t>Either directly, or</a:t>
            </a:r>
          </a:p>
          <a:p>
            <a:pPr marL="742950" lvl="1" indent="-285750" defTabSz="914400">
              <a:spcBef>
                <a:spcPts val="1200"/>
              </a:spcBef>
              <a:buFont typeface="Arial"/>
              <a:buChar char="•"/>
            </a:pPr>
            <a:r>
              <a:rPr lang="en-US" dirty="0">
                <a:solidFill>
                  <a:prstClr val="black"/>
                </a:solidFill>
                <a:latin typeface="Arial"/>
                <a:cs typeface="Arial"/>
              </a:rPr>
              <a:t>Indirectly via an assembler</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427048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1200" y="152401"/>
            <a:ext cx="8458200" cy="461665"/>
          </a:xfrm>
          <a:prstGeom prst="rect">
            <a:avLst/>
          </a:prstGeom>
          <a:noFill/>
          <a:ln>
            <a:noFill/>
          </a:ln>
        </p:spPr>
        <p:txBody>
          <a:bodyPr wrap="square" rtlCol="0">
            <a:spAutoFit/>
          </a:bodyPr>
          <a:lstStyle/>
          <a:p>
            <a:pPr algn="ctr" defTabSz="914400"/>
            <a:r>
              <a:rPr lang="en-US" sz="2400" b="1" dirty="0">
                <a:solidFill>
                  <a:prstClr val="black"/>
                </a:solidFill>
                <a:latin typeface="Arial"/>
                <a:cs typeface="Arial"/>
              </a:rPr>
              <a:t>Compiler and Assembler</a:t>
            </a:r>
            <a:endParaRPr lang="en-US" sz="2000" b="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defTabSz="914400">
              <a:spcBef>
                <a:spcPts val="1200"/>
              </a:spcBef>
            </a:pPr>
            <a:endParaRPr lang="en-US" sz="1600"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pic>
        <p:nvPicPr>
          <p:cNvPr id="9" name="Picture 3" descr="hll_al_m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2236763" y="1294228"/>
            <a:ext cx="7976382" cy="4276578"/>
          </a:xfrm>
          <a:prstGeom prst="rect">
            <a:avLst/>
          </a:prstGeom>
        </p:spPr>
      </p:pic>
    </p:spTree>
    <p:extLst>
      <p:ext uri="{BB962C8B-B14F-4D97-AF65-F5344CB8AC3E}">
        <p14:creationId xmlns:p14="http://schemas.microsoft.com/office/powerpoint/2010/main" val="1098532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Instructions and Machine Language </a:t>
            </a:r>
            <a:endParaRPr lang="en-US" sz="2400" b="1" dirty="0">
              <a:solidFill>
                <a:prstClr val="black"/>
              </a:solidFill>
              <a:latin typeface="Arial"/>
              <a:cs typeface="Arial"/>
            </a:endParaRPr>
          </a:p>
        </p:txBody>
      </p:sp>
      <p:sp>
        <p:nvSpPr>
          <p:cNvPr id="6" name="TextBox 5"/>
          <p:cNvSpPr txBox="1"/>
          <p:nvPr/>
        </p:nvSpPr>
        <p:spPr>
          <a:xfrm>
            <a:off x="1905000" y="609600"/>
            <a:ext cx="85344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r>
              <a:rPr lang="en-US" sz="2400" dirty="0">
                <a:solidFill>
                  <a:prstClr val="black"/>
                </a:solidFill>
                <a:latin typeface="Arial" charset="0"/>
                <a:cs typeface="Arial" charset="0"/>
              </a:rPr>
              <a:t>Each command of a program is called an </a:t>
            </a:r>
            <a:r>
              <a:rPr lang="en-US" sz="2400" b="1" i="1" u="sng" dirty="0">
                <a:solidFill>
                  <a:srgbClr val="000000"/>
                </a:solidFill>
                <a:latin typeface="Arial" charset="0"/>
                <a:cs typeface="Arial" charset="0"/>
              </a:rPr>
              <a:t>instruction</a:t>
            </a:r>
            <a:r>
              <a:rPr lang="en-US" sz="2400" dirty="0">
                <a:solidFill>
                  <a:prstClr val="black"/>
                </a:solidFill>
                <a:latin typeface="Arial" charset="0"/>
                <a:cs typeface="Arial" charset="0"/>
              </a:rPr>
              <a:t>  (it instructs the computer what to do).   </a:t>
            </a:r>
          </a:p>
          <a:p>
            <a:pPr marL="285750" indent="-285750" defTabSz="914400">
              <a:spcBef>
                <a:spcPts val="1200"/>
              </a:spcBef>
              <a:buFont typeface="Arial"/>
              <a:buChar char="•"/>
            </a:pPr>
            <a:r>
              <a:rPr lang="en-US" sz="2400" dirty="0">
                <a:solidFill>
                  <a:prstClr val="black"/>
                </a:solidFill>
                <a:latin typeface="Arial" charset="0"/>
                <a:cs typeface="Arial" charset="0"/>
              </a:rPr>
              <a:t>Computers only deal with binary data; hence the instructions must be in binary format (0s and 1s) .</a:t>
            </a:r>
          </a:p>
          <a:p>
            <a:pPr marL="285750" indent="-285750" defTabSz="914400">
              <a:spcBef>
                <a:spcPts val="1200"/>
              </a:spcBef>
              <a:buFont typeface="Arial"/>
              <a:buChar char="•"/>
            </a:pPr>
            <a:r>
              <a:rPr lang="en-US" sz="2400" dirty="0">
                <a:solidFill>
                  <a:prstClr val="black"/>
                </a:solidFill>
                <a:latin typeface="Arial" charset="0"/>
                <a:cs typeface="Arial" charset="0"/>
              </a:rPr>
              <a:t>The set of all instructions (in binary form) makes up the computer's </a:t>
            </a:r>
            <a:r>
              <a:rPr lang="en-US" sz="2400" b="1" i="1" u="sng" dirty="0">
                <a:solidFill>
                  <a:srgbClr val="000000"/>
                </a:solidFill>
                <a:latin typeface="Arial" charset="0"/>
                <a:cs typeface="Arial" charset="0"/>
              </a:rPr>
              <a:t>machine language</a:t>
            </a:r>
            <a:r>
              <a:rPr lang="en-US" sz="2400" dirty="0">
                <a:solidFill>
                  <a:prstClr val="black"/>
                </a:solidFill>
                <a:latin typeface="Arial" charset="0"/>
                <a:cs typeface="Arial" charset="0"/>
              </a:rPr>
              <a:t>. This is also referred to as the </a:t>
            </a:r>
            <a:r>
              <a:rPr lang="en-US" sz="2400" b="1" i="1" u="sng" dirty="0">
                <a:solidFill>
                  <a:srgbClr val="000000"/>
                </a:solidFill>
                <a:latin typeface="Arial" charset="0"/>
                <a:cs typeface="Arial" charset="0"/>
              </a:rPr>
              <a:t>instruction set</a:t>
            </a:r>
            <a:r>
              <a:rPr lang="en-US" sz="2400" dirty="0">
                <a:solidFill>
                  <a:prstClr val="black"/>
                </a:solidFill>
                <a:latin typeface="Arial" charset="0"/>
                <a:cs typeface="Arial" charset="0"/>
              </a:rPr>
              <a:t>.</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41395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0" y="152400"/>
            <a:ext cx="85344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Instruction Fields</a:t>
            </a:r>
            <a:endParaRPr lang="en-US" sz="2400" b="1" dirty="0">
              <a:solidFill>
                <a:prstClr val="black"/>
              </a:solidFill>
              <a:latin typeface="Arial"/>
              <a:cs typeface="Arial"/>
            </a:endParaRPr>
          </a:p>
        </p:txBody>
      </p:sp>
      <p:sp>
        <p:nvSpPr>
          <p:cNvPr id="6" name="TextBox 5"/>
          <p:cNvSpPr txBox="1"/>
          <p:nvPr/>
        </p:nvSpPr>
        <p:spPr>
          <a:xfrm>
            <a:off x="1752600" y="609600"/>
            <a:ext cx="86868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r>
              <a:rPr lang="en-US" sz="2400" dirty="0">
                <a:solidFill>
                  <a:prstClr val="black"/>
                </a:solidFill>
                <a:latin typeface="Arial" charset="0"/>
                <a:cs typeface="Arial" charset="0"/>
              </a:rPr>
              <a:t>Machine language instructions usually are made up of several fields. Each field specifies different information for the computer. The major two fields are: </a:t>
            </a:r>
          </a:p>
          <a:p>
            <a:pPr marL="285750" indent="-285750" defTabSz="914400">
              <a:spcBef>
                <a:spcPts val="1200"/>
              </a:spcBef>
              <a:buFont typeface="Arial"/>
              <a:buChar char="•"/>
            </a:pPr>
            <a:r>
              <a:rPr lang="en-US" sz="2400" b="1" i="1" u="sng" dirty="0" err="1">
                <a:solidFill>
                  <a:srgbClr val="000000"/>
                </a:solidFill>
                <a:latin typeface="Arial" charset="0"/>
                <a:cs typeface="Arial" charset="0"/>
              </a:rPr>
              <a:t>Opcode</a:t>
            </a:r>
            <a:r>
              <a:rPr lang="en-US" sz="2400" dirty="0">
                <a:solidFill>
                  <a:prstClr val="black"/>
                </a:solidFill>
                <a:latin typeface="Arial" charset="0"/>
                <a:cs typeface="Arial" charset="0"/>
              </a:rPr>
              <a:t> field which stands for operation code and it specifies the particular operation that is to be performed. </a:t>
            </a:r>
          </a:p>
          <a:p>
            <a:pPr marL="742950" lvl="1" indent="-285750" defTabSz="914400">
              <a:spcBef>
                <a:spcPts val="1200"/>
              </a:spcBef>
              <a:buFont typeface="Arial"/>
              <a:buChar char="•"/>
            </a:pPr>
            <a:r>
              <a:rPr lang="en-US" sz="2400" dirty="0">
                <a:solidFill>
                  <a:prstClr val="black"/>
                </a:solidFill>
                <a:latin typeface="Arial" charset="0"/>
                <a:cs typeface="Arial" charset="0"/>
              </a:rPr>
              <a:t>Each operation has its unique </a:t>
            </a:r>
            <a:r>
              <a:rPr lang="en-US" sz="2400" dirty="0" err="1">
                <a:solidFill>
                  <a:prstClr val="black"/>
                </a:solidFill>
                <a:latin typeface="Arial" charset="0"/>
                <a:cs typeface="Arial" charset="0"/>
              </a:rPr>
              <a:t>opcode</a:t>
            </a:r>
            <a:r>
              <a:rPr lang="en-US" sz="2400" dirty="0">
                <a:solidFill>
                  <a:prstClr val="black"/>
                </a:solidFill>
                <a:latin typeface="Arial" charset="0"/>
                <a:cs typeface="Arial" charset="0"/>
              </a:rPr>
              <a:t>. </a:t>
            </a:r>
          </a:p>
          <a:p>
            <a:pPr marL="285750" indent="-285750" defTabSz="914400">
              <a:spcBef>
                <a:spcPts val="1200"/>
              </a:spcBef>
              <a:buFont typeface="Arial"/>
              <a:buChar char="•"/>
            </a:pPr>
            <a:r>
              <a:rPr lang="en-US" sz="2400" b="1" i="1" u="sng" dirty="0">
                <a:solidFill>
                  <a:srgbClr val="000000"/>
                </a:solidFill>
                <a:latin typeface="Arial" charset="0"/>
                <a:cs typeface="Arial" charset="0"/>
              </a:rPr>
              <a:t>Operands</a:t>
            </a:r>
            <a:r>
              <a:rPr lang="en-US" sz="2400" dirty="0">
                <a:solidFill>
                  <a:prstClr val="black"/>
                </a:solidFill>
                <a:latin typeface="Arial" charset="0"/>
                <a:cs typeface="Arial" charset="0"/>
              </a:rPr>
              <a:t>  fields which specify where to get the source and destination operands for the operation specified by the </a:t>
            </a:r>
            <a:r>
              <a:rPr lang="en-US" sz="2400" dirty="0" err="1">
                <a:solidFill>
                  <a:prstClr val="black"/>
                </a:solidFill>
                <a:latin typeface="Arial" charset="0"/>
                <a:cs typeface="Arial" charset="0"/>
              </a:rPr>
              <a:t>opcode</a:t>
            </a:r>
            <a:r>
              <a:rPr lang="en-US" sz="2400" dirty="0">
                <a:solidFill>
                  <a:prstClr val="black"/>
                </a:solidFill>
                <a:latin typeface="Arial" charset="0"/>
                <a:cs typeface="Arial" charset="0"/>
              </a:rPr>
              <a:t>. </a:t>
            </a:r>
          </a:p>
          <a:p>
            <a:pPr marL="742950" lvl="1" indent="-285750" defTabSz="914400">
              <a:spcBef>
                <a:spcPts val="1200"/>
              </a:spcBef>
              <a:buFont typeface="Arial"/>
              <a:buChar char="•"/>
            </a:pPr>
            <a:r>
              <a:rPr lang="en-US" sz="2400" dirty="0">
                <a:solidFill>
                  <a:prstClr val="black"/>
                </a:solidFill>
                <a:latin typeface="Arial" charset="0"/>
                <a:cs typeface="Arial" charset="0"/>
              </a:rPr>
              <a:t>The source/destination of operands can be a constant, the memory or one of the general-purpose registers. </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596083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Translating Languages</a:t>
            </a:r>
            <a:endParaRPr lang="en-US" sz="2400" b="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dirty="0">
              <a:solidFill>
                <a:prstClr val="black"/>
              </a:solidFill>
              <a:latin typeface="Arial" charset="0"/>
              <a:cs typeface="Arial" charset="0"/>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9" name="Text Box 3"/>
          <p:cNvSpPr txBox="1">
            <a:spLocks noChangeArrowheads="1"/>
          </p:cNvSpPr>
          <p:nvPr/>
        </p:nvSpPr>
        <p:spPr bwMode="auto">
          <a:xfrm>
            <a:off x="2814637" y="1319213"/>
            <a:ext cx="6478588" cy="5539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tIns="137160" bIns="13716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a:solidFill>
                  <a:srgbClr val="1F497D"/>
                </a:solidFill>
                <a:latin typeface="Arial"/>
                <a:cs typeface="Arial"/>
              </a:rPr>
              <a:t>English:</a:t>
            </a:r>
            <a:r>
              <a:rPr lang="en-US">
                <a:solidFill>
                  <a:prstClr val="black"/>
                </a:solidFill>
                <a:latin typeface="Arial"/>
                <a:cs typeface="Arial"/>
              </a:rPr>
              <a:t> D is assigned the sum of A times B plus 10.</a:t>
            </a:r>
          </a:p>
        </p:txBody>
      </p:sp>
      <p:sp>
        <p:nvSpPr>
          <p:cNvPr id="10" name="Text Box 4"/>
          <p:cNvSpPr txBox="1">
            <a:spLocks noChangeArrowheads="1"/>
          </p:cNvSpPr>
          <p:nvPr/>
        </p:nvSpPr>
        <p:spPr bwMode="auto">
          <a:xfrm>
            <a:off x="2892425" y="2462213"/>
            <a:ext cx="5181600" cy="553998"/>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tIns="137160" bIns="13716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a:solidFill>
                  <a:srgbClr val="1F497D"/>
                </a:solidFill>
                <a:latin typeface="Arial"/>
                <a:cs typeface="Arial"/>
              </a:rPr>
              <a:t>High-Level Language:</a:t>
            </a:r>
            <a:r>
              <a:rPr lang="en-US">
                <a:solidFill>
                  <a:prstClr val="black"/>
                </a:solidFill>
                <a:latin typeface="Arial"/>
                <a:cs typeface="Arial"/>
              </a:rPr>
              <a:t> D = A * B + 10</a:t>
            </a:r>
          </a:p>
        </p:txBody>
      </p:sp>
      <p:sp>
        <p:nvSpPr>
          <p:cNvPr id="11" name="Text Box 5"/>
          <p:cNvSpPr txBox="1">
            <a:spLocks noChangeArrowheads="1"/>
          </p:cNvSpPr>
          <p:nvPr/>
        </p:nvSpPr>
        <p:spPr bwMode="auto">
          <a:xfrm>
            <a:off x="2743201" y="3886201"/>
            <a:ext cx="2587625" cy="1803571"/>
          </a:xfrm>
          <a:prstGeom prst="rect">
            <a:avLst/>
          </a:prstGeom>
          <a:solidFill>
            <a:srgbClr val="CCFFCC"/>
          </a:solidFill>
          <a:ln w="9525">
            <a:solidFill>
              <a:schemeClr val="tx1"/>
            </a:solidFill>
            <a:miter lim="800000"/>
            <a:headEnd/>
            <a:tailEnd/>
          </a:ln>
        </p:spPr>
        <p:txBody>
          <a:bodyPr wrap="square" tIns="137160" bIns="137160">
            <a:spAutoFit/>
          </a:bodyPr>
          <a:lstStyle>
            <a:lvl1pPr eaLnBrk="0" hangingPunct="0">
              <a:tabLst>
                <a:tab pos="715963" algn="l"/>
              </a:tabLst>
              <a:defRPr>
                <a:solidFill>
                  <a:schemeClr val="tx1"/>
                </a:solidFill>
                <a:latin typeface="Arial" charset="0"/>
                <a:ea typeface="ＭＳ Ｐゴシック" charset="0"/>
                <a:cs typeface="Arial" charset="0"/>
              </a:defRPr>
            </a:lvl1pPr>
            <a:lvl2pPr marL="742950" indent="-285750" eaLnBrk="0" hangingPunct="0">
              <a:tabLst>
                <a:tab pos="715963" algn="l"/>
              </a:tabLst>
              <a:defRPr>
                <a:solidFill>
                  <a:schemeClr val="tx1"/>
                </a:solidFill>
                <a:latin typeface="Arial" charset="0"/>
                <a:ea typeface="Arial" charset="0"/>
                <a:cs typeface="Arial" charset="0"/>
              </a:defRPr>
            </a:lvl2pPr>
            <a:lvl3pPr marL="1143000" indent="-228600" eaLnBrk="0" hangingPunct="0">
              <a:tabLst>
                <a:tab pos="715963" algn="l"/>
              </a:tabLst>
              <a:defRPr>
                <a:solidFill>
                  <a:schemeClr val="tx1"/>
                </a:solidFill>
                <a:latin typeface="Arial" charset="0"/>
                <a:ea typeface="Arial" charset="0"/>
                <a:cs typeface="Arial" charset="0"/>
              </a:defRPr>
            </a:lvl3pPr>
            <a:lvl4pPr marL="1600200" indent="-228600" eaLnBrk="0" hangingPunct="0">
              <a:tabLst>
                <a:tab pos="715963" algn="l"/>
              </a:tabLst>
              <a:defRPr>
                <a:solidFill>
                  <a:schemeClr val="tx1"/>
                </a:solidFill>
                <a:latin typeface="Arial" charset="0"/>
                <a:ea typeface="Arial" charset="0"/>
                <a:cs typeface="Arial" charset="0"/>
              </a:defRPr>
            </a:lvl4pPr>
            <a:lvl5pPr marL="2057400" indent="-228600" eaLnBrk="0" hangingPunct="0">
              <a:tabLst>
                <a:tab pos="715963" algn="l"/>
              </a:tabLst>
              <a:defRPr>
                <a:solidFill>
                  <a:schemeClr val="tx1"/>
                </a:solidFill>
                <a:latin typeface="Arial" charset="0"/>
                <a:ea typeface="Arial" charset="0"/>
                <a:cs typeface="Arial" charset="0"/>
              </a:defRPr>
            </a:lvl5pPr>
            <a:lvl6pPr marL="25146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tabLst>
                <a:tab pos="715963" algn="l"/>
              </a:tabLst>
              <a:defRPr>
                <a:solidFill>
                  <a:schemeClr val="tx1"/>
                </a:solidFill>
                <a:latin typeface="Arial" charset="0"/>
                <a:ea typeface="Arial" charset="0"/>
                <a:cs typeface="Arial" charset="0"/>
              </a:defRPr>
            </a:lvl9pPr>
          </a:lstStyle>
          <a:p>
            <a:pPr defTabSz="914400" eaLnBrk="1" hangingPunct="1">
              <a:spcBef>
                <a:spcPct val="50000"/>
              </a:spcBef>
            </a:pPr>
            <a:r>
              <a:rPr lang="en-US" sz="1600">
                <a:solidFill>
                  <a:srgbClr val="1F497D"/>
                </a:solidFill>
                <a:latin typeface="Arial"/>
                <a:cs typeface="Arial"/>
              </a:rPr>
              <a:t>Intel Assembly Language:</a:t>
            </a:r>
          </a:p>
          <a:p>
            <a:pPr defTabSz="914400" eaLnBrk="1" hangingPunct="1">
              <a:spcBef>
                <a:spcPct val="30000"/>
              </a:spcBef>
            </a:pPr>
            <a:r>
              <a:rPr lang="en-US" sz="1600">
                <a:solidFill>
                  <a:prstClr val="black"/>
                </a:solidFill>
                <a:latin typeface="Arial"/>
                <a:cs typeface="Arial"/>
              </a:rPr>
              <a:t>mov	eax, A</a:t>
            </a:r>
          </a:p>
          <a:p>
            <a:pPr defTabSz="914400" eaLnBrk="1" hangingPunct="1">
              <a:spcBef>
                <a:spcPct val="30000"/>
              </a:spcBef>
            </a:pPr>
            <a:r>
              <a:rPr lang="en-US" sz="1600">
                <a:solidFill>
                  <a:prstClr val="black"/>
                </a:solidFill>
                <a:latin typeface="Arial"/>
                <a:cs typeface="Arial"/>
              </a:rPr>
              <a:t>mul	B</a:t>
            </a:r>
          </a:p>
          <a:p>
            <a:pPr defTabSz="914400" eaLnBrk="1" hangingPunct="1">
              <a:spcBef>
                <a:spcPct val="30000"/>
              </a:spcBef>
            </a:pPr>
            <a:r>
              <a:rPr lang="en-US" sz="1600">
                <a:solidFill>
                  <a:prstClr val="black"/>
                </a:solidFill>
                <a:latin typeface="Arial"/>
                <a:cs typeface="Arial"/>
              </a:rPr>
              <a:t>add	eax, 10</a:t>
            </a:r>
          </a:p>
          <a:p>
            <a:pPr defTabSz="914400" eaLnBrk="1" hangingPunct="1">
              <a:spcBef>
                <a:spcPct val="30000"/>
              </a:spcBef>
            </a:pPr>
            <a:r>
              <a:rPr lang="en-US" sz="1600">
                <a:solidFill>
                  <a:prstClr val="black"/>
                </a:solidFill>
                <a:latin typeface="Arial"/>
                <a:cs typeface="Arial"/>
              </a:rPr>
              <a:t>mov	D, eax</a:t>
            </a:r>
          </a:p>
        </p:txBody>
      </p:sp>
      <p:sp>
        <p:nvSpPr>
          <p:cNvPr id="12" name="Text Box 6"/>
          <p:cNvSpPr txBox="1">
            <a:spLocks noChangeArrowheads="1"/>
          </p:cNvSpPr>
          <p:nvPr/>
        </p:nvSpPr>
        <p:spPr bwMode="auto">
          <a:xfrm>
            <a:off x="6097589" y="3886201"/>
            <a:ext cx="2662237" cy="1803571"/>
          </a:xfrm>
          <a:prstGeom prst="rect">
            <a:avLst/>
          </a:prstGeom>
          <a:solidFill>
            <a:srgbClr val="FFCCFF"/>
          </a:solidFill>
          <a:ln w="9525">
            <a:solidFill>
              <a:schemeClr val="tx1"/>
            </a:solidFill>
            <a:miter lim="800000"/>
            <a:headEnd/>
            <a:tailEnd/>
          </a:ln>
        </p:spPr>
        <p:txBody>
          <a:bodyPr wrap="square" tIns="137160" bIns="137160">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dirty="0">
                <a:solidFill>
                  <a:srgbClr val="1F497D"/>
                </a:solidFill>
                <a:latin typeface="Arial"/>
                <a:cs typeface="Arial"/>
              </a:rPr>
              <a:t>Intel Machine Language:</a:t>
            </a:r>
          </a:p>
          <a:p>
            <a:pPr defTabSz="914400" eaLnBrk="1" hangingPunct="1">
              <a:spcBef>
                <a:spcPct val="30000"/>
              </a:spcBef>
            </a:pPr>
            <a:r>
              <a:rPr lang="en-US" sz="1600" dirty="0">
                <a:solidFill>
                  <a:prstClr val="black"/>
                </a:solidFill>
                <a:latin typeface="Arial"/>
                <a:cs typeface="Arial"/>
              </a:rPr>
              <a:t>A1 00404000</a:t>
            </a:r>
          </a:p>
          <a:p>
            <a:pPr defTabSz="914400" eaLnBrk="1" hangingPunct="1">
              <a:spcBef>
                <a:spcPct val="30000"/>
              </a:spcBef>
            </a:pPr>
            <a:r>
              <a:rPr lang="en-US" sz="1600" dirty="0">
                <a:solidFill>
                  <a:prstClr val="black"/>
                </a:solidFill>
                <a:latin typeface="Arial"/>
                <a:cs typeface="Arial"/>
              </a:rPr>
              <a:t>F7 25 00404004</a:t>
            </a:r>
          </a:p>
          <a:p>
            <a:pPr defTabSz="914400" eaLnBrk="1" hangingPunct="1">
              <a:spcBef>
                <a:spcPct val="30000"/>
              </a:spcBef>
            </a:pPr>
            <a:r>
              <a:rPr lang="en-US" sz="1600" dirty="0">
                <a:solidFill>
                  <a:prstClr val="black"/>
                </a:solidFill>
                <a:latin typeface="Arial"/>
                <a:cs typeface="Arial"/>
              </a:rPr>
              <a:t>83 C0 0A</a:t>
            </a:r>
          </a:p>
          <a:p>
            <a:pPr defTabSz="914400" eaLnBrk="1" hangingPunct="1">
              <a:spcBef>
                <a:spcPct val="30000"/>
              </a:spcBef>
            </a:pPr>
            <a:r>
              <a:rPr lang="en-US" sz="1600" dirty="0">
                <a:solidFill>
                  <a:prstClr val="black"/>
                </a:solidFill>
                <a:latin typeface="Arial"/>
                <a:cs typeface="Arial"/>
              </a:rPr>
              <a:t>A3 00404008</a:t>
            </a:r>
          </a:p>
        </p:txBody>
      </p:sp>
      <p:sp>
        <p:nvSpPr>
          <p:cNvPr id="13" name="AutoShape 10"/>
          <p:cNvSpPr>
            <a:spLocks noChangeArrowheads="1"/>
          </p:cNvSpPr>
          <p:nvPr/>
        </p:nvSpPr>
        <p:spPr bwMode="auto">
          <a:xfrm>
            <a:off x="3917951" y="2011364"/>
            <a:ext cx="346075" cy="34607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p>
            <a:pPr defTabSz="914400"/>
            <a:endParaRPr lang="en-US" sz="1400">
              <a:solidFill>
                <a:prstClr val="black"/>
              </a:solidFill>
              <a:latin typeface="Arial"/>
              <a:cs typeface="Arial"/>
            </a:endParaRPr>
          </a:p>
        </p:txBody>
      </p:sp>
      <p:sp>
        <p:nvSpPr>
          <p:cNvPr id="14" name="AutoShape 11"/>
          <p:cNvSpPr>
            <a:spLocks noChangeArrowheads="1"/>
          </p:cNvSpPr>
          <p:nvPr/>
        </p:nvSpPr>
        <p:spPr bwMode="auto">
          <a:xfrm>
            <a:off x="3917951" y="3221038"/>
            <a:ext cx="346075" cy="576262"/>
          </a:xfrm>
          <a:prstGeom prst="downArrow">
            <a:avLst>
              <a:gd name="adj1" fmla="val 49537"/>
              <a:gd name="adj2" fmla="val 58257"/>
            </a:avLst>
          </a:prstGeom>
          <a:solidFill>
            <a:schemeClr val="accent1"/>
          </a:solidFill>
          <a:ln w="9525">
            <a:solidFill>
              <a:schemeClr val="tx1"/>
            </a:solidFill>
            <a:miter lim="800000"/>
            <a:headEnd/>
            <a:tailEnd/>
          </a:ln>
        </p:spPr>
        <p:txBody>
          <a:bodyPr wrap="none" anchor="ctr"/>
          <a:lstStyle/>
          <a:p>
            <a:pPr defTabSz="914400"/>
            <a:endParaRPr lang="en-US" sz="1400">
              <a:solidFill>
                <a:prstClr val="black"/>
              </a:solidFill>
              <a:latin typeface="Arial"/>
              <a:cs typeface="Arial"/>
            </a:endParaRPr>
          </a:p>
        </p:txBody>
      </p:sp>
      <p:sp>
        <p:nvSpPr>
          <p:cNvPr id="15" name="AutoShape 12"/>
          <p:cNvSpPr>
            <a:spLocks noChangeArrowheads="1"/>
          </p:cNvSpPr>
          <p:nvPr/>
        </p:nvSpPr>
        <p:spPr bwMode="auto">
          <a:xfrm rot="16200000">
            <a:off x="5407026" y="4865689"/>
            <a:ext cx="346075" cy="346075"/>
          </a:xfrm>
          <a:prstGeom prst="downArrow">
            <a:avLst>
              <a:gd name="adj1" fmla="val 49537"/>
              <a:gd name="adj2" fmla="val 54694"/>
            </a:avLst>
          </a:prstGeom>
          <a:solidFill>
            <a:schemeClr val="accent1"/>
          </a:solidFill>
          <a:ln w="9525">
            <a:solidFill>
              <a:schemeClr val="tx1"/>
            </a:solidFill>
            <a:miter lim="800000"/>
            <a:headEnd/>
            <a:tailEnd/>
          </a:ln>
        </p:spPr>
        <p:txBody>
          <a:bodyPr wrap="none" anchor="ctr"/>
          <a:lstStyle/>
          <a:p>
            <a:pPr defTabSz="914400"/>
            <a:endParaRPr lang="en-US" sz="1400">
              <a:solidFill>
                <a:prstClr val="black"/>
              </a:solidFill>
              <a:latin typeface="Arial"/>
              <a:cs typeface="Arial"/>
            </a:endParaRPr>
          </a:p>
        </p:txBody>
      </p:sp>
      <p:sp>
        <p:nvSpPr>
          <p:cNvPr id="16" name="Rectangle 13"/>
          <p:cNvSpPr>
            <a:spLocks noChangeArrowheads="1"/>
          </p:cNvSpPr>
          <p:nvPr/>
        </p:nvSpPr>
        <p:spPr bwMode="auto">
          <a:xfrm>
            <a:off x="4492625" y="3163889"/>
            <a:ext cx="5565775"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defTabSz="914400"/>
            <a:r>
              <a:rPr lang="en-US" dirty="0">
                <a:solidFill>
                  <a:srgbClr val="000000"/>
                </a:solidFill>
                <a:latin typeface="Arial"/>
                <a:cs typeface="Arial"/>
              </a:rPr>
              <a:t>A statement in a high-level language is translated typically into several machine-level instructions</a:t>
            </a:r>
          </a:p>
        </p:txBody>
      </p:sp>
      <mc:AlternateContent xmlns:mc="http://schemas.openxmlformats.org/markup-compatibility/2006" xmlns:p14="http://schemas.microsoft.com/office/powerpoint/2010/main">
        <mc:Choice Requires="p14">
          <p:contentPart p14:bwMode="auto" r:id="rId2">
            <p14:nvContentPartPr>
              <p14:cNvPr id="17410" name="Ink 2"/>
              <p14:cNvContentPartPr>
                <a14:cpLocks xmlns:a14="http://schemas.microsoft.com/office/drawing/2010/main" noRot="1" noChangeAspect="1" noEditPoints="1" noChangeArrowheads="1" noChangeShapeType="1"/>
              </p14:cNvContentPartPr>
              <p14:nvPr/>
            </p14:nvContentPartPr>
            <p14:xfrm>
              <a:off x="2962275" y="3009901"/>
              <a:ext cx="5384800" cy="1751013"/>
            </p14:xfrm>
          </p:contentPart>
        </mc:Choice>
        <mc:Fallback xmlns="">
          <p:pic>
            <p:nvPicPr>
              <p:cNvPr id="17410" name="Ink 2"/>
              <p:cNvPicPr>
                <a:picLocks noRot="1" noChangeAspect="1" noEditPoints="1" noChangeArrowheads="1" noChangeShapeType="1"/>
              </p:cNvPicPr>
              <p:nvPr/>
            </p:nvPicPr>
            <p:blipFill>
              <a:blip r:embed="rId3"/>
              <a:stretch>
                <a:fillRect/>
              </a:stretch>
            </p:blipFill>
            <p:spPr>
              <a:xfrm>
                <a:off x="2955796" y="3003420"/>
                <a:ext cx="5397039" cy="176325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7411" name="Ink 3"/>
              <p14:cNvContentPartPr>
                <a14:cpLocks xmlns:a14="http://schemas.microsoft.com/office/drawing/2010/main" noRot="1" noChangeAspect="1" noEditPoints="1" noChangeArrowheads="1" noChangeShapeType="1"/>
              </p14:cNvContentPartPr>
              <p14:nvPr/>
            </p14:nvContentPartPr>
            <p14:xfrm>
              <a:off x="2898775" y="2455864"/>
              <a:ext cx="2376488" cy="777875"/>
            </p14:xfrm>
          </p:contentPart>
        </mc:Choice>
        <mc:Fallback xmlns="">
          <p:pic>
            <p:nvPicPr>
              <p:cNvPr id="17411" name="Ink 3"/>
              <p:cNvPicPr>
                <a:picLocks noRot="1" noChangeAspect="1" noEditPoints="1" noChangeArrowheads="1" noChangeShapeType="1"/>
              </p:cNvPicPr>
              <p:nvPr/>
            </p:nvPicPr>
            <p:blipFill>
              <a:blip r:embed="rId5"/>
              <a:stretch>
                <a:fillRect/>
              </a:stretch>
            </p:blipFill>
            <p:spPr>
              <a:xfrm>
                <a:off x="2892303" y="2449397"/>
                <a:ext cx="2388712" cy="79009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412" name="Ink 4"/>
              <p14:cNvContentPartPr>
                <a14:cpLocks xmlns:a14="http://schemas.microsoft.com/office/drawing/2010/main" noRot="1" noChangeAspect="1" noEditPoints="1" noChangeArrowheads="1" noChangeShapeType="1"/>
              </p14:cNvContentPartPr>
              <p14:nvPr/>
            </p14:nvContentPartPr>
            <p14:xfrm>
              <a:off x="6899276" y="2759076"/>
              <a:ext cx="100013" cy="430213"/>
            </p14:xfrm>
          </p:contentPart>
        </mc:Choice>
        <mc:Fallback xmlns="">
          <p:pic>
            <p:nvPicPr>
              <p:cNvPr id="17412" name="Ink 4"/>
              <p:cNvPicPr>
                <a:picLocks noRot="1" noChangeAspect="1" noEditPoints="1" noChangeArrowheads="1" noChangeShapeType="1"/>
              </p:cNvPicPr>
              <p:nvPr/>
            </p:nvPicPr>
            <p:blipFill>
              <a:blip r:embed="rId7"/>
              <a:stretch>
                <a:fillRect/>
              </a:stretch>
            </p:blipFill>
            <p:spPr>
              <a:xfrm>
                <a:off x="6892633" y="2752474"/>
                <a:ext cx="112561" cy="44268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413" name="Ink 5"/>
              <p14:cNvContentPartPr>
                <a14:cpLocks xmlns:a14="http://schemas.microsoft.com/office/drawing/2010/main" noRot="1" noChangeAspect="1" noEditPoints="1" noChangeArrowheads="1" noChangeShapeType="1"/>
              </p14:cNvContentPartPr>
              <p14:nvPr/>
            </p14:nvContentPartPr>
            <p14:xfrm>
              <a:off x="2809875" y="4357689"/>
              <a:ext cx="3536950" cy="1349375"/>
            </p14:xfrm>
          </p:contentPart>
        </mc:Choice>
        <mc:Fallback xmlns="">
          <p:pic>
            <p:nvPicPr>
              <p:cNvPr id="17413" name="Ink 5"/>
              <p:cNvPicPr>
                <a:picLocks noRot="1" noChangeAspect="1" noEditPoints="1" noChangeArrowheads="1" noChangeShapeType="1"/>
              </p:cNvPicPr>
              <p:nvPr/>
            </p:nvPicPr>
            <p:blipFill>
              <a:blip r:embed="rId9"/>
              <a:stretch>
                <a:fillRect/>
              </a:stretch>
            </p:blipFill>
            <p:spPr>
              <a:xfrm>
                <a:off x="2803386" y="4351207"/>
                <a:ext cx="3549207" cy="136161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414" name="Ink 6"/>
              <p14:cNvContentPartPr>
                <a14:cpLocks xmlns:a14="http://schemas.microsoft.com/office/drawing/2010/main" noRot="1" noChangeAspect="1" noEditPoints="1" noChangeArrowheads="1" noChangeShapeType="1"/>
              </p14:cNvContentPartPr>
              <p14:nvPr/>
            </p14:nvContentPartPr>
            <p14:xfrm>
              <a:off x="4462463" y="4643439"/>
              <a:ext cx="419100" cy="242887"/>
            </p14:xfrm>
          </p:contentPart>
        </mc:Choice>
        <mc:Fallback xmlns="">
          <p:pic>
            <p:nvPicPr>
              <p:cNvPr id="17414" name="Ink 6"/>
              <p:cNvPicPr>
                <a:picLocks noRot="1" noChangeAspect="1" noEditPoints="1" noChangeArrowheads="1" noChangeShapeType="1"/>
              </p:cNvPicPr>
              <p:nvPr/>
            </p:nvPicPr>
            <p:blipFill>
              <a:blip r:embed="rId11"/>
              <a:stretch>
                <a:fillRect/>
              </a:stretch>
            </p:blipFill>
            <p:spPr>
              <a:xfrm>
                <a:off x="4455999" y="4637019"/>
                <a:ext cx="431310" cy="255014"/>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415" name="Ink 7"/>
              <p14:cNvContentPartPr>
                <a14:cpLocks xmlns:a14="http://schemas.microsoft.com/office/drawing/2010/main" noRot="1" noChangeAspect="1" noEditPoints="1" noChangeArrowheads="1" noChangeShapeType="1"/>
              </p14:cNvContentPartPr>
              <p14:nvPr/>
            </p14:nvContentPartPr>
            <p14:xfrm>
              <a:off x="4391025" y="5224464"/>
              <a:ext cx="7938" cy="26987"/>
            </p14:xfrm>
          </p:contentPart>
        </mc:Choice>
        <mc:Fallback xmlns="">
          <p:pic>
            <p:nvPicPr>
              <p:cNvPr id="17415" name="Ink 7"/>
              <p:cNvPicPr>
                <a:picLocks noRot="1" noChangeAspect="1" noEditPoints="1" noChangeArrowheads="1" noChangeShapeType="1"/>
              </p:cNvPicPr>
              <p:nvPr/>
            </p:nvPicPr>
            <p:blipFill>
              <a:blip r:embed="rId13"/>
              <a:stretch>
                <a:fillRect/>
              </a:stretch>
            </p:blipFill>
            <p:spPr>
              <a:xfrm>
                <a:off x="4387540" y="5218072"/>
                <a:ext cx="14521" cy="390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7416" name="Ink 8"/>
              <p14:cNvContentPartPr>
                <a14:cpLocks xmlns:a14="http://schemas.microsoft.com/office/drawing/2010/main" noRot="1" noChangeAspect="1" noEditPoints="1" noChangeArrowheads="1" noChangeShapeType="1"/>
              </p14:cNvContentPartPr>
              <p14:nvPr/>
            </p14:nvContentPartPr>
            <p14:xfrm>
              <a:off x="3622676" y="5554664"/>
              <a:ext cx="455613" cy="420687"/>
            </p14:xfrm>
          </p:contentPart>
        </mc:Choice>
        <mc:Fallback xmlns="">
          <p:pic>
            <p:nvPicPr>
              <p:cNvPr id="17416" name="Ink 8"/>
              <p:cNvPicPr>
                <a:picLocks noRot="1" noChangeAspect="1" noEditPoints="1" noChangeArrowheads="1" noChangeShapeType="1"/>
              </p:cNvPicPr>
              <p:nvPr/>
            </p:nvPicPr>
            <p:blipFill>
              <a:blip r:embed="rId15"/>
              <a:stretch>
                <a:fillRect/>
              </a:stretch>
            </p:blipFill>
            <p:spPr>
              <a:xfrm>
                <a:off x="3616254" y="5548186"/>
                <a:ext cx="467744" cy="432923"/>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417" name="Ink 9"/>
              <p14:cNvContentPartPr>
                <a14:cpLocks xmlns:a14="http://schemas.microsoft.com/office/drawing/2010/main" noRot="1" noChangeAspect="1" noEditPoints="1" noChangeArrowheads="1" noChangeShapeType="1"/>
              </p14:cNvContentPartPr>
              <p14:nvPr/>
            </p14:nvContentPartPr>
            <p14:xfrm>
              <a:off x="7731125" y="803275"/>
              <a:ext cx="2116138" cy="2179638"/>
            </p14:xfrm>
          </p:contentPart>
        </mc:Choice>
        <mc:Fallback xmlns="">
          <p:pic>
            <p:nvPicPr>
              <p:cNvPr id="17417" name="Ink 9"/>
              <p:cNvPicPr>
                <a:picLocks noRot="1" noChangeAspect="1" noEditPoints="1" noChangeArrowheads="1" noChangeShapeType="1"/>
              </p:cNvPicPr>
              <p:nvPr/>
            </p:nvPicPr>
            <p:blipFill>
              <a:blip r:embed="rId17"/>
              <a:stretch>
                <a:fillRect/>
              </a:stretch>
            </p:blipFill>
            <p:spPr>
              <a:xfrm>
                <a:off x="7724647" y="796783"/>
                <a:ext cx="2128374" cy="2191901"/>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418" name="Ink 10"/>
              <p14:cNvContentPartPr>
                <a14:cpLocks xmlns:a14="http://schemas.microsoft.com/office/drawing/2010/main" noRot="1" noChangeAspect="1" noEditPoints="1" noChangeArrowheads="1" noChangeShapeType="1"/>
              </p14:cNvContentPartPr>
              <p14:nvPr/>
            </p14:nvContentPartPr>
            <p14:xfrm>
              <a:off x="7864475" y="4492625"/>
              <a:ext cx="660400" cy="1036638"/>
            </p14:xfrm>
          </p:contentPart>
        </mc:Choice>
        <mc:Fallback xmlns="">
          <p:pic>
            <p:nvPicPr>
              <p:cNvPr id="17418" name="Ink 10"/>
              <p:cNvPicPr>
                <a:picLocks noRot="1" noChangeAspect="1" noEditPoints="1" noChangeArrowheads="1" noChangeShapeType="1"/>
              </p:cNvPicPr>
              <p:nvPr/>
            </p:nvPicPr>
            <p:blipFill>
              <a:blip r:embed="rId19"/>
              <a:stretch>
                <a:fillRect/>
              </a:stretch>
            </p:blipFill>
            <p:spPr>
              <a:xfrm>
                <a:off x="7858029" y="4486146"/>
                <a:ext cx="672577" cy="1048876"/>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419" name="Ink 11"/>
              <p14:cNvContentPartPr>
                <a14:cpLocks xmlns:a14="http://schemas.microsoft.com/office/drawing/2010/main" noRot="1" noChangeAspect="1" noEditPoints="1" noChangeArrowheads="1" noChangeShapeType="1"/>
              </p14:cNvContentPartPr>
              <p14:nvPr/>
            </p14:nvContentPartPr>
            <p14:xfrm>
              <a:off x="2613025" y="1160464"/>
              <a:ext cx="1073150" cy="974725"/>
            </p14:xfrm>
          </p:contentPart>
        </mc:Choice>
        <mc:Fallback xmlns="">
          <p:pic>
            <p:nvPicPr>
              <p:cNvPr id="17419" name="Ink 11"/>
              <p:cNvPicPr>
                <a:picLocks noRot="1" noChangeAspect="1" noEditPoints="1" noChangeArrowheads="1" noChangeShapeType="1"/>
              </p:cNvPicPr>
              <p:nvPr/>
            </p:nvPicPr>
            <p:blipFill>
              <a:blip r:embed="rId21"/>
              <a:stretch>
                <a:fillRect/>
              </a:stretch>
            </p:blipFill>
            <p:spPr>
              <a:xfrm>
                <a:off x="2606541" y="1153963"/>
                <a:ext cx="1085398" cy="987004"/>
              </a:xfrm>
              <a:prstGeom prst="rect">
                <a:avLst/>
              </a:prstGeom>
            </p:spPr>
          </p:pic>
        </mc:Fallback>
      </mc:AlternateContent>
    </p:spTree>
    <p:extLst>
      <p:ext uri="{BB962C8B-B14F-4D97-AF65-F5344CB8AC3E}">
        <p14:creationId xmlns:p14="http://schemas.microsoft.com/office/powerpoint/2010/main" val="77717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Mapping Between Assembly Language and HLL</a:t>
            </a:r>
            <a:endParaRPr lang="en-US" sz="2400" b="1" dirty="0">
              <a:solidFill>
                <a:prstClr val="black"/>
              </a:solidFill>
              <a:latin typeface="Arial"/>
              <a:cs typeface="Arial"/>
            </a:endParaRPr>
          </a:p>
        </p:txBody>
      </p:sp>
      <p:sp>
        <p:nvSpPr>
          <p:cNvPr id="6" name="TextBox 5"/>
          <p:cNvSpPr txBox="1"/>
          <p:nvPr/>
        </p:nvSpPr>
        <p:spPr>
          <a:xfrm>
            <a:off x="2286000" y="609600"/>
            <a:ext cx="81534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r>
              <a:rPr lang="en-US" sz="2400" dirty="0">
                <a:solidFill>
                  <a:prstClr val="black"/>
                </a:solidFill>
                <a:latin typeface="Arial" charset="0"/>
                <a:cs typeface="Arial" charset="0"/>
              </a:rPr>
              <a:t>Translating HLL programs to machine language programs is not a one-to-one mapping </a:t>
            </a:r>
          </a:p>
          <a:p>
            <a:pPr marL="285750" indent="-285750" defTabSz="914400">
              <a:spcBef>
                <a:spcPts val="1200"/>
              </a:spcBef>
              <a:buFont typeface="Arial"/>
              <a:buChar char="•"/>
            </a:pPr>
            <a:r>
              <a:rPr lang="en-US" sz="2400" dirty="0">
                <a:solidFill>
                  <a:prstClr val="black"/>
                </a:solidFill>
                <a:latin typeface="Arial" charset="0"/>
                <a:cs typeface="Arial" charset="0"/>
              </a:rPr>
              <a:t>A HLL instruction (usually called a statement) will be translated to one or more machine language instructions </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pic>
        <p:nvPicPr>
          <p:cNvPr id="17" name="Picture 3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95600" y="3048000"/>
            <a:ext cx="635458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18434" name="Ink 2"/>
              <p14:cNvContentPartPr>
                <a14:cpLocks xmlns:a14="http://schemas.microsoft.com/office/drawing/2010/main" noRot="1" noChangeAspect="1" noEditPoints="1" noChangeArrowheads="1" noChangeShapeType="1"/>
              </p14:cNvContentPartPr>
              <p14:nvPr/>
            </p14:nvContentPartPr>
            <p14:xfrm>
              <a:off x="4676776" y="4803776"/>
              <a:ext cx="911225" cy="474663"/>
            </p14:xfrm>
          </p:contentPart>
        </mc:Choice>
        <mc:Fallback xmlns="">
          <p:pic>
            <p:nvPicPr>
              <p:cNvPr id="18434" name="Ink 2"/>
              <p:cNvPicPr>
                <a:picLocks noRot="1" noChangeAspect="1" noEditPoints="1" noChangeArrowheads="1" noChangeShapeType="1"/>
              </p:cNvPicPr>
              <p:nvPr/>
            </p:nvPicPr>
            <p:blipFill>
              <a:blip r:embed="rId4"/>
              <a:stretch>
                <a:fillRect/>
              </a:stretch>
            </p:blipFill>
            <p:spPr>
              <a:xfrm>
                <a:off x="4670301" y="4797289"/>
                <a:ext cx="923456" cy="486917"/>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435" name="Ink 3"/>
              <p14:cNvContentPartPr>
                <a14:cpLocks xmlns:a14="http://schemas.microsoft.com/office/drawing/2010/main" noRot="1" noChangeAspect="1" noEditPoints="1" noChangeArrowheads="1" noChangeShapeType="1"/>
              </p14:cNvContentPartPr>
              <p14:nvPr/>
            </p14:nvContentPartPr>
            <p14:xfrm>
              <a:off x="6507163" y="4421188"/>
              <a:ext cx="482600" cy="1187450"/>
            </p14:xfrm>
          </p:contentPart>
        </mc:Choice>
        <mc:Fallback xmlns="">
          <p:pic>
            <p:nvPicPr>
              <p:cNvPr id="18435" name="Ink 3"/>
              <p:cNvPicPr>
                <a:picLocks noRot="1" noChangeAspect="1" noEditPoints="1" noChangeArrowheads="1" noChangeShapeType="1"/>
              </p:cNvPicPr>
              <p:nvPr/>
            </p:nvPicPr>
            <p:blipFill>
              <a:blip r:embed="rId6"/>
              <a:stretch>
                <a:fillRect/>
              </a:stretch>
            </p:blipFill>
            <p:spPr>
              <a:xfrm>
                <a:off x="6500680" y="4414715"/>
                <a:ext cx="494845" cy="1199677"/>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436" name="Ink 4"/>
              <p14:cNvContentPartPr>
                <a14:cpLocks xmlns:a14="http://schemas.microsoft.com/office/drawing/2010/main" noRot="1" noChangeAspect="1" noEditPoints="1" noChangeArrowheads="1" noChangeShapeType="1"/>
              </p14:cNvContentPartPr>
              <p14:nvPr/>
            </p14:nvContentPartPr>
            <p14:xfrm>
              <a:off x="6765925" y="4465639"/>
              <a:ext cx="1588" cy="9525"/>
            </p14:xfrm>
          </p:contentPart>
        </mc:Choice>
        <mc:Fallback xmlns="">
          <p:pic>
            <p:nvPicPr>
              <p:cNvPr id="18436" name="Ink 4"/>
              <p:cNvPicPr>
                <a:picLocks noRot="1" noChangeAspect="1" noEditPoints="1" noChangeArrowheads="1" noChangeShapeType="1"/>
              </p:cNvPicPr>
              <p:nvPr/>
            </p:nvPicPr>
            <p:blipFill>
              <a:blip r:embed="rId8"/>
              <a:stretch>
                <a:fillRect/>
              </a:stretch>
            </p:blipFill>
            <p:spPr>
              <a:xfrm>
                <a:off x="6737341" y="4458781"/>
                <a:ext cx="55580" cy="22479"/>
              </a:xfrm>
              <a:prstGeom prst="rect">
                <a:avLst/>
              </a:prstGeom>
            </p:spPr>
          </p:pic>
        </mc:Fallback>
      </mc:AlternateContent>
    </p:spTree>
    <p:extLst>
      <p:ext uri="{BB962C8B-B14F-4D97-AF65-F5344CB8AC3E}">
        <p14:creationId xmlns:p14="http://schemas.microsoft.com/office/powerpoint/2010/main" val="2281267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28800" y="152400"/>
            <a:ext cx="86106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Advantages of High-Level Languages</a:t>
            </a:r>
            <a:endParaRPr lang="en-US" sz="2400" b="1" dirty="0">
              <a:solidFill>
                <a:prstClr val="black"/>
              </a:solidFill>
              <a:latin typeface="Arial"/>
              <a:cs typeface="Arial"/>
            </a:endParaRPr>
          </a:p>
        </p:txBody>
      </p:sp>
      <p:sp>
        <p:nvSpPr>
          <p:cNvPr id="6" name="TextBox 5"/>
          <p:cNvSpPr txBox="1"/>
          <p:nvPr/>
        </p:nvSpPr>
        <p:spPr>
          <a:xfrm>
            <a:off x="1905000" y="609600"/>
            <a:ext cx="85344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400" dirty="0">
              <a:solidFill>
                <a:prstClr val="black"/>
              </a:solidFill>
              <a:latin typeface="Arial" charset="0"/>
              <a:cs typeface="Arial" charset="0"/>
            </a:endParaRPr>
          </a:p>
          <a:p>
            <a:pPr marL="285750" indent="-285750" defTabSz="914400">
              <a:spcBef>
                <a:spcPts val="1200"/>
              </a:spcBef>
              <a:buFont typeface="Arial"/>
              <a:buChar char="•"/>
            </a:pPr>
            <a:r>
              <a:rPr lang="en-US" sz="2400" dirty="0">
                <a:solidFill>
                  <a:prstClr val="black"/>
                </a:solidFill>
                <a:latin typeface="Arial" charset="0"/>
                <a:cs typeface="Arial" charset="0"/>
              </a:rPr>
              <a:t>Program development is faster</a:t>
            </a:r>
          </a:p>
          <a:p>
            <a:pPr marL="742950" lvl="1" indent="-285750" defTabSz="914400">
              <a:spcBef>
                <a:spcPts val="1200"/>
              </a:spcBef>
              <a:buFont typeface="Arial"/>
              <a:buChar char="•"/>
            </a:pPr>
            <a:r>
              <a:rPr lang="en-US" sz="2000" dirty="0">
                <a:solidFill>
                  <a:prstClr val="black"/>
                </a:solidFill>
                <a:latin typeface="Arial" charset="0"/>
                <a:cs typeface="Arial" charset="0"/>
              </a:rPr>
              <a:t>High-level statements: fewer instructions to code</a:t>
            </a:r>
          </a:p>
          <a:p>
            <a:pPr marL="285750" indent="-285750" defTabSz="914400">
              <a:spcBef>
                <a:spcPts val="1200"/>
              </a:spcBef>
              <a:buFont typeface="Arial"/>
              <a:buChar char="•"/>
            </a:pPr>
            <a:r>
              <a:rPr lang="en-US" sz="2400" dirty="0">
                <a:solidFill>
                  <a:prstClr val="black"/>
                </a:solidFill>
                <a:latin typeface="Arial" charset="0"/>
                <a:cs typeface="Arial" charset="0"/>
              </a:rPr>
              <a:t>Program maintenance is easier</a:t>
            </a:r>
          </a:p>
          <a:p>
            <a:pPr marL="742950" lvl="1" indent="-285750" defTabSz="914400">
              <a:spcBef>
                <a:spcPts val="1200"/>
              </a:spcBef>
              <a:buFont typeface="Arial"/>
              <a:buChar char="•"/>
            </a:pPr>
            <a:r>
              <a:rPr lang="en-US" sz="2000" dirty="0">
                <a:solidFill>
                  <a:prstClr val="black"/>
                </a:solidFill>
                <a:latin typeface="Arial" charset="0"/>
                <a:cs typeface="Arial" charset="0"/>
              </a:rPr>
              <a:t>For the same above reasons</a:t>
            </a:r>
          </a:p>
          <a:p>
            <a:pPr marL="285750" indent="-285750" defTabSz="914400">
              <a:spcBef>
                <a:spcPts val="1200"/>
              </a:spcBef>
              <a:buFont typeface="Arial"/>
              <a:buChar char="•"/>
            </a:pPr>
            <a:r>
              <a:rPr lang="en-US" sz="2400" dirty="0">
                <a:solidFill>
                  <a:prstClr val="black"/>
                </a:solidFill>
                <a:latin typeface="Arial" charset="0"/>
                <a:cs typeface="Arial" charset="0"/>
              </a:rPr>
              <a:t>Programs are portable</a:t>
            </a:r>
          </a:p>
          <a:p>
            <a:pPr marL="742950" lvl="1" indent="-285750" defTabSz="914400">
              <a:spcBef>
                <a:spcPts val="1200"/>
              </a:spcBef>
              <a:buFont typeface="Arial"/>
              <a:buChar char="•"/>
            </a:pPr>
            <a:r>
              <a:rPr lang="en-US" sz="2000" dirty="0">
                <a:solidFill>
                  <a:prstClr val="black"/>
                </a:solidFill>
                <a:latin typeface="Arial" charset="0"/>
                <a:cs typeface="Arial" charset="0"/>
              </a:rPr>
              <a:t>Contain few machine-dependent details</a:t>
            </a:r>
          </a:p>
          <a:p>
            <a:pPr marL="1200150" lvl="2" indent="-285750" defTabSz="914400">
              <a:spcBef>
                <a:spcPts val="1200"/>
              </a:spcBef>
              <a:buFont typeface="Arial"/>
              <a:buChar char="•"/>
            </a:pPr>
            <a:r>
              <a:rPr lang="en-US" sz="2000" dirty="0">
                <a:solidFill>
                  <a:prstClr val="black"/>
                </a:solidFill>
                <a:latin typeface="Arial" charset="0"/>
                <a:cs typeface="Arial" charset="0"/>
              </a:rPr>
              <a:t>Can be used with little or no modifications on different machines</a:t>
            </a:r>
          </a:p>
          <a:p>
            <a:pPr marL="742950" lvl="1" indent="-285750" defTabSz="914400">
              <a:spcBef>
                <a:spcPts val="1200"/>
              </a:spcBef>
              <a:buFont typeface="Arial"/>
              <a:buChar char="•"/>
            </a:pPr>
            <a:r>
              <a:rPr lang="en-US" sz="2000" dirty="0">
                <a:solidFill>
                  <a:prstClr val="black"/>
                </a:solidFill>
                <a:latin typeface="Arial" charset="0"/>
                <a:cs typeface="Arial" charset="0"/>
              </a:rPr>
              <a:t>Compiler translates to the target machine language</a:t>
            </a:r>
          </a:p>
          <a:p>
            <a:pPr marL="742950" lvl="1" indent="-285750" defTabSz="914400">
              <a:spcBef>
                <a:spcPts val="1200"/>
              </a:spcBef>
              <a:buFont typeface="Arial"/>
              <a:buChar char="•"/>
            </a:pPr>
            <a:r>
              <a:rPr lang="en-US" sz="2000" dirty="0">
                <a:solidFill>
                  <a:prstClr val="black"/>
                </a:solidFill>
                <a:latin typeface="Arial" charset="0"/>
                <a:cs typeface="Arial" charset="0"/>
              </a:rPr>
              <a:t>However, Assembly language programs are not portable</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8210410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C0365A3-9839-4FC6-BFF6-7115C711FD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graphicFrame>
        <p:nvGraphicFramePr>
          <p:cNvPr id="6" name="Content Placeholder 2">
            <a:extLst>
              <a:ext uri="{FF2B5EF4-FFF2-40B4-BE49-F238E27FC236}">
                <a16:creationId xmlns:a16="http://schemas.microsoft.com/office/drawing/2014/main" xmlns="" id="{0C2C4DF3-546F-432C-8675-CB52E2440C62}"/>
              </a:ext>
            </a:extLst>
          </p:cNvPr>
          <p:cNvGraphicFramePr>
            <a:graphicFrameLocks noGrp="1"/>
          </p:cNvGraphicFramePr>
          <p:nvPr>
            <p:ph idx="1"/>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0234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xmlns="" id="{A83D57AA-5001-4AD4-BF11-63D07E5BCE40}"/>
              </a:ext>
            </a:extLst>
          </p:cNvPr>
          <p:cNvGraphicFramePr>
            <a:graphicFrameLocks noGrp="1"/>
          </p:cNvGraphicFramePr>
          <p:nvPr>
            <p:ph idx="1"/>
          </p:nvPr>
        </p:nvGraphicFramePr>
        <p:xfrm>
          <a:off x="1023938" y="2286000"/>
          <a:ext cx="9720262"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980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C61657BD-3333-446A-A16A-CBDC77C8E55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xmlns="" id="{52CAFF06-4D3A-42A5-8614-B1FA47EA0F6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pic>
        <p:nvPicPr>
          <p:cNvPr id="4" name="Picture 3">
            <a:extLst>
              <a:ext uri="{FF2B5EF4-FFF2-40B4-BE49-F238E27FC236}">
                <a16:creationId xmlns:a16="http://schemas.microsoft.com/office/drawing/2014/main" xmlns="" id="{278464ED-2DCE-43C6-9C6C-E82A91BD4041}"/>
              </a:ext>
            </a:extLst>
          </p:cNvPr>
          <p:cNvPicPr>
            <a:picLocks noChangeAspect="1"/>
          </p:cNvPicPr>
          <p:nvPr/>
        </p:nvPicPr>
        <p:blipFill>
          <a:blip r:embed="rId2">
            <a:duotone>
              <a:prstClr val="black"/>
              <a:schemeClr val="accent6">
                <a:tint val="45000"/>
                <a:satMod val="400000"/>
              </a:schemeClr>
            </a:duotone>
          </a:blip>
          <a:stretch>
            <a:fillRect/>
          </a:stretch>
        </p:blipFill>
        <p:spPr>
          <a:xfrm>
            <a:off x="1929863" y="804333"/>
            <a:ext cx="8332271" cy="5249331"/>
          </a:xfrm>
          <a:prstGeom prst="rect">
            <a:avLst/>
          </a:prstGeom>
        </p:spPr>
      </p:pic>
    </p:spTree>
    <p:extLst>
      <p:ext uri="{BB962C8B-B14F-4D97-AF65-F5344CB8AC3E}">
        <p14:creationId xmlns:p14="http://schemas.microsoft.com/office/powerpoint/2010/main" val="2407309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67000" y="152400"/>
            <a:ext cx="7772400" cy="523220"/>
          </a:xfrm>
          <a:prstGeom prst="rect">
            <a:avLst/>
          </a:prstGeom>
          <a:noFill/>
          <a:ln>
            <a:noFill/>
          </a:ln>
        </p:spPr>
        <p:txBody>
          <a:bodyPr wrap="square" rtlCol="0">
            <a:spAutoFit/>
          </a:bodyPr>
          <a:lstStyle/>
          <a:p>
            <a:pPr algn="ctr" defTabSz="914400"/>
            <a:r>
              <a:rPr lang="en-US" sz="2800" b="1" dirty="0">
                <a:solidFill>
                  <a:prstClr val="black"/>
                </a:solidFill>
                <a:latin typeface="Arial" pitchFamily="34" charset="0"/>
                <a:cs typeface="Arial" pitchFamily="34" charset="0"/>
              </a:rPr>
              <a:t>Computing Machines</a:t>
            </a:r>
            <a:endParaRPr lang="en-US" sz="2400" dirty="0">
              <a:solidFill>
                <a:prstClr val="black"/>
              </a:solidFill>
              <a:latin typeface="Arial" pitchFamily="34" charset="0"/>
              <a:cs typeface="Arial" pitchFamily="34" charset="0"/>
            </a:endParaRPr>
          </a:p>
        </p:txBody>
      </p:sp>
      <p:sp>
        <p:nvSpPr>
          <p:cNvPr id="6" name="TextBox 5"/>
          <p:cNvSpPr txBox="1"/>
          <p:nvPr/>
        </p:nvSpPr>
        <p:spPr>
          <a:xfrm>
            <a:off x="2819400" y="609600"/>
            <a:ext cx="7620000" cy="7889532"/>
          </a:xfrm>
          <a:prstGeom prst="rect">
            <a:avLst/>
          </a:prstGeom>
          <a:noFill/>
          <a:ln>
            <a:noFill/>
          </a:ln>
        </p:spPr>
        <p:txBody>
          <a:bodyPr wrap="square" numCol="1" rtlCol="0">
            <a:spAutoFit/>
          </a:bodyPr>
          <a:lstStyle/>
          <a:p>
            <a:pPr defTabSz="914400">
              <a:lnSpc>
                <a:spcPct val="110000"/>
              </a:lnSpc>
            </a:pPr>
            <a:r>
              <a:rPr lang="en-US" sz="2400" dirty="0">
                <a:solidFill>
                  <a:prstClr val="black"/>
                </a:solidFill>
                <a:latin typeface="Calibri"/>
              </a:rPr>
              <a:t> </a:t>
            </a:r>
            <a:endParaRPr lang="en-US" sz="2400" b="1" dirty="0">
              <a:solidFill>
                <a:prstClr val="black"/>
              </a:solidFill>
              <a:latin typeface="Calibri"/>
            </a:endParaRPr>
          </a:p>
          <a:p>
            <a:pPr marL="742950" lvl="1" indent="-285750" defTabSz="914400">
              <a:lnSpc>
                <a:spcPct val="110000"/>
              </a:lnSpc>
              <a:spcBef>
                <a:spcPts val="1200"/>
              </a:spcBef>
              <a:buFont typeface="Arial"/>
              <a:buChar char="•"/>
            </a:pPr>
            <a:r>
              <a:rPr lang="en-US" sz="2400" i="1" u="sng" dirty="0">
                <a:solidFill>
                  <a:prstClr val="black"/>
                </a:solidFill>
                <a:latin typeface="Calibri"/>
              </a:rPr>
              <a:t>General purpose</a:t>
            </a:r>
            <a:r>
              <a:rPr lang="en-US" sz="2400" dirty="0">
                <a:solidFill>
                  <a:prstClr val="black"/>
                </a:solidFill>
                <a:latin typeface="Calibri"/>
              </a:rPr>
              <a:t>: servers, desktops, laptops, PDAs, etc.</a:t>
            </a:r>
          </a:p>
          <a:p>
            <a:pPr marL="742950" lvl="1" indent="-285750" defTabSz="914400">
              <a:lnSpc>
                <a:spcPct val="110000"/>
              </a:lnSpc>
              <a:spcBef>
                <a:spcPts val="1200"/>
              </a:spcBef>
              <a:buFont typeface="Arial"/>
              <a:buChar char="•"/>
            </a:pPr>
            <a:r>
              <a:rPr lang="en-US" sz="2400" i="1" u="sng" dirty="0">
                <a:solidFill>
                  <a:prstClr val="black"/>
                </a:solidFill>
                <a:latin typeface="Calibri"/>
              </a:rPr>
              <a:t>Special purpose</a:t>
            </a:r>
            <a:r>
              <a:rPr lang="en-US" sz="2400" dirty="0">
                <a:solidFill>
                  <a:prstClr val="black"/>
                </a:solidFill>
                <a:latin typeface="Calibri"/>
              </a:rPr>
              <a:t>: cash registers, ATMs, games, Mobile Phones, etc.</a:t>
            </a:r>
          </a:p>
          <a:p>
            <a:pPr marL="742950" lvl="1" indent="-285750" defTabSz="914400">
              <a:lnSpc>
                <a:spcPct val="110000"/>
              </a:lnSpc>
              <a:spcBef>
                <a:spcPts val="1200"/>
              </a:spcBef>
              <a:buFont typeface="Arial"/>
              <a:buChar char="•"/>
            </a:pPr>
            <a:r>
              <a:rPr lang="en-US" sz="2400" i="1" u="sng" dirty="0">
                <a:solidFill>
                  <a:prstClr val="black"/>
                </a:solidFill>
                <a:latin typeface="Calibri"/>
              </a:rPr>
              <a:t>Embedded</a:t>
            </a:r>
            <a:r>
              <a:rPr lang="en-US" sz="2400" dirty="0">
                <a:solidFill>
                  <a:prstClr val="black"/>
                </a:solidFill>
                <a:latin typeface="Calibri"/>
              </a:rPr>
              <a:t>: cars, door locks, printers, digital players, industrial machinery, medical equipment, etc.</a:t>
            </a:r>
          </a:p>
          <a:p>
            <a:pPr defTabSz="914400">
              <a:lnSpc>
                <a:spcPct val="160000"/>
              </a:lnSpc>
            </a:pPr>
            <a:r>
              <a:rPr lang="en-US" sz="2400" b="1" dirty="0">
                <a:solidFill>
                  <a:prstClr val="black"/>
                </a:solidFill>
                <a:latin typeface="Calibri"/>
              </a:rPr>
              <a:t> Distinguishing Characteristics</a:t>
            </a:r>
          </a:p>
          <a:p>
            <a:pPr marL="742950" lvl="1" indent="-285750" defTabSz="914400">
              <a:lnSpc>
                <a:spcPct val="110000"/>
              </a:lnSpc>
              <a:spcBef>
                <a:spcPts val="1200"/>
              </a:spcBef>
              <a:buFont typeface="Arial"/>
              <a:buChar char="•"/>
            </a:pPr>
            <a:r>
              <a:rPr lang="en-US" sz="2400" dirty="0">
                <a:solidFill>
                  <a:prstClr val="black"/>
                </a:solidFill>
                <a:latin typeface="Calibri"/>
              </a:rPr>
              <a:t>Speed</a:t>
            </a:r>
          </a:p>
          <a:p>
            <a:pPr marL="742950" lvl="1" indent="-285750" defTabSz="914400">
              <a:lnSpc>
                <a:spcPct val="110000"/>
              </a:lnSpc>
              <a:spcBef>
                <a:spcPts val="1200"/>
              </a:spcBef>
              <a:buFont typeface="Arial"/>
              <a:buChar char="•"/>
            </a:pPr>
            <a:r>
              <a:rPr lang="en-US" sz="2400" dirty="0">
                <a:solidFill>
                  <a:prstClr val="black"/>
                </a:solidFill>
                <a:latin typeface="Calibri"/>
              </a:rPr>
              <a:t>Cost</a:t>
            </a:r>
          </a:p>
          <a:p>
            <a:pPr marL="742950" lvl="1" indent="-285750" defTabSz="914400">
              <a:lnSpc>
                <a:spcPct val="110000"/>
              </a:lnSpc>
              <a:spcBef>
                <a:spcPts val="1200"/>
              </a:spcBef>
              <a:buFont typeface="Arial"/>
              <a:buChar char="•"/>
            </a:pPr>
            <a:r>
              <a:rPr lang="en-US" sz="2400" dirty="0">
                <a:solidFill>
                  <a:prstClr val="black"/>
                </a:solidFill>
                <a:latin typeface="Calibri"/>
              </a:rPr>
              <a:t>Ease of use, software support &amp; interface</a:t>
            </a:r>
          </a:p>
          <a:p>
            <a:pPr marL="742950" lvl="1" indent="-285750" defTabSz="914400">
              <a:lnSpc>
                <a:spcPct val="110000"/>
              </a:lnSpc>
              <a:spcBef>
                <a:spcPts val="1200"/>
              </a:spcBef>
              <a:buFont typeface="Arial"/>
              <a:buChar char="•"/>
            </a:pPr>
            <a:r>
              <a:rPr lang="en-US" sz="2400" dirty="0">
                <a:solidFill>
                  <a:prstClr val="black"/>
                </a:solidFill>
                <a:latin typeface="Calibri"/>
              </a:rPr>
              <a:t>Scalability</a:t>
            </a:r>
          </a:p>
          <a:p>
            <a:pPr marL="742950" lvl="1" indent="-285750" defTabSz="914400">
              <a:lnSpc>
                <a:spcPct val="110000"/>
              </a:lnSpc>
              <a:spcBef>
                <a:spcPts val="1200"/>
              </a:spcBef>
              <a:buFont typeface="Arial"/>
              <a:buChar char="•"/>
            </a:pPr>
            <a:endParaRPr lang="en-US" sz="2400" dirty="0">
              <a:solidFill>
                <a:prstClr val="black"/>
              </a:solidFill>
              <a:latin typeface="Calibri"/>
            </a:endParaRPr>
          </a:p>
          <a:p>
            <a:pPr marL="742950" lvl="1" indent="-285750" defTabSz="914400">
              <a:lnSpc>
                <a:spcPct val="110000"/>
              </a:lnSpc>
              <a:spcBef>
                <a:spcPts val="1200"/>
              </a:spcBef>
              <a:buFont typeface="Arial"/>
              <a:buChar char="•"/>
            </a:pPr>
            <a:endParaRPr lang="en-US" sz="2400" dirty="0">
              <a:solidFill>
                <a:prstClr val="black"/>
              </a:solidFill>
              <a:latin typeface="Calibri"/>
            </a:endParaRPr>
          </a:p>
          <a:p>
            <a:pPr lvl="1" defTabSz="914400">
              <a:lnSpc>
                <a:spcPct val="110000"/>
              </a:lnSpc>
              <a:spcBef>
                <a:spcPts val="1200"/>
              </a:spcBef>
            </a:pPr>
            <a:endParaRPr lang="en-US" sz="2400" dirty="0">
              <a:solidFill>
                <a:prstClr val="black"/>
              </a:solidFill>
              <a:latin typeface="Calibri"/>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4748214" y="5027614"/>
              <a:ext cx="142875" cy="53975"/>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4738880" y="5018618"/>
                <a:ext cx="161542" cy="71967"/>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27" name="Ink 3"/>
              <p14:cNvContentPartPr>
                <a14:cpLocks xmlns:a14="http://schemas.microsoft.com/office/drawing/2010/main" noRot="1" noChangeAspect="1" noEditPoints="1" noChangeArrowheads="1" noChangeShapeType="1"/>
              </p14:cNvContentPartPr>
              <p14:nvPr/>
            </p14:nvContentPartPr>
            <p14:xfrm>
              <a:off x="4640264" y="5330825"/>
              <a:ext cx="268287" cy="179388"/>
            </p14:xfrm>
          </p:contentPart>
        </mc:Choice>
        <mc:Fallback xmlns="">
          <p:pic>
            <p:nvPicPr>
              <p:cNvPr id="1027" name="Ink 3"/>
              <p:cNvPicPr>
                <a:picLocks noRot="1" noChangeAspect="1" noEditPoints="1" noChangeArrowheads="1" noChangeShapeType="1"/>
              </p:cNvPicPr>
              <p:nvPr/>
            </p:nvPicPr>
            <p:blipFill>
              <a:blip r:embed="rId5"/>
              <a:stretch>
                <a:fillRect/>
              </a:stretch>
            </p:blipFill>
            <p:spPr>
              <a:xfrm>
                <a:off x="4630901" y="5321441"/>
                <a:ext cx="287013" cy="198157"/>
              </a:xfrm>
              <a:prstGeom prst="rect">
                <a:avLst/>
              </a:prstGeom>
            </p:spPr>
          </p:pic>
        </mc:Fallback>
      </mc:AlternateContent>
    </p:spTree>
    <p:extLst>
      <p:ext uri="{BB962C8B-B14F-4D97-AF65-F5344CB8AC3E}">
        <p14:creationId xmlns:p14="http://schemas.microsoft.com/office/powerpoint/2010/main" val="499699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6CC1D50-D4E8-4549-A283-036FB310BCE9}"/>
              </a:ext>
            </a:extLst>
          </p:cNvPr>
          <p:cNvSpPr>
            <a:spLocks noGrp="1"/>
          </p:cNvSpPr>
          <p:nvPr>
            <p:ph idx="1"/>
          </p:nvPr>
        </p:nvSpPr>
        <p:spPr>
          <a:xfrm>
            <a:off x="886265" y="393895"/>
            <a:ext cx="10916529" cy="5915465"/>
          </a:xfrm>
        </p:spPr>
        <p:txBody>
          <a:bodyPr/>
          <a:lstStyle/>
          <a:p>
            <a:endParaRPr lang="en-US" dirty="0"/>
          </a:p>
          <a:p>
            <a:endParaRPr lang="en-US" dirty="0"/>
          </a:p>
          <a:p>
            <a:endParaRPr lang="en-US" dirty="0"/>
          </a:p>
          <a:p>
            <a:endParaRPr lang="en-US" dirty="0"/>
          </a:p>
          <a:p>
            <a:r>
              <a:rPr lang="en-US" dirty="0"/>
              <a:t>1. High level language program(C,C++, etc.,), Compiler(language translator) is used to convert high level code into Assembly.</a:t>
            </a:r>
          </a:p>
          <a:p>
            <a:r>
              <a:rPr lang="en-US" dirty="0"/>
              <a:t>2. Assembly code is then converted into object file by Assembler.</a:t>
            </a:r>
          </a:p>
          <a:p>
            <a:r>
              <a:rPr lang="en-US" dirty="0"/>
              <a:t>3. Then object file convert into machine code. Object file is linked by linker with library file. Every system has different system properties(how is it made, attributes, etc.). This library file present in system and object file link together change into machine code which run the hardware.  </a:t>
            </a:r>
          </a:p>
          <a:p>
            <a:endParaRPr lang="en-US" dirty="0"/>
          </a:p>
        </p:txBody>
      </p:sp>
    </p:spTree>
    <p:extLst>
      <p:ext uri="{BB962C8B-B14F-4D97-AF65-F5344CB8AC3E}">
        <p14:creationId xmlns:p14="http://schemas.microsoft.com/office/powerpoint/2010/main" val="2822628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E75B2942-5EB8-4DDF-B28F-FBB3CFBD13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11" name="Straight Connector 10">
            <a:extLst>
              <a:ext uri="{FF2B5EF4-FFF2-40B4-BE49-F238E27FC236}">
                <a16:creationId xmlns:a16="http://schemas.microsoft.com/office/drawing/2014/main" xmlns="" id="{35E2CABE-723A-4CF7-9B8E-761BD34EBB9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853463" y="2514600"/>
            <a:ext cx="0" cy="1828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xmlns="" id="{773DA222-E3E4-4263-A349-4FE82EFD7BAF}"/>
              </a:ext>
            </a:extLst>
          </p:cNvPr>
          <p:cNvGraphicFramePr>
            <a:graphicFrameLocks noGrp="1"/>
          </p:cNvGraphicFramePr>
          <p:nvPr>
            <p:ph idx="1"/>
          </p:nvPr>
        </p:nvGraphicFramePr>
        <p:xfrm>
          <a:off x="942975" y="933450"/>
          <a:ext cx="6596063" cy="4941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0850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0" y="152400"/>
            <a:ext cx="8534400" cy="523220"/>
          </a:xfrm>
          <a:prstGeom prst="rect">
            <a:avLst/>
          </a:prstGeom>
          <a:noFill/>
          <a:ln>
            <a:noFill/>
          </a:ln>
        </p:spPr>
        <p:txBody>
          <a:bodyPr wrap="square" rtlCol="0">
            <a:spAutoFit/>
          </a:bodyPr>
          <a:lstStyle/>
          <a:p>
            <a:pPr algn="ctr" defTabSz="914400"/>
            <a:r>
              <a:rPr lang="en-US" sz="2800" b="1">
                <a:solidFill>
                  <a:prstClr val="black"/>
                </a:solidFill>
                <a:latin typeface="Arial"/>
                <a:cs typeface="Arial"/>
              </a:rPr>
              <a:t>Why Learn Assembly Language?</a:t>
            </a:r>
            <a:endParaRPr lang="en-US" sz="2400" b="1" dirty="0">
              <a:solidFill>
                <a:prstClr val="black"/>
              </a:solidFill>
              <a:latin typeface="Arial"/>
              <a:cs typeface="Arial"/>
            </a:endParaRPr>
          </a:p>
        </p:txBody>
      </p:sp>
      <p:sp>
        <p:nvSpPr>
          <p:cNvPr id="6" name="TextBox 5"/>
          <p:cNvSpPr txBox="1"/>
          <p:nvPr/>
        </p:nvSpPr>
        <p:spPr>
          <a:xfrm>
            <a:off x="2057400" y="609600"/>
            <a:ext cx="8382000" cy="5943600"/>
          </a:xfrm>
          <a:prstGeom prst="rect">
            <a:avLst/>
          </a:prstGeom>
          <a:noFill/>
          <a:ln>
            <a:noFill/>
          </a:ln>
        </p:spPr>
        <p:txBody>
          <a:bodyPr wrap="square" numCol="1" rtlCol="0">
            <a:noAutofit/>
          </a:bodyPr>
          <a:lstStyle/>
          <a:p>
            <a:pPr marL="342900" indent="-342900" defTabSz="914400">
              <a:spcBef>
                <a:spcPct val="50000"/>
              </a:spcBef>
              <a:buFont typeface="Arial"/>
              <a:buChar char="•"/>
            </a:pPr>
            <a:endParaRPr lang="en-US" sz="2400">
              <a:solidFill>
                <a:prstClr val="black"/>
              </a:solidFill>
              <a:latin typeface="Arial" charset="0"/>
              <a:cs typeface="Arial" charset="0"/>
            </a:endParaRPr>
          </a:p>
          <a:p>
            <a:pPr marL="342900" indent="-342900" defTabSz="914400">
              <a:spcBef>
                <a:spcPct val="50000"/>
              </a:spcBef>
              <a:buFont typeface="Arial"/>
              <a:buChar char="•"/>
            </a:pPr>
            <a:r>
              <a:rPr lang="en-US" sz="2400">
                <a:solidFill>
                  <a:prstClr val="black"/>
                </a:solidFill>
                <a:latin typeface="Arial" charset="0"/>
                <a:cs typeface="Arial" charset="0"/>
              </a:rPr>
              <a:t>Accessibility to system hardware</a:t>
            </a:r>
          </a:p>
          <a:p>
            <a:pPr marL="742950" lvl="1" indent="-285750" defTabSz="914400">
              <a:spcBef>
                <a:spcPct val="50000"/>
              </a:spcBef>
              <a:buFont typeface="Arial"/>
              <a:buChar char="•"/>
            </a:pPr>
            <a:r>
              <a:rPr lang="en-US">
                <a:solidFill>
                  <a:prstClr val="black"/>
                </a:solidFill>
                <a:latin typeface="Arial" charset="0"/>
                <a:cs typeface="Arial" charset="0"/>
              </a:rPr>
              <a:t>Assembly Language is useful for implementing system software</a:t>
            </a:r>
          </a:p>
          <a:p>
            <a:pPr marL="742950" lvl="1" indent="-285750" defTabSz="914400">
              <a:spcBef>
                <a:spcPct val="50000"/>
              </a:spcBef>
              <a:buFont typeface="Arial"/>
              <a:buChar char="•"/>
            </a:pPr>
            <a:r>
              <a:rPr lang="en-US">
                <a:solidFill>
                  <a:prstClr val="black"/>
                </a:solidFill>
                <a:latin typeface="Arial" charset="0"/>
                <a:cs typeface="Arial" charset="0"/>
              </a:rPr>
              <a:t>Also useful for small embedded system applications</a:t>
            </a:r>
            <a:endParaRPr lang="en-US" sz="2000">
              <a:solidFill>
                <a:prstClr val="black"/>
              </a:solidFill>
              <a:latin typeface="Arial" charset="0"/>
              <a:cs typeface="Arial" charset="0"/>
            </a:endParaRPr>
          </a:p>
          <a:p>
            <a:pPr marL="342900" indent="-342900" defTabSz="914400">
              <a:spcBef>
                <a:spcPct val="50000"/>
              </a:spcBef>
              <a:buFont typeface="Arial"/>
              <a:buChar char="•"/>
            </a:pPr>
            <a:r>
              <a:rPr lang="en-US" sz="2400">
                <a:solidFill>
                  <a:prstClr val="black"/>
                </a:solidFill>
                <a:latin typeface="Arial" charset="0"/>
                <a:cs typeface="Arial" charset="0"/>
              </a:rPr>
              <a:t>Space and Time efficiency</a:t>
            </a:r>
          </a:p>
          <a:p>
            <a:pPr marL="742950" lvl="1" indent="-285750" defTabSz="914400">
              <a:spcBef>
                <a:spcPct val="50000"/>
              </a:spcBef>
              <a:buFont typeface="Arial"/>
              <a:buChar char="•"/>
            </a:pPr>
            <a:r>
              <a:rPr lang="en-US">
                <a:solidFill>
                  <a:prstClr val="black"/>
                </a:solidFill>
                <a:latin typeface="Arial" charset="0"/>
                <a:cs typeface="Arial" charset="0"/>
              </a:rPr>
              <a:t>Understanding sources of program inefficiency</a:t>
            </a:r>
          </a:p>
          <a:p>
            <a:pPr marL="742950" lvl="1" indent="-285750" defTabSz="914400">
              <a:spcBef>
                <a:spcPct val="50000"/>
              </a:spcBef>
              <a:buFont typeface="Arial"/>
              <a:buChar char="•"/>
            </a:pPr>
            <a:r>
              <a:rPr lang="en-US">
                <a:solidFill>
                  <a:prstClr val="black"/>
                </a:solidFill>
                <a:latin typeface="Arial" charset="0"/>
                <a:cs typeface="Arial" charset="0"/>
              </a:rPr>
              <a:t>Tuning program performance</a:t>
            </a:r>
          </a:p>
          <a:p>
            <a:pPr marL="742950" lvl="1" indent="-285750" defTabSz="914400">
              <a:spcBef>
                <a:spcPct val="50000"/>
              </a:spcBef>
              <a:buFont typeface="Arial"/>
              <a:buChar char="•"/>
            </a:pPr>
            <a:r>
              <a:rPr lang="en-US">
                <a:solidFill>
                  <a:prstClr val="black"/>
                </a:solidFill>
                <a:latin typeface="Arial" charset="0"/>
                <a:cs typeface="Arial" charset="0"/>
              </a:rPr>
              <a:t>Writing compact code</a:t>
            </a:r>
          </a:p>
          <a:p>
            <a:pPr marL="342900" indent="-342900" defTabSz="914400">
              <a:spcBef>
                <a:spcPct val="50000"/>
              </a:spcBef>
              <a:buFont typeface="Arial"/>
              <a:buChar char="•"/>
            </a:pPr>
            <a:r>
              <a:rPr lang="en-US" sz="2400">
                <a:solidFill>
                  <a:prstClr val="black"/>
                </a:solidFill>
                <a:latin typeface="Arial" charset="0"/>
                <a:cs typeface="Arial" charset="0"/>
              </a:rPr>
              <a:t>Writing assembly programs gives the computer designer the needed deep understanding of the instruction set and how to design one </a:t>
            </a:r>
          </a:p>
          <a:p>
            <a:pPr marL="342900" indent="-342900" defTabSz="914400">
              <a:spcBef>
                <a:spcPct val="50000"/>
              </a:spcBef>
              <a:buFont typeface="Arial"/>
              <a:buChar char="•"/>
            </a:pPr>
            <a:r>
              <a:rPr lang="en-US" sz="2400">
                <a:solidFill>
                  <a:prstClr val="black"/>
                </a:solidFill>
                <a:latin typeface="Arial" charset="0"/>
                <a:cs typeface="Arial" charset="0"/>
              </a:rPr>
              <a:t>To be able to write compilers for HLLs, we need to be expert with the machine language. Assembly programming provides this experience </a:t>
            </a:r>
            <a:endParaRPr lang="en-US" sz="2400" dirty="0">
              <a:solidFill>
                <a:prstClr val="black"/>
              </a:solidFill>
              <a:latin typeface="Arial" charset="0"/>
              <a:cs typeface="Arial" charset="0"/>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862079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Assembly vs. High-Level Languages</a:t>
            </a:r>
            <a:endParaRPr lang="en-US" sz="2400" b="1" dirty="0">
              <a:solidFill>
                <a:prstClr val="black"/>
              </a:solidFill>
              <a:latin typeface="Arial"/>
              <a:cs typeface="Arial"/>
            </a:endParaRPr>
          </a:p>
        </p:txBody>
      </p:sp>
      <p:sp>
        <p:nvSpPr>
          <p:cNvPr id="6" name="TextBox 5"/>
          <p:cNvSpPr txBox="1"/>
          <p:nvPr/>
        </p:nvSpPr>
        <p:spPr>
          <a:xfrm>
            <a:off x="2057400" y="609600"/>
            <a:ext cx="8382000" cy="5943600"/>
          </a:xfrm>
          <a:prstGeom prst="rect">
            <a:avLst/>
          </a:prstGeom>
          <a:noFill/>
          <a:ln>
            <a:noFill/>
          </a:ln>
        </p:spPr>
        <p:txBody>
          <a:bodyPr wrap="square" numCol="1" rtlCol="0">
            <a:noAutofit/>
          </a:bodyPr>
          <a:lstStyle/>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r>
              <a:rPr lang="en-US" sz="2000" b="1" i="1" dirty="0">
                <a:solidFill>
                  <a:prstClr val="black"/>
                </a:solidFill>
                <a:latin typeface="Arial"/>
                <a:cs typeface="Arial"/>
              </a:rPr>
              <a:t>HLL programs </a:t>
            </a:r>
            <a:r>
              <a:rPr lang="en-US" sz="2000" dirty="0">
                <a:solidFill>
                  <a:prstClr val="black"/>
                </a:solidFill>
                <a:latin typeface="Arial"/>
                <a:cs typeface="Arial"/>
              </a:rPr>
              <a:t>are machine independent. They are easy to learn and easy to use.</a:t>
            </a:r>
          </a:p>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endParaRPr lang="en-US" sz="2000" dirty="0">
              <a:solidFill>
                <a:prstClr val="black"/>
              </a:solidFill>
              <a:latin typeface="Arial"/>
              <a:cs typeface="Arial"/>
            </a:endParaRPr>
          </a:p>
          <a:p>
            <a:pPr marL="285750" indent="-285750" defTabSz="914400">
              <a:spcBef>
                <a:spcPts val="1200"/>
              </a:spcBef>
              <a:buFont typeface="Arial"/>
              <a:buChar char="•"/>
            </a:pPr>
            <a:r>
              <a:rPr lang="en-US" sz="2000" b="1" i="1" dirty="0">
                <a:solidFill>
                  <a:prstClr val="black"/>
                </a:solidFill>
                <a:latin typeface="Arial"/>
                <a:cs typeface="Arial"/>
              </a:rPr>
              <a:t>Assembly language programs</a:t>
            </a:r>
            <a:r>
              <a:rPr lang="en-US" sz="2000" dirty="0">
                <a:solidFill>
                  <a:prstClr val="black"/>
                </a:solidFill>
                <a:latin typeface="Arial"/>
                <a:cs typeface="Arial"/>
              </a:rPr>
              <a:t> are machine specific. It is the language that the processor directly understands.</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19458" name="Ink 2"/>
              <p14:cNvContentPartPr>
                <a14:cpLocks xmlns:a14="http://schemas.microsoft.com/office/drawing/2010/main" noRot="1" noChangeAspect="1" noEditPoints="1" noChangeArrowheads="1" noChangeShapeType="1"/>
              </p14:cNvContentPartPr>
              <p14:nvPr/>
            </p14:nvContentPartPr>
            <p14:xfrm>
              <a:off x="-8259763" y="37055425"/>
              <a:ext cx="0" cy="0"/>
            </p14:xfrm>
          </p:contentPart>
        </mc:Choice>
        <mc:Fallback xmlns="">
          <p:pic>
            <p:nvPicPr>
              <p:cNvPr id="19458" name="Ink 2"/>
              <p:cNvPicPr>
                <a:picLocks noRot="1" noChangeAspect="1" noEditPoints="1" noChangeArrowheads="1" noChangeShapeType="1"/>
              </p:cNvPicPr>
              <p:nvPr/>
            </p:nvPicPr>
            <p:blipFill>
              <a:blip r:embed="rId3"/>
              <a:stretch>
                <a:fillRect/>
              </a:stretch>
            </p:blipFill>
            <p:spPr>
              <a:xfrm>
                <a:off x="-8259763" y="37055425"/>
                <a:ext cx="0" cy="0"/>
              </a:xfrm>
              <a:prstGeom prst="rect">
                <a:avLst/>
              </a:prstGeom>
            </p:spPr>
          </p:pic>
        </mc:Fallback>
      </mc:AlternateContent>
    </p:spTree>
    <p:extLst>
      <p:ext uri="{BB962C8B-B14F-4D97-AF65-F5344CB8AC3E}">
        <p14:creationId xmlns:p14="http://schemas.microsoft.com/office/powerpoint/2010/main" val="3705037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Tools for Assembly Language: </a:t>
            </a:r>
            <a:r>
              <a:rPr lang="en-US" sz="2800" b="1" i="1" dirty="0">
                <a:solidFill>
                  <a:prstClr val="black"/>
                </a:solidFill>
                <a:latin typeface="Arial"/>
                <a:cs typeface="Arial"/>
              </a:rPr>
              <a:t>Assembler</a:t>
            </a:r>
            <a:endParaRPr lang="en-US" sz="2400" b="1" i="1" dirty="0">
              <a:solidFill>
                <a:prstClr val="black"/>
              </a:solidFill>
              <a:latin typeface="Arial"/>
              <a:cs typeface="Arial"/>
            </a:endParaRPr>
          </a:p>
        </p:txBody>
      </p:sp>
      <p:sp>
        <p:nvSpPr>
          <p:cNvPr id="6" name="TextBox 5"/>
          <p:cNvSpPr txBox="1"/>
          <p:nvPr/>
        </p:nvSpPr>
        <p:spPr>
          <a:xfrm>
            <a:off x="2057400" y="609600"/>
            <a:ext cx="8382000" cy="5943600"/>
          </a:xfrm>
          <a:prstGeom prst="rect">
            <a:avLst/>
          </a:prstGeom>
          <a:noFill/>
          <a:ln>
            <a:noFill/>
          </a:ln>
        </p:spPr>
        <p:txBody>
          <a:bodyPr wrap="square" numCol="1" rtlCol="0">
            <a:noAutofit/>
          </a:bodyPr>
          <a:lstStyle/>
          <a:p>
            <a:pPr marL="285750" indent="-285750" defTabSz="914400">
              <a:spcBef>
                <a:spcPct val="50000"/>
              </a:spcBef>
              <a:buFont typeface="Arial"/>
              <a:buChar char="•"/>
            </a:pPr>
            <a:endParaRPr lang="en-US" sz="2000" dirty="0">
              <a:solidFill>
                <a:prstClr val="black"/>
              </a:solidFill>
              <a:latin typeface="Arial" charset="0"/>
              <a:cs typeface="Arial" charset="0"/>
            </a:endParaRPr>
          </a:p>
          <a:p>
            <a:pPr marL="285750" indent="-285750" defTabSz="914400">
              <a:spcBef>
                <a:spcPct val="50000"/>
              </a:spcBef>
              <a:buFont typeface="Arial"/>
              <a:buChar char="•"/>
            </a:pPr>
            <a:r>
              <a:rPr lang="en-US" sz="2000" dirty="0">
                <a:solidFill>
                  <a:prstClr val="black"/>
                </a:solidFill>
                <a:latin typeface="Arial" charset="0"/>
                <a:cs typeface="Arial" charset="0"/>
              </a:rPr>
              <a:t>Software tools are needed for editing, assembling, linking, and debugging assembly language programs</a:t>
            </a:r>
          </a:p>
          <a:p>
            <a:pPr marL="285750" indent="-285750" defTabSz="914400">
              <a:spcBef>
                <a:spcPct val="50000"/>
              </a:spcBef>
              <a:buFont typeface="Arial"/>
              <a:buChar char="•"/>
            </a:pPr>
            <a:r>
              <a:rPr lang="en-US" sz="2000" dirty="0">
                <a:solidFill>
                  <a:prstClr val="black"/>
                </a:solidFill>
                <a:latin typeface="Arial" charset="0"/>
                <a:cs typeface="Arial" charset="0"/>
              </a:rPr>
              <a:t>An </a:t>
            </a:r>
            <a:r>
              <a:rPr lang="en-US" sz="2000" dirty="0">
                <a:solidFill>
                  <a:srgbClr val="FF0000"/>
                </a:solidFill>
                <a:latin typeface="Arial" charset="0"/>
                <a:cs typeface="Arial" charset="0"/>
              </a:rPr>
              <a:t>assembler</a:t>
            </a:r>
            <a:r>
              <a:rPr lang="en-US" sz="2000" dirty="0">
                <a:solidFill>
                  <a:prstClr val="black"/>
                </a:solidFill>
                <a:latin typeface="Arial" charset="0"/>
                <a:cs typeface="Arial" charset="0"/>
              </a:rPr>
              <a:t> is a program that converts </a:t>
            </a:r>
            <a:r>
              <a:rPr lang="en-US" sz="2000" dirty="0">
                <a:solidFill>
                  <a:srgbClr val="FF0000"/>
                </a:solidFill>
                <a:latin typeface="Arial" charset="0"/>
                <a:cs typeface="Arial" charset="0"/>
              </a:rPr>
              <a:t>source-code</a:t>
            </a:r>
            <a:r>
              <a:rPr lang="en-US" sz="2000" dirty="0">
                <a:solidFill>
                  <a:prstClr val="black"/>
                </a:solidFill>
                <a:latin typeface="Arial" charset="0"/>
                <a:cs typeface="Arial" charset="0"/>
              </a:rPr>
              <a:t> programs written in </a:t>
            </a:r>
            <a:r>
              <a:rPr lang="en-US" sz="2000" dirty="0">
                <a:solidFill>
                  <a:srgbClr val="FF0000"/>
                </a:solidFill>
                <a:latin typeface="Arial" charset="0"/>
                <a:cs typeface="Arial" charset="0"/>
              </a:rPr>
              <a:t>assembly language</a:t>
            </a:r>
            <a:r>
              <a:rPr lang="en-US" sz="2000" dirty="0">
                <a:solidFill>
                  <a:prstClr val="black"/>
                </a:solidFill>
                <a:latin typeface="Arial" charset="0"/>
                <a:cs typeface="Arial" charset="0"/>
              </a:rPr>
              <a:t> into </a:t>
            </a:r>
            <a:r>
              <a:rPr lang="en-US" sz="2000" dirty="0">
                <a:solidFill>
                  <a:srgbClr val="FF0000"/>
                </a:solidFill>
                <a:latin typeface="Arial" charset="0"/>
                <a:cs typeface="Arial" charset="0"/>
              </a:rPr>
              <a:t>object files</a:t>
            </a:r>
            <a:r>
              <a:rPr lang="en-US" sz="2000" dirty="0">
                <a:solidFill>
                  <a:prstClr val="black"/>
                </a:solidFill>
                <a:latin typeface="Arial" charset="0"/>
                <a:cs typeface="Arial" charset="0"/>
              </a:rPr>
              <a:t> in </a:t>
            </a:r>
            <a:r>
              <a:rPr lang="en-US" sz="2000" dirty="0">
                <a:solidFill>
                  <a:srgbClr val="FF0000"/>
                </a:solidFill>
                <a:latin typeface="Arial" charset="0"/>
                <a:cs typeface="Arial" charset="0"/>
              </a:rPr>
              <a:t>machine language</a:t>
            </a:r>
          </a:p>
          <a:p>
            <a:pPr marL="285750" indent="-285750" defTabSz="914400">
              <a:spcBef>
                <a:spcPct val="50000"/>
              </a:spcBef>
              <a:buFont typeface="Arial"/>
              <a:buChar char="•"/>
            </a:pPr>
            <a:r>
              <a:rPr lang="en-US" sz="2000" dirty="0">
                <a:solidFill>
                  <a:prstClr val="black"/>
                </a:solidFill>
                <a:latin typeface="Arial" charset="0"/>
                <a:cs typeface="Arial" charset="0"/>
              </a:rPr>
              <a:t>Popular assemblers have emerged over the years for the Intel family of processors. These include …</a:t>
            </a:r>
          </a:p>
          <a:p>
            <a:pPr marL="742950" lvl="1" indent="-285750" defTabSz="914400">
              <a:spcBef>
                <a:spcPct val="50000"/>
              </a:spcBef>
              <a:buFont typeface="Arial"/>
              <a:buChar char="•"/>
            </a:pPr>
            <a:r>
              <a:rPr lang="en-US" sz="2000" dirty="0">
                <a:solidFill>
                  <a:prstClr val="black"/>
                </a:solidFill>
                <a:latin typeface="Arial" charset="0"/>
                <a:cs typeface="Arial" charset="0"/>
              </a:rPr>
              <a:t>TASM (Turbo Assembler from Borland)</a:t>
            </a:r>
          </a:p>
          <a:p>
            <a:pPr marL="742950" lvl="1" indent="-285750" defTabSz="914400">
              <a:spcBef>
                <a:spcPct val="50000"/>
              </a:spcBef>
              <a:buFont typeface="Arial"/>
              <a:buChar char="•"/>
            </a:pPr>
            <a:r>
              <a:rPr lang="en-US" sz="2000" dirty="0">
                <a:solidFill>
                  <a:prstClr val="black"/>
                </a:solidFill>
                <a:latin typeface="Arial" charset="0"/>
                <a:cs typeface="Arial" charset="0"/>
              </a:rPr>
              <a:t>NASM (</a:t>
            </a:r>
            <a:r>
              <a:rPr lang="en-US" sz="2000" dirty="0" err="1">
                <a:solidFill>
                  <a:prstClr val="black"/>
                </a:solidFill>
                <a:latin typeface="Arial" charset="0"/>
                <a:cs typeface="Arial" charset="0"/>
              </a:rPr>
              <a:t>Netwide</a:t>
            </a:r>
            <a:r>
              <a:rPr lang="en-US" sz="2000" dirty="0">
                <a:solidFill>
                  <a:prstClr val="black"/>
                </a:solidFill>
                <a:latin typeface="Arial" charset="0"/>
                <a:cs typeface="Arial" charset="0"/>
              </a:rPr>
              <a:t> Assembler for both Windows and Linux), and</a:t>
            </a:r>
          </a:p>
          <a:p>
            <a:pPr marL="742950" lvl="1" indent="-285750" defTabSz="914400">
              <a:spcBef>
                <a:spcPct val="50000"/>
              </a:spcBef>
              <a:buFont typeface="Arial"/>
              <a:buChar char="•"/>
            </a:pPr>
            <a:r>
              <a:rPr lang="en-US" sz="2000" dirty="0">
                <a:solidFill>
                  <a:prstClr val="black"/>
                </a:solidFill>
                <a:latin typeface="Arial" charset="0"/>
                <a:cs typeface="Arial" charset="0"/>
              </a:rPr>
              <a:t>GNU assembler distributed by the free software foundation</a:t>
            </a:r>
          </a:p>
          <a:p>
            <a:pPr marL="742950" lvl="1" indent="-285750" defTabSz="914400">
              <a:spcBef>
                <a:spcPct val="50000"/>
              </a:spcBef>
              <a:buFont typeface="Arial"/>
              <a:buChar char="•"/>
            </a:pPr>
            <a:r>
              <a:rPr lang="en-US" sz="2000" dirty="0">
                <a:solidFill>
                  <a:srgbClr val="FF0000"/>
                </a:solidFill>
                <a:latin typeface="Arial" charset="0"/>
                <a:cs typeface="Arial" charset="0"/>
              </a:rPr>
              <a:t>MASM</a:t>
            </a:r>
            <a:r>
              <a:rPr lang="en-US" sz="2000" dirty="0">
                <a:solidFill>
                  <a:prstClr val="black"/>
                </a:solidFill>
                <a:latin typeface="Arial" charset="0"/>
                <a:cs typeface="Arial" charset="0"/>
              </a:rPr>
              <a:t> (Macro Assembler from Microsoft)</a:t>
            </a:r>
          </a:p>
          <a:p>
            <a:pPr marL="285750" indent="-285750" defTabSz="914400">
              <a:spcBef>
                <a:spcPts val="1200"/>
              </a:spcBef>
              <a:buFont typeface="Arial"/>
              <a:buChar char="•"/>
            </a:pPr>
            <a:endParaRPr lang="en-US" sz="2000"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2">
            <p14:nvContentPartPr>
              <p14:cNvPr id="20482" name="Ink 2"/>
              <p14:cNvContentPartPr>
                <a14:cpLocks xmlns:a14="http://schemas.microsoft.com/office/drawing/2010/main" noRot="1" noChangeAspect="1" noEditPoints="1" noChangeArrowheads="1" noChangeShapeType="1"/>
              </p14:cNvContentPartPr>
              <p14:nvPr/>
            </p14:nvContentPartPr>
            <p14:xfrm>
              <a:off x="7864475" y="160338"/>
              <a:ext cx="2197100" cy="1001712"/>
            </p14:xfrm>
          </p:contentPart>
        </mc:Choice>
        <mc:Fallback xmlns="">
          <p:pic>
            <p:nvPicPr>
              <p:cNvPr id="20482" name="Ink 2"/>
              <p:cNvPicPr>
                <a:picLocks noRot="1" noChangeAspect="1" noEditPoints="1" noChangeArrowheads="1" noChangeShapeType="1"/>
              </p:cNvPicPr>
              <p:nvPr/>
            </p:nvPicPr>
            <p:blipFill>
              <a:blip r:embed="rId3"/>
              <a:stretch>
                <a:fillRect/>
              </a:stretch>
            </p:blipFill>
            <p:spPr>
              <a:xfrm>
                <a:off x="7857993" y="153864"/>
                <a:ext cx="2209344" cy="1013941"/>
              </a:xfrm>
              <a:prstGeom prst="rect">
                <a:avLst/>
              </a:prstGeom>
            </p:spPr>
          </p:pic>
        </mc:Fallback>
      </mc:AlternateContent>
    </p:spTree>
    <p:extLst>
      <p:ext uri="{BB962C8B-B14F-4D97-AF65-F5344CB8AC3E}">
        <p14:creationId xmlns:p14="http://schemas.microsoft.com/office/powerpoint/2010/main" val="82259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1200" y="152401"/>
            <a:ext cx="8458200" cy="461665"/>
          </a:xfrm>
          <a:prstGeom prst="rect">
            <a:avLst/>
          </a:prstGeom>
          <a:noFill/>
          <a:ln>
            <a:noFill/>
          </a:ln>
        </p:spPr>
        <p:txBody>
          <a:bodyPr wrap="square" rtlCol="0">
            <a:spAutoFit/>
          </a:bodyPr>
          <a:lstStyle/>
          <a:p>
            <a:pPr algn="ctr" defTabSz="914400"/>
            <a:r>
              <a:rPr lang="en-US" sz="2400" b="1" dirty="0">
                <a:solidFill>
                  <a:prstClr val="black"/>
                </a:solidFill>
                <a:latin typeface="Arial"/>
                <a:cs typeface="Arial"/>
              </a:rPr>
              <a:t>Tools for Assembly Language: </a:t>
            </a:r>
            <a:r>
              <a:rPr lang="en-US" sz="2400" b="1" i="1" dirty="0">
                <a:solidFill>
                  <a:prstClr val="black"/>
                </a:solidFill>
                <a:latin typeface="Arial"/>
                <a:cs typeface="Arial"/>
              </a:rPr>
              <a:t>Linker &amp; Libraries</a:t>
            </a:r>
            <a:endParaRPr lang="en-US" sz="2000" b="1" i="1" dirty="0">
              <a:solidFill>
                <a:prstClr val="black"/>
              </a:solidFill>
              <a:latin typeface="Arial"/>
              <a:cs typeface="Arial"/>
            </a:endParaRPr>
          </a:p>
        </p:txBody>
      </p:sp>
      <p:sp>
        <p:nvSpPr>
          <p:cNvPr id="6" name="TextBox 5"/>
          <p:cNvSpPr txBox="1"/>
          <p:nvPr/>
        </p:nvSpPr>
        <p:spPr>
          <a:xfrm>
            <a:off x="1981200" y="609600"/>
            <a:ext cx="8458200" cy="5943600"/>
          </a:xfrm>
          <a:prstGeom prst="rect">
            <a:avLst/>
          </a:prstGeom>
          <a:noFill/>
          <a:ln>
            <a:noFill/>
          </a:ln>
        </p:spPr>
        <p:txBody>
          <a:bodyPr wrap="square" numCol="1" rtlCol="0">
            <a:noAutofit/>
          </a:bodyPr>
          <a:lstStyle/>
          <a:p>
            <a:pPr marL="285750" indent="-285750" defTabSz="914400">
              <a:spcBef>
                <a:spcPct val="50000"/>
              </a:spcBef>
              <a:buFont typeface="Arial"/>
              <a:buChar char="•"/>
            </a:pPr>
            <a:endParaRPr lang="en-US" sz="2400" dirty="0">
              <a:solidFill>
                <a:prstClr val="black"/>
              </a:solidFill>
              <a:latin typeface="Arial" charset="0"/>
              <a:cs typeface="Arial" charset="0"/>
            </a:endParaRPr>
          </a:p>
          <a:p>
            <a:pPr marL="285750" indent="-285750" defTabSz="914400">
              <a:spcBef>
                <a:spcPct val="70000"/>
              </a:spcBef>
              <a:buFont typeface="Arial"/>
              <a:buChar char="•"/>
            </a:pPr>
            <a:r>
              <a:rPr lang="en-US" sz="2400" dirty="0">
                <a:solidFill>
                  <a:prstClr val="black"/>
                </a:solidFill>
                <a:latin typeface="Arial" charset="0"/>
                <a:cs typeface="Arial" charset="0"/>
              </a:rPr>
              <a:t>You need a linker program to produce executable files</a:t>
            </a:r>
          </a:p>
          <a:p>
            <a:pPr marL="285750" indent="-285750" defTabSz="914400">
              <a:spcBef>
                <a:spcPct val="70000"/>
              </a:spcBef>
              <a:buFont typeface="Arial"/>
              <a:buChar char="•"/>
            </a:pPr>
            <a:r>
              <a:rPr lang="en-US" sz="2400" dirty="0">
                <a:solidFill>
                  <a:prstClr val="black"/>
                </a:solidFill>
                <a:latin typeface="Arial" charset="0"/>
                <a:cs typeface="Arial" charset="0"/>
              </a:rPr>
              <a:t>It combines your program's </a:t>
            </a:r>
            <a:r>
              <a:rPr lang="en-US" sz="2400" dirty="0">
                <a:solidFill>
                  <a:srgbClr val="FF0000"/>
                </a:solidFill>
                <a:latin typeface="Arial" charset="0"/>
                <a:cs typeface="Arial" charset="0"/>
              </a:rPr>
              <a:t>object file</a:t>
            </a:r>
            <a:r>
              <a:rPr lang="en-US" sz="2400" b="1" dirty="0">
                <a:solidFill>
                  <a:prstClr val="black"/>
                </a:solidFill>
                <a:latin typeface="Arial" charset="0"/>
                <a:cs typeface="Arial" charset="0"/>
              </a:rPr>
              <a:t> </a:t>
            </a:r>
            <a:r>
              <a:rPr lang="en-US" sz="2400" dirty="0">
                <a:solidFill>
                  <a:prstClr val="black"/>
                </a:solidFill>
                <a:latin typeface="Arial" charset="0"/>
                <a:cs typeface="Arial" charset="0"/>
              </a:rPr>
              <a:t>created by the assembler with other object files and </a:t>
            </a:r>
            <a:r>
              <a:rPr lang="en-US" sz="2400" dirty="0">
                <a:solidFill>
                  <a:srgbClr val="FF0000"/>
                </a:solidFill>
                <a:latin typeface="Arial" charset="0"/>
                <a:cs typeface="Arial" charset="0"/>
              </a:rPr>
              <a:t>link libraries</a:t>
            </a:r>
            <a:r>
              <a:rPr lang="en-US" sz="2400" dirty="0">
                <a:solidFill>
                  <a:prstClr val="black"/>
                </a:solidFill>
                <a:latin typeface="Arial" charset="0"/>
                <a:cs typeface="Arial" charset="0"/>
              </a:rPr>
              <a:t>, and produces a single </a:t>
            </a:r>
            <a:r>
              <a:rPr lang="en-US" sz="2400" dirty="0">
                <a:solidFill>
                  <a:srgbClr val="FF0000"/>
                </a:solidFill>
                <a:latin typeface="Arial" charset="0"/>
                <a:cs typeface="Arial" charset="0"/>
              </a:rPr>
              <a:t>executable program</a:t>
            </a:r>
          </a:p>
          <a:p>
            <a:pPr marL="285750" indent="-285750" defTabSz="914400">
              <a:spcBef>
                <a:spcPts val="1200"/>
              </a:spcBef>
              <a:buFont typeface="Arial"/>
              <a:buChar char="•"/>
            </a:pPr>
            <a:endParaRPr lang="en-US" sz="2400"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3068889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81200" y="152400"/>
            <a:ext cx="84582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Assemble and Link Process</a:t>
            </a:r>
            <a:endParaRPr lang="en-US" sz="2400" b="1" i="1" dirty="0">
              <a:solidFill>
                <a:prstClr val="black"/>
              </a:solidFill>
              <a:latin typeface="Arial"/>
              <a:cs typeface="Arial"/>
            </a:endParaRPr>
          </a:p>
        </p:txBody>
      </p:sp>
      <p:sp>
        <p:nvSpPr>
          <p:cNvPr id="6" name="TextBox 5"/>
          <p:cNvSpPr txBox="1"/>
          <p:nvPr/>
        </p:nvSpPr>
        <p:spPr>
          <a:xfrm>
            <a:off x="2362200" y="609600"/>
            <a:ext cx="8077200" cy="5943600"/>
          </a:xfrm>
          <a:prstGeom prst="rect">
            <a:avLst/>
          </a:prstGeom>
          <a:noFill/>
          <a:ln>
            <a:noFill/>
          </a:ln>
        </p:spPr>
        <p:txBody>
          <a:bodyPr wrap="square" numCol="1" rtlCol="0">
            <a:noAutofit/>
          </a:bodyPr>
          <a:lstStyle/>
          <a:p>
            <a:pPr defTabSz="914400">
              <a:spcBef>
                <a:spcPct val="50000"/>
              </a:spcBef>
            </a:pPr>
            <a:endParaRPr lang="en-US" sz="2000" dirty="0">
              <a:solidFill>
                <a:prstClr val="black"/>
              </a:solidFill>
              <a:latin typeface="Arial"/>
              <a:cs typeface="Arial"/>
            </a:endParaRPr>
          </a:p>
          <a:p>
            <a:pPr marL="285750" indent="-285750" defTabSz="914400">
              <a:spcBef>
                <a:spcPct val="50000"/>
              </a:spcBef>
              <a:buFont typeface="Arial"/>
              <a:buChar char="•"/>
            </a:pPr>
            <a:endParaRPr lang="en-US" sz="2000" dirty="0">
              <a:solidFill>
                <a:prstClr val="black"/>
              </a:solidFill>
              <a:latin typeface="Arial"/>
              <a:cs typeface="Arial"/>
            </a:endParaRPr>
          </a:p>
          <a:p>
            <a:pPr marL="285750" indent="-285750" defTabSz="914400">
              <a:spcBef>
                <a:spcPct val="50000"/>
              </a:spcBef>
              <a:buFont typeface="Arial"/>
              <a:buChar char="•"/>
            </a:pPr>
            <a:endParaRPr lang="en-US" sz="2000" dirty="0">
              <a:solidFill>
                <a:prstClr val="black"/>
              </a:solidFill>
              <a:latin typeface="Arial"/>
              <a:cs typeface="Arial"/>
            </a:endParaRPr>
          </a:p>
          <a:p>
            <a:pPr defTabSz="914400">
              <a:spcBef>
                <a:spcPct val="50000"/>
              </a:spcBef>
            </a:pPr>
            <a:endParaRPr lang="en-US" sz="2000" dirty="0">
              <a:solidFill>
                <a:prstClr val="black"/>
              </a:solidFill>
              <a:latin typeface="Arial"/>
              <a:cs typeface="Arial"/>
            </a:endParaRPr>
          </a:p>
          <a:p>
            <a:pPr marL="285750" indent="-285750" defTabSz="914400">
              <a:spcBef>
                <a:spcPct val="50000"/>
              </a:spcBef>
              <a:buFont typeface="Arial"/>
              <a:buChar char="•"/>
            </a:pPr>
            <a:endParaRPr lang="en-US" sz="2000" dirty="0">
              <a:solidFill>
                <a:prstClr val="black"/>
              </a:solidFill>
              <a:latin typeface="Arial"/>
              <a:cs typeface="Arial"/>
            </a:endParaRPr>
          </a:p>
          <a:p>
            <a:pPr marL="285750" indent="-285750" defTabSz="914400">
              <a:spcBef>
                <a:spcPct val="50000"/>
              </a:spcBef>
              <a:buFont typeface="Arial"/>
              <a:buChar char="•"/>
            </a:pPr>
            <a:endParaRPr lang="en-US" sz="2000" dirty="0">
              <a:solidFill>
                <a:prstClr val="black"/>
              </a:solidFill>
              <a:latin typeface="Arial"/>
              <a:cs typeface="Arial"/>
            </a:endParaRPr>
          </a:p>
          <a:p>
            <a:pPr defTabSz="914400">
              <a:spcBef>
                <a:spcPct val="50000"/>
              </a:spcBef>
            </a:pPr>
            <a:endParaRPr lang="en-US" sz="2000" dirty="0">
              <a:solidFill>
                <a:prstClr val="black"/>
              </a:solidFill>
              <a:latin typeface="Arial"/>
              <a:cs typeface="Arial"/>
            </a:endParaRPr>
          </a:p>
          <a:p>
            <a:pPr defTabSz="914400">
              <a:spcBef>
                <a:spcPct val="50000"/>
              </a:spcBef>
            </a:pPr>
            <a:endParaRPr lang="en-US" sz="2000" dirty="0">
              <a:solidFill>
                <a:prstClr val="black"/>
              </a:solidFill>
              <a:latin typeface="Arial"/>
              <a:cs typeface="Arial"/>
            </a:endParaRPr>
          </a:p>
          <a:p>
            <a:pPr defTabSz="914400">
              <a:spcBef>
                <a:spcPct val="50000"/>
              </a:spcBef>
            </a:pPr>
            <a:endParaRPr lang="en-US" sz="2000" dirty="0">
              <a:solidFill>
                <a:prstClr val="black"/>
              </a:solidFill>
              <a:latin typeface="Arial"/>
              <a:cs typeface="Arial"/>
            </a:endParaRPr>
          </a:p>
          <a:p>
            <a:pPr marL="285750" indent="-285750" defTabSz="914400">
              <a:spcBef>
                <a:spcPct val="50000"/>
              </a:spcBef>
              <a:buFont typeface="Arial"/>
              <a:buChar char="•"/>
            </a:pPr>
            <a:r>
              <a:rPr lang="en-US" sz="2000" dirty="0">
                <a:solidFill>
                  <a:prstClr val="black"/>
                </a:solidFill>
                <a:latin typeface="Arial"/>
                <a:cs typeface="Arial"/>
              </a:rPr>
              <a:t>A project may consist of multiple source files</a:t>
            </a:r>
          </a:p>
          <a:p>
            <a:pPr marL="285750" indent="-285750" defTabSz="914400">
              <a:spcBef>
                <a:spcPct val="50000"/>
              </a:spcBef>
              <a:buFont typeface="Arial"/>
              <a:buChar char="•"/>
            </a:pPr>
            <a:r>
              <a:rPr lang="en-US" sz="2000" dirty="0">
                <a:solidFill>
                  <a:prstClr val="black"/>
                </a:solidFill>
                <a:latin typeface="Arial"/>
                <a:cs typeface="Arial"/>
              </a:rPr>
              <a:t>Assembler translates each source file separately into an object file</a:t>
            </a:r>
          </a:p>
          <a:p>
            <a:pPr marL="285750" indent="-285750" defTabSz="914400">
              <a:spcBef>
                <a:spcPct val="50000"/>
              </a:spcBef>
              <a:buFont typeface="Arial"/>
              <a:buChar char="•"/>
            </a:pPr>
            <a:r>
              <a:rPr lang="en-US" sz="2000" dirty="0">
                <a:solidFill>
                  <a:prstClr val="black"/>
                </a:solidFill>
                <a:latin typeface="Arial"/>
                <a:cs typeface="Arial"/>
              </a:rPr>
              <a:t>Linker links all object files together with link libraries</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grpSp>
        <p:nvGrpSpPr>
          <p:cNvPr id="9" name="Group 4"/>
          <p:cNvGrpSpPr>
            <a:grpSpLocks/>
          </p:cNvGrpSpPr>
          <p:nvPr/>
        </p:nvGrpSpPr>
        <p:grpSpPr bwMode="auto">
          <a:xfrm>
            <a:off x="2667000" y="1355726"/>
            <a:ext cx="7634288" cy="2987675"/>
            <a:chOff x="412" y="745"/>
            <a:chExt cx="5008" cy="2140"/>
          </a:xfrm>
        </p:grpSpPr>
        <p:sp>
          <p:nvSpPr>
            <p:cNvPr id="10" name="AutoShape 5"/>
            <p:cNvSpPr>
              <a:spLocks noChangeArrowheads="1"/>
            </p:cNvSpPr>
            <p:nvPr/>
          </p:nvSpPr>
          <p:spPr bwMode="auto">
            <a:xfrm>
              <a:off x="3642" y="2341"/>
              <a:ext cx="653" cy="435"/>
            </a:xfrm>
            <a:prstGeom prst="roundRect">
              <a:avLst>
                <a:gd name="adj" fmla="val 16667"/>
              </a:avLst>
            </a:prstGeom>
            <a:solidFill>
              <a:srgbClr val="FFBA75"/>
            </a:solidFill>
            <a:ln w="9525">
              <a:solidFill>
                <a:schemeClr val="tx1"/>
              </a:solidFill>
              <a:round/>
              <a:headEnd/>
              <a:tailEnd/>
            </a:ln>
          </p:spPr>
          <p:txBody>
            <a:bodyPr wrap="none" anchor="ctr"/>
            <a:lstStyle/>
            <a:p>
              <a:pPr defTabSz="914400"/>
              <a:endParaRPr lang="en-US" sz="1600">
                <a:solidFill>
                  <a:prstClr val="black"/>
                </a:solidFill>
                <a:latin typeface="Calibri"/>
              </a:endParaRPr>
            </a:p>
          </p:txBody>
        </p:sp>
        <p:sp>
          <p:nvSpPr>
            <p:cNvPr id="11" name="AutoShape 6"/>
            <p:cNvSpPr>
              <a:spLocks noChangeArrowheads="1"/>
            </p:cNvSpPr>
            <p:nvPr/>
          </p:nvSpPr>
          <p:spPr bwMode="auto">
            <a:xfrm>
              <a:off x="3606" y="2305"/>
              <a:ext cx="653" cy="435"/>
            </a:xfrm>
            <a:prstGeom prst="roundRect">
              <a:avLst>
                <a:gd name="adj" fmla="val 16667"/>
              </a:avLst>
            </a:prstGeom>
            <a:solidFill>
              <a:srgbClr val="FFBA75"/>
            </a:solidFill>
            <a:ln w="9525">
              <a:solidFill>
                <a:schemeClr val="tx1"/>
              </a:solidFill>
              <a:round/>
              <a:headEnd/>
              <a:tailEnd/>
            </a:ln>
          </p:spPr>
          <p:txBody>
            <a:bodyPr wrap="none" anchor="ctr"/>
            <a:lstStyle/>
            <a:p>
              <a:pPr defTabSz="914400"/>
              <a:endParaRPr lang="en-US" sz="1600">
                <a:solidFill>
                  <a:prstClr val="black"/>
                </a:solidFill>
                <a:latin typeface="Calibri"/>
              </a:endParaRPr>
            </a:p>
          </p:txBody>
        </p:sp>
        <p:sp>
          <p:nvSpPr>
            <p:cNvPr id="12" name="AutoShape 7"/>
            <p:cNvSpPr>
              <a:spLocks noChangeArrowheads="1"/>
            </p:cNvSpPr>
            <p:nvPr/>
          </p:nvSpPr>
          <p:spPr bwMode="auto">
            <a:xfrm>
              <a:off x="3570" y="2269"/>
              <a:ext cx="653" cy="435"/>
            </a:xfrm>
            <a:prstGeom prst="roundRect">
              <a:avLst>
                <a:gd name="adj" fmla="val 16667"/>
              </a:avLst>
            </a:prstGeom>
            <a:solidFill>
              <a:srgbClr val="FFBA75"/>
            </a:solidFill>
            <a:ln w="9525">
              <a:solidFill>
                <a:schemeClr val="tx1"/>
              </a:solidFill>
              <a:round/>
              <a:headEnd/>
              <a:tailEnd/>
            </a:ln>
          </p:spPr>
          <p:txBody>
            <a:bodyPr wrap="none" anchor="ctr"/>
            <a:lstStyle/>
            <a:p>
              <a:pPr defTabSz="914400"/>
              <a:endParaRPr lang="en-US" sz="1600">
                <a:solidFill>
                  <a:prstClr val="black"/>
                </a:solidFill>
                <a:latin typeface="Calibri"/>
              </a:endParaRPr>
            </a:p>
          </p:txBody>
        </p:sp>
        <p:grpSp>
          <p:nvGrpSpPr>
            <p:cNvPr id="13" name="Group 8"/>
            <p:cNvGrpSpPr>
              <a:grpSpLocks/>
            </p:cNvGrpSpPr>
            <p:nvPr/>
          </p:nvGrpSpPr>
          <p:grpSpPr bwMode="auto">
            <a:xfrm>
              <a:off x="412" y="745"/>
              <a:ext cx="653" cy="616"/>
              <a:chOff x="993" y="1471"/>
              <a:chExt cx="653" cy="616"/>
            </a:xfrm>
          </p:grpSpPr>
          <p:sp>
            <p:nvSpPr>
              <p:cNvPr id="49" name="AutoShape 9"/>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50" name="Text Box 10"/>
              <p:cNvSpPr txBox="1">
                <a:spLocks noChangeArrowheads="1"/>
              </p:cNvSpPr>
              <p:nvPr/>
            </p:nvSpPr>
            <p:spPr bwMode="auto">
              <a:xfrm>
                <a:off x="1029" y="1616"/>
                <a:ext cx="572" cy="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dirty="0">
                    <a:solidFill>
                      <a:prstClr val="black"/>
                    </a:solidFill>
                  </a:rPr>
                  <a:t>Source</a:t>
                </a:r>
              </a:p>
              <a:p>
                <a:pPr algn="ctr" defTabSz="914400" eaLnBrk="1" hangingPunct="1"/>
                <a:r>
                  <a:rPr lang="en-US" sz="1600" dirty="0">
                    <a:solidFill>
                      <a:prstClr val="black"/>
                    </a:solidFill>
                  </a:rPr>
                  <a:t>File</a:t>
                </a:r>
              </a:p>
            </p:txBody>
          </p:sp>
        </p:grpSp>
        <p:grpSp>
          <p:nvGrpSpPr>
            <p:cNvPr id="14" name="Group 11"/>
            <p:cNvGrpSpPr>
              <a:grpSpLocks/>
            </p:cNvGrpSpPr>
            <p:nvPr/>
          </p:nvGrpSpPr>
          <p:grpSpPr bwMode="auto">
            <a:xfrm>
              <a:off x="412" y="1507"/>
              <a:ext cx="653" cy="616"/>
              <a:chOff x="993" y="1471"/>
              <a:chExt cx="653" cy="616"/>
            </a:xfrm>
          </p:grpSpPr>
          <p:sp>
            <p:nvSpPr>
              <p:cNvPr id="47" name="AutoShape 12"/>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48" name="Text Box 13"/>
              <p:cNvSpPr txBox="1">
                <a:spLocks noChangeArrowheads="1"/>
              </p:cNvSpPr>
              <p:nvPr/>
            </p:nvSpPr>
            <p:spPr bwMode="auto">
              <a:xfrm>
                <a:off x="1029" y="1616"/>
                <a:ext cx="572" cy="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Source</a:t>
                </a:r>
              </a:p>
              <a:p>
                <a:pPr algn="ctr" defTabSz="914400" eaLnBrk="1" hangingPunct="1"/>
                <a:r>
                  <a:rPr lang="en-US" sz="1600">
                    <a:solidFill>
                      <a:prstClr val="black"/>
                    </a:solidFill>
                  </a:rPr>
                  <a:t>File</a:t>
                </a:r>
              </a:p>
            </p:txBody>
          </p:sp>
        </p:grpSp>
        <p:grpSp>
          <p:nvGrpSpPr>
            <p:cNvPr id="15" name="Group 14"/>
            <p:cNvGrpSpPr>
              <a:grpSpLocks/>
            </p:cNvGrpSpPr>
            <p:nvPr/>
          </p:nvGrpSpPr>
          <p:grpSpPr bwMode="auto">
            <a:xfrm>
              <a:off x="412" y="2269"/>
              <a:ext cx="653" cy="616"/>
              <a:chOff x="993" y="1471"/>
              <a:chExt cx="653" cy="616"/>
            </a:xfrm>
          </p:grpSpPr>
          <p:sp>
            <p:nvSpPr>
              <p:cNvPr id="45" name="AutoShape 15"/>
              <p:cNvSpPr>
                <a:spLocks noChangeArrowheads="1"/>
              </p:cNvSpPr>
              <p:nvPr/>
            </p:nvSpPr>
            <p:spPr bwMode="auto">
              <a:xfrm flipV="1">
                <a:off x="993" y="1471"/>
                <a:ext cx="653" cy="616"/>
              </a:xfrm>
              <a:prstGeom prst="flowChartPunchedTape">
                <a:avLst/>
              </a:prstGeom>
              <a:solidFill>
                <a:srgbClr val="FFFF99"/>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46" name="Text Box 16"/>
              <p:cNvSpPr txBox="1">
                <a:spLocks noChangeArrowheads="1"/>
              </p:cNvSpPr>
              <p:nvPr/>
            </p:nvSpPr>
            <p:spPr bwMode="auto">
              <a:xfrm>
                <a:off x="1029" y="1616"/>
                <a:ext cx="572" cy="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Source</a:t>
                </a:r>
              </a:p>
              <a:p>
                <a:pPr algn="ctr" defTabSz="914400" eaLnBrk="1" hangingPunct="1"/>
                <a:r>
                  <a:rPr lang="en-US" sz="1600">
                    <a:solidFill>
                      <a:prstClr val="black"/>
                    </a:solidFill>
                  </a:rPr>
                  <a:t>File</a:t>
                </a:r>
              </a:p>
            </p:txBody>
          </p:sp>
        </p:grpSp>
        <p:grpSp>
          <p:nvGrpSpPr>
            <p:cNvPr id="16" name="Group 17"/>
            <p:cNvGrpSpPr>
              <a:grpSpLocks/>
            </p:cNvGrpSpPr>
            <p:nvPr/>
          </p:nvGrpSpPr>
          <p:grpSpPr bwMode="auto">
            <a:xfrm>
              <a:off x="1065" y="745"/>
              <a:ext cx="2105" cy="616"/>
              <a:chOff x="1646" y="1471"/>
              <a:chExt cx="2105" cy="616"/>
            </a:xfrm>
          </p:grpSpPr>
          <p:sp>
            <p:nvSpPr>
              <p:cNvPr id="39" name="Line 18"/>
              <p:cNvSpPr>
                <a:spLocks noChangeShapeType="1"/>
              </p:cNvSpPr>
              <p:nvPr/>
            </p:nvSpPr>
            <p:spPr bwMode="auto">
              <a:xfrm>
                <a:off x="1646" y="1797"/>
                <a:ext cx="32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sp>
            <p:nvSpPr>
              <p:cNvPr id="40" name="Text Box 19"/>
              <p:cNvSpPr txBox="1">
                <a:spLocks noChangeArrowheads="1"/>
              </p:cNvSpPr>
              <p:nvPr/>
            </p:nvSpPr>
            <p:spPr bwMode="auto">
              <a:xfrm>
                <a:off x="1973" y="1616"/>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a:solidFill>
                      <a:prstClr val="black"/>
                    </a:solidFill>
                  </a:rPr>
                  <a:t>Assembler</a:t>
                </a:r>
              </a:p>
            </p:txBody>
          </p:sp>
          <p:grpSp>
            <p:nvGrpSpPr>
              <p:cNvPr id="41" name="Group 20"/>
              <p:cNvGrpSpPr>
                <a:grpSpLocks/>
              </p:cNvGrpSpPr>
              <p:nvPr/>
            </p:nvGrpSpPr>
            <p:grpSpPr bwMode="auto">
              <a:xfrm>
                <a:off x="3098" y="1471"/>
                <a:ext cx="653" cy="616"/>
                <a:chOff x="993" y="1471"/>
                <a:chExt cx="653" cy="616"/>
              </a:xfrm>
            </p:grpSpPr>
            <p:sp>
              <p:nvSpPr>
                <p:cNvPr id="43" name="AutoShape 21"/>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44" name="Text Box 22"/>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Object</a:t>
                  </a:r>
                </a:p>
                <a:p>
                  <a:pPr algn="ctr" defTabSz="914400" eaLnBrk="1" hangingPunct="1"/>
                  <a:r>
                    <a:rPr lang="en-US" sz="1600">
                      <a:solidFill>
                        <a:prstClr val="black"/>
                      </a:solidFill>
                    </a:rPr>
                    <a:t>File</a:t>
                  </a:r>
                </a:p>
              </p:txBody>
            </p:sp>
          </p:grpSp>
          <p:sp>
            <p:nvSpPr>
              <p:cNvPr id="42" name="Line 23"/>
              <p:cNvSpPr>
                <a:spLocks noChangeShapeType="1"/>
              </p:cNvSpPr>
              <p:nvPr/>
            </p:nvSpPr>
            <p:spPr bwMode="auto">
              <a:xfrm>
                <a:off x="2771" y="1797"/>
                <a:ext cx="32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grpSp>
        <p:sp>
          <p:nvSpPr>
            <p:cNvPr id="17" name="Line 24"/>
            <p:cNvSpPr>
              <a:spLocks noChangeShapeType="1"/>
            </p:cNvSpPr>
            <p:nvPr/>
          </p:nvSpPr>
          <p:spPr bwMode="auto">
            <a:xfrm>
              <a:off x="1065" y="1833"/>
              <a:ext cx="32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sp>
          <p:nvSpPr>
            <p:cNvPr id="18" name="Text Box 25"/>
            <p:cNvSpPr txBox="1">
              <a:spLocks noChangeArrowheads="1"/>
            </p:cNvSpPr>
            <p:nvPr/>
          </p:nvSpPr>
          <p:spPr bwMode="auto">
            <a:xfrm>
              <a:off x="1392" y="1652"/>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a:solidFill>
                    <a:prstClr val="black"/>
                  </a:solidFill>
                </a:rPr>
                <a:t>Assembler</a:t>
              </a:r>
            </a:p>
          </p:txBody>
        </p:sp>
        <p:grpSp>
          <p:nvGrpSpPr>
            <p:cNvPr id="19" name="Group 26"/>
            <p:cNvGrpSpPr>
              <a:grpSpLocks/>
            </p:cNvGrpSpPr>
            <p:nvPr/>
          </p:nvGrpSpPr>
          <p:grpSpPr bwMode="auto">
            <a:xfrm>
              <a:off x="2517" y="1507"/>
              <a:ext cx="653" cy="616"/>
              <a:chOff x="993" y="1471"/>
              <a:chExt cx="653" cy="616"/>
            </a:xfrm>
          </p:grpSpPr>
          <p:sp>
            <p:nvSpPr>
              <p:cNvPr id="37" name="AutoShape 27"/>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38" name="Text Box 28"/>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Object</a:t>
                </a:r>
              </a:p>
              <a:p>
                <a:pPr algn="ctr" defTabSz="914400" eaLnBrk="1" hangingPunct="1"/>
                <a:r>
                  <a:rPr lang="en-US" sz="1600">
                    <a:solidFill>
                      <a:prstClr val="black"/>
                    </a:solidFill>
                  </a:rPr>
                  <a:t>File</a:t>
                </a:r>
              </a:p>
            </p:txBody>
          </p:sp>
        </p:grpSp>
        <p:sp>
          <p:nvSpPr>
            <p:cNvPr id="20" name="Line 29"/>
            <p:cNvSpPr>
              <a:spLocks noChangeShapeType="1"/>
            </p:cNvSpPr>
            <p:nvPr/>
          </p:nvSpPr>
          <p:spPr bwMode="auto">
            <a:xfrm>
              <a:off x="2190" y="1833"/>
              <a:ext cx="32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grpSp>
          <p:nvGrpSpPr>
            <p:cNvPr id="21" name="Group 30"/>
            <p:cNvGrpSpPr>
              <a:grpSpLocks/>
            </p:cNvGrpSpPr>
            <p:nvPr/>
          </p:nvGrpSpPr>
          <p:grpSpPr bwMode="auto">
            <a:xfrm>
              <a:off x="1065" y="2269"/>
              <a:ext cx="2105" cy="616"/>
              <a:chOff x="1646" y="1471"/>
              <a:chExt cx="2105" cy="616"/>
            </a:xfrm>
          </p:grpSpPr>
          <p:sp>
            <p:nvSpPr>
              <p:cNvPr id="31" name="Line 31"/>
              <p:cNvSpPr>
                <a:spLocks noChangeShapeType="1"/>
              </p:cNvSpPr>
              <p:nvPr/>
            </p:nvSpPr>
            <p:spPr bwMode="auto">
              <a:xfrm>
                <a:off x="1646" y="1797"/>
                <a:ext cx="32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sp>
            <p:nvSpPr>
              <p:cNvPr id="32" name="Text Box 32"/>
              <p:cNvSpPr txBox="1">
                <a:spLocks noChangeArrowheads="1"/>
              </p:cNvSpPr>
              <p:nvPr/>
            </p:nvSpPr>
            <p:spPr bwMode="auto">
              <a:xfrm>
                <a:off x="1973" y="1616"/>
                <a:ext cx="798" cy="362"/>
              </a:xfrm>
              <a:prstGeom prst="rect">
                <a:avLst/>
              </a:prstGeom>
              <a:solidFill>
                <a:srgbClr val="CCFFFF"/>
              </a:solidFill>
              <a:ln w="9525">
                <a:solidFill>
                  <a:schemeClr val="tx1"/>
                </a:solidFill>
                <a:miter lim="800000"/>
                <a:headEnd/>
                <a:tailEnd/>
              </a:ln>
            </p:spPr>
            <p:txBody>
              <a:bodyPr lIns="0" rIns="0"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a:solidFill>
                      <a:prstClr val="black"/>
                    </a:solidFill>
                  </a:rPr>
                  <a:t>Assembler</a:t>
                </a:r>
              </a:p>
            </p:txBody>
          </p:sp>
          <p:grpSp>
            <p:nvGrpSpPr>
              <p:cNvPr id="33" name="Group 33"/>
              <p:cNvGrpSpPr>
                <a:grpSpLocks/>
              </p:cNvGrpSpPr>
              <p:nvPr/>
            </p:nvGrpSpPr>
            <p:grpSpPr bwMode="auto">
              <a:xfrm>
                <a:off x="3098" y="1471"/>
                <a:ext cx="653" cy="616"/>
                <a:chOff x="993" y="1471"/>
                <a:chExt cx="653" cy="616"/>
              </a:xfrm>
            </p:grpSpPr>
            <p:sp>
              <p:nvSpPr>
                <p:cNvPr id="35" name="AutoShape 34"/>
                <p:cNvSpPr>
                  <a:spLocks noChangeArrowheads="1"/>
                </p:cNvSpPr>
                <p:nvPr/>
              </p:nvSpPr>
              <p:spPr bwMode="auto">
                <a:xfrm flipV="1">
                  <a:off x="993" y="1471"/>
                  <a:ext cx="653" cy="616"/>
                </a:xfrm>
                <a:prstGeom prst="flowChartPunchedTape">
                  <a:avLst/>
                </a:prstGeom>
                <a:solidFill>
                  <a:srgbClr val="FFBA75"/>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36" name="Text Box 35"/>
                <p:cNvSpPr txBox="1">
                  <a:spLocks noChangeArrowheads="1"/>
                </p:cNvSpPr>
                <p:nvPr/>
              </p:nvSpPr>
              <p:spPr bwMode="auto">
                <a:xfrm>
                  <a:off x="1029" y="1616"/>
                  <a:ext cx="572" cy="290"/>
                </a:xfrm>
                <a:prstGeom prst="rect">
                  <a:avLst/>
                </a:prstGeom>
                <a:solidFill>
                  <a:srgbClr val="FFBA7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Object</a:t>
                  </a:r>
                </a:p>
                <a:p>
                  <a:pPr algn="ctr" defTabSz="914400" eaLnBrk="1" hangingPunct="1"/>
                  <a:r>
                    <a:rPr lang="en-US" sz="1600">
                      <a:solidFill>
                        <a:prstClr val="black"/>
                      </a:solidFill>
                    </a:rPr>
                    <a:t>File</a:t>
                  </a:r>
                </a:p>
              </p:txBody>
            </p:sp>
          </p:grpSp>
          <p:sp>
            <p:nvSpPr>
              <p:cNvPr id="34" name="Line 36"/>
              <p:cNvSpPr>
                <a:spLocks noChangeShapeType="1"/>
              </p:cNvSpPr>
              <p:nvPr/>
            </p:nvSpPr>
            <p:spPr bwMode="auto">
              <a:xfrm>
                <a:off x="2771" y="1797"/>
                <a:ext cx="32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grpSp>
        <p:sp>
          <p:nvSpPr>
            <p:cNvPr id="22" name="Line 37"/>
            <p:cNvSpPr>
              <a:spLocks noChangeShapeType="1"/>
            </p:cNvSpPr>
            <p:nvPr/>
          </p:nvSpPr>
          <p:spPr bwMode="auto">
            <a:xfrm>
              <a:off x="3170" y="1833"/>
              <a:ext cx="32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sp>
          <p:nvSpPr>
            <p:cNvPr id="23" name="Text Box 38"/>
            <p:cNvSpPr txBox="1">
              <a:spLocks noChangeArrowheads="1"/>
            </p:cNvSpPr>
            <p:nvPr/>
          </p:nvSpPr>
          <p:spPr bwMode="auto">
            <a:xfrm>
              <a:off x="3497" y="1652"/>
              <a:ext cx="798" cy="362"/>
            </a:xfrm>
            <a:prstGeom prst="rect">
              <a:avLst/>
            </a:prstGeom>
            <a:solidFill>
              <a:schemeClr val="accent1"/>
            </a:solidFill>
            <a:ln w="9525">
              <a:solidFill>
                <a:schemeClr val="tx1"/>
              </a:solidFill>
              <a:miter lim="800000"/>
              <a:headEnd/>
              <a:tailEnd/>
            </a:ln>
          </p:spPr>
          <p:txBody>
            <a:bodyPr anchor="ctr" anchorCtr="1"/>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spcBef>
                  <a:spcPct val="50000"/>
                </a:spcBef>
              </a:pPr>
              <a:r>
                <a:rPr lang="en-US" sz="1600" dirty="0">
                  <a:solidFill>
                    <a:prstClr val="white"/>
                  </a:solidFill>
                </a:rPr>
                <a:t>Linker</a:t>
              </a:r>
            </a:p>
          </p:txBody>
        </p:sp>
        <p:sp>
          <p:nvSpPr>
            <p:cNvPr id="24" name="AutoShape 39"/>
            <p:cNvSpPr>
              <a:spLocks noChangeArrowheads="1"/>
            </p:cNvSpPr>
            <p:nvPr/>
          </p:nvSpPr>
          <p:spPr bwMode="auto">
            <a:xfrm flipV="1">
              <a:off x="4622" y="1507"/>
              <a:ext cx="798" cy="616"/>
            </a:xfrm>
            <a:prstGeom prst="flowChartPunchedTape">
              <a:avLst/>
            </a:prstGeom>
            <a:solidFill>
              <a:srgbClr val="FF99FF"/>
            </a:solidFill>
            <a:ln w="9525">
              <a:solidFill>
                <a:schemeClr val="tx1"/>
              </a:solidFill>
              <a:miter lim="800000"/>
              <a:headEnd/>
              <a:tailEnd/>
            </a:ln>
          </p:spPr>
          <p:txBody>
            <a:bodyPr wrap="none" anchor="ctr"/>
            <a:lstStyle/>
            <a:p>
              <a:pPr defTabSz="914400"/>
              <a:endParaRPr lang="en-US" sz="1600">
                <a:solidFill>
                  <a:prstClr val="black"/>
                </a:solidFill>
                <a:latin typeface="Calibri"/>
              </a:endParaRPr>
            </a:p>
          </p:txBody>
        </p:sp>
        <p:sp>
          <p:nvSpPr>
            <p:cNvPr id="25" name="Text Box 40"/>
            <p:cNvSpPr txBox="1">
              <a:spLocks noChangeArrowheads="1"/>
            </p:cNvSpPr>
            <p:nvPr/>
          </p:nvSpPr>
          <p:spPr bwMode="auto">
            <a:xfrm>
              <a:off x="4658" y="1688"/>
              <a:ext cx="726" cy="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Executable</a:t>
              </a:r>
            </a:p>
            <a:p>
              <a:pPr algn="ctr" defTabSz="914400" eaLnBrk="1" hangingPunct="1"/>
              <a:r>
                <a:rPr lang="en-US" sz="1600">
                  <a:solidFill>
                    <a:prstClr val="black"/>
                  </a:solidFill>
                </a:rPr>
                <a:t>File</a:t>
              </a:r>
            </a:p>
          </p:txBody>
        </p:sp>
        <p:sp>
          <p:nvSpPr>
            <p:cNvPr id="26" name="Line 41"/>
            <p:cNvSpPr>
              <a:spLocks noChangeShapeType="1"/>
            </p:cNvSpPr>
            <p:nvPr/>
          </p:nvSpPr>
          <p:spPr bwMode="auto">
            <a:xfrm>
              <a:off x="4295" y="1833"/>
              <a:ext cx="32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sp>
          <p:nvSpPr>
            <p:cNvPr id="27" name="Line 42"/>
            <p:cNvSpPr>
              <a:spLocks noChangeShapeType="1"/>
            </p:cNvSpPr>
            <p:nvPr/>
          </p:nvSpPr>
          <p:spPr bwMode="auto">
            <a:xfrm>
              <a:off x="3170" y="1216"/>
              <a:ext cx="327" cy="43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sp>
          <p:nvSpPr>
            <p:cNvPr id="28" name="Line 43"/>
            <p:cNvSpPr>
              <a:spLocks noChangeShapeType="1"/>
            </p:cNvSpPr>
            <p:nvPr/>
          </p:nvSpPr>
          <p:spPr bwMode="auto">
            <a:xfrm flipV="1">
              <a:off x="3170" y="2014"/>
              <a:ext cx="327" cy="436"/>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sp>
          <p:nvSpPr>
            <p:cNvPr id="29" name="Line 44"/>
            <p:cNvSpPr>
              <a:spLocks noChangeShapeType="1"/>
            </p:cNvSpPr>
            <p:nvPr/>
          </p:nvSpPr>
          <p:spPr bwMode="auto">
            <a:xfrm flipV="1">
              <a:off x="3896" y="2015"/>
              <a:ext cx="0" cy="254"/>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pPr defTabSz="914400"/>
              <a:endParaRPr lang="en-US" sz="1600">
                <a:solidFill>
                  <a:prstClr val="black"/>
                </a:solidFill>
                <a:latin typeface="Calibri"/>
              </a:endParaRPr>
            </a:p>
          </p:txBody>
        </p:sp>
        <p:sp>
          <p:nvSpPr>
            <p:cNvPr id="30" name="Text Box 45"/>
            <p:cNvSpPr txBox="1">
              <a:spLocks noChangeArrowheads="1"/>
            </p:cNvSpPr>
            <p:nvPr/>
          </p:nvSpPr>
          <p:spPr bwMode="auto">
            <a:xfrm>
              <a:off x="3606" y="2342"/>
              <a:ext cx="580" cy="290"/>
            </a:xfrm>
            <a:prstGeom prst="rect">
              <a:avLst/>
            </a:prstGeom>
            <a:solidFill>
              <a:srgbClr val="FFBA75"/>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defTabSz="914400" eaLnBrk="1" hangingPunct="1"/>
              <a:r>
                <a:rPr lang="en-US" sz="1600">
                  <a:solidFill>
                    <a:prstClr val="black"/>
                  </a:solidFill>
                </a:rPr>
                <a:t>Link</a:t>
              </a:r>
            </a:p>
            <a:p>
              <a:pPr algn="ctr" defTabSz="914400" eaLnBrk="1" hangingPunct="1"/>
              <a:r>
                <a:rPr lang="en-US" sz="1600">
                  <a:solidFill>
                    <a:prstClr val="black"/>
                  </a:solidFill>
                </a:rPr>
                <a:t>Libraries</a:t>
              </a:r>
            </a:p>
          </p:txBody>
        </p:sp>
      </p:grpSp>
      <mc:AlternateContent xmlns:mc="http://schemas.openxmlformats.org/markup-compatibility/2006" xmlns:p14="http://schemas.microsoft.com/office/powerpoint/2010/main">
        <mc:Choice Requires="p14">
          <p:contentPart p14:bwMode="auto" r:id="rId2">
            <p14:nvContentPartPr>
              <p14:cNvPr id="21506" name="Ink 2"/>
              <p14:cNvContentPartPr>
                <a14:cpLocks xmlns:a14="http://schemas.microsoft.com/office/drawing/2010/main" noRot="1" noChangeAspect="1" noEditPoints="1" noChangeArrowheads="1" noChangeShapeType="1"/>
              </p14:cNvContentPartPr>
              <p14:nvPr/>
            </p14:nvContentPartPr>
            <p14:xfrm>
              <a:off x="2836864" y="992189"/>
              <a:ext cx="6099175" cy="3616325"/>
            </p14:xfrm>
          </p:contentPart>
        </mc:Choice>
        <mc:Fallback xmlns="">
          <p:pic>
            <p:nvPicPr>
              <p:cNvPr id="21506" name="Ink 2"/>
              <p:cNvPicPr>
                <a:picLocks noRot="1" noChangeAspect="1" noEditPoints="1" noChangeArrowheads="1" noChangeShapeType="1"/>
              </p:cNvPicPr>
              <p:nvPr/>
            </p:nvPicPr>
            <p:blipFill>
              <a:blip r:embed="rId3"/>
              <a:stretch>
                <a:fillRect/>
              </a:stretch>
            </p:blipFill>
            <p:spPr>
              <a:xfrm>
                <a:off x="2830380" y="985704"/>
                <a:ext cx="6111422" cy="362857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1507" name="Ink 3"/>
              <p14:cNvContentPartPr>
                <a14:cpLocks xmlns:a14="http://schemas.microsoft.com/office/drawing/2010/main" noRot="1" noChangeAspect="1" noEditPoints="1" noChangeArrowheads="1" noChangeShapeType="1"/>
              </p14:cNvContentPartPr>
              <p14:nvPr/>
            </p14:nvContentPartPr>
            <p14:xfrm>
              <a:off x="8810625" y="1071564"/>
              <a:ext cx="1866900" cy="2840037"/>
            </p14:xfrm>
          </p:contentPart>
        </mc:Choice>
        <mc:Fallback xmlns="">
          <p:pic>
            <p:nvPicPr>
              <p:cNvPr id="21507" name="Ink 3"/>
              <p:cNvPicPr>
                <a:picLocks noRot="1" noChangeAspect="1" noEditPoints="1" noChangeArrowheads="1" noChangeShapeType="1"/>
              </p:cNvPicPr>
              <p:nvPr/>
            </p:nvPicPr>
            <p:blipFill>
              <a:blip r:embed="rId5"/>
              <a:stretch>
                <a:fillRect/>
              </a:stretch>
            </p:blipFill>
            <p:spPr>
              <a:xfrm>
                <a:off x="8804138" y="1065089"/>
                <a:ext cx="1879154" cy="2852268"/>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508" name="Ink 4"/>
              <p14:cNvContentPartPr>
                <a14:cpLocks xmlns:a14="http://schemas.microsoft.com/office/drawing/2010/main" noRot="1" noChangeAspect="1" noEditPoints="1" noChangeArrowheads="1" noChangeShapeType="1"/>
              </p14:cNvContentPartPr>
              <p14:nvPr/>
            </p14:nvContentPartPr>
            <p14:xfrm>
              <a:off x="5640389" y="973139"/>
              <a:ext cx="3305175" cy="3938587"/>
            </p14:xfrm>
          </p:contentPart>
        </mc:Choice>
        <mc:Fallback xmlns="">
          <p:pic>
            <p:nvPicPr>
              <p:cNvPr id="21508" name="Ink 4"/>
              <p:cNvPicPr>
                <a:picLocks noRot="1" noChangeAspect="1" noEditPoints="1" noChangeArrowheads="1" noChangeShapeType="1"/>
              </p:cNvPicPr>
              <p:nvPr/>
            </p:nvPicPr>
            <p:blipFill>
              <a:blip r:embed="rId7"/>
              <a:stretch>
                <a:fillRect/>
              </a:stretch>
            </p:blipFill>
            <p:spPr>
              <a:xfrm>
                <a:off x="5633907" y="966651"/>
                <a:ext cx="3317419" cy="3950842"/>
              </a:xfrm>
              <a:prstGeom prst="rect">
                <a:avLst/>
              </a:prstGeom>
            </p:spPr>
          </p:pic>
        </mc:Fallback>
      </mc:AlternateContent>
    </p:spTree>
    <p:extLst>
      <p:ext uri="{BB962C8B-B14F-4D97-AF65-F5344CB8AC3E}">
        <p14:creationId xmlns:p14="http://schemas.microsoft.com/office/powerpoint/2010/main" val="80558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BCE447-E4CB-4C14-AF2C-26C367CF75B7}"/>
              </a:ext>
            </a:extLst>
          </p:cNvPr>
          <p:cNvSpPr>
            <a:spLocks noGrp="1"/>
          </p:cNvSpPr>
          <p:nvPr>
            <p:ph type="title"/>
          </p:nvPr>
        </p:nvSpPr>
        <p:spPr/>
        <p:txBody>
          <a:bodyPr/>
          <a:lstStyle/>
          <a:p>
            <a:r>
              <a:rPr lang="en-US" dirty="0"/>
              <a:t>Reason</a:t>
            </a:r>
          </a:p>
        </p:txBody>
      </p:sp>
      <p:sp>
        <p:nvSpPr>
          <p:cNvPr id="3" name="Content Placeholder 2">
            <a:extLst>
              <a:ext uri="{FF2B5EF4-FFF2-40B4-BE49-F238E27FC236}">
                <a16:creationId xmlns:a16="http://schemas.microsoft.com/office/drawing/2014/main" xmlns="" id="{9DD6D36B-50B6-488E-B0A0-5A00E8ED51E9}"/>
              </a:ext>
            </a:extLst>
          </p:cNvPr>
          <p:cNvSpPr>
            <a:spLocks noGrp="1"/>
          </p:cNvSpPr>
          <p:nvPr>
            <p:ph idx="1"/>
          </p:nvPr>
        </p:nvSpPr>
        <p:spPr/>
        <p:txBody>
          <a:bodyPr/>
          <a:lstStyle/>
          <a:p>
            <a:endParaRPr lang="en-US" dirty="0"/>
          </a:p>
          <a:p>
            <a:endParaRPr lang="en-US" dirty="0"/>
          </a:p>
          <a:p>
            <a:r>
              <a:rPr lang="en-US" dirty="0"/>
              <a:t>Reason was to combine machine parts to perform specific task (like switches and other components which assemble to perform task), name </a:t>
            </a:r>
            <a:r>
              <a:rPr lang="en-US" dirty="0">
                <a:solidFill>
                  <a:srgbClr val="FF0000"/>
                </a:solidFill>
                <a:highlight>
                  <a:srgbClr val="FFFF00"/>
                </a:highlight>
              </a:rPr>
              <a:t>Assembly</a:t>
            </a:r>
          </a:p>
        </p:txBody>
      </p:sp>
    </p:spTree>
    <p:extLst>
      <p:ext uri="{BB962C8B-B14F-4D97-AF65-F5344CB8AC3E}">
        <p14:creationId xmlns:p14="http://schemas.microsoft.com/office/powerpoint/2010/main" val="2340352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B78F88BF-8E69-4A22-9D1A-BC5FF0751443}"/>
              </a:ext>
            </a:extLst>
          </p:cNvPr>
          <p:cNvPicPr>
            <a:picLocks noGrp="1" noChangeAspect="1"/>
          </p:cNvPicPr>
          <p:nvPr>
            <p:ph idx="1"/>
          </p:nvPr>
        </p:nvPicPr>
        <p:blipFill>
          <a:blip r:embed="rId2"/>
          <a:stretch>
            <a:fillRect/>
          </a:stretch>
        </p:blipFill>
        <p:spPr>
          <a:xfrm>
            <a:off x="717452" y="647113"/>
            <a:ext cx="10522634" cy="5514535"/>
          </a:xfrm>
          <a:prstGeom prst="rect">
            <a:avLst/>
          </a:prstGeom>
        </p:spPr>
      </p:pic>
    </p:spTree>
    <p:extLst>
      <p:ext uri="{BB962C8B-B14F-4D97-AF65-F5344CB8AC3E}">
        <p14:creationId xmlns:p14="http://schemas.microsoft.com/office/powerpoint/2010/main" val="605049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BB1EC978-EBBF-47D4-AC03-12AC76A02E35}"/>
              </a:ext>
            </a:extLst>
          </p:cNvPr>
          <p:cNvPicPr>
            <a:picLocks noChangeAspect="1"/>
          </p:cNvPicPr>
          <p:nvPr/>
        </p:nvPicPr>
        <p:blipFill>
          <a:blip r:embed="rId2"/>
          <a:stretch>
            <a:fillRect/>
          </a:stretch>
        </p:blipFill>
        <p:spPr>
          <a:xfrm>
            <a:off x="942535" y="1772530"/>
            <a:ext cx="10170941" cy="3277772"/>
          </a:xfrm>
          <a:prstGeom prst="rect">
            <a:avLst/>
          </a:prstGeom>
        </p:spPr>
      </p:pic>
    </p:spTree>
    <p:extLst>
      <p:ext uri="{BB962C8B-B14F-4D97-AF65-F5344CB8AC3E}">
        <p14:creationId xmlns:p14="http://schemas.microsoft.com/office/powerpoint/2010/main" val="3006759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0" y="152400"/>
            <a:ext cx="8153400" cy="400110"/>
          </a:xfrm>
          <a:prstGeom prst="rect">
            <a:avLst/>
          </a:prstGeom>
          <a:noFill/>
          <a:ln>
            <a:noFill/>
          </a:ln>
        </p:spPr>
        <p:txBody>
          <a:bodyPr wrap="square" rtlCol="0">
            <a:spAutoFit/>
          </a:bodyPr>
          <a:lstStyle/>
          <a:p>
            <a:pPr algn="ctr" defTabSz="914400"/>
            <a:r>
              <a:rPr lang="en-US" sz="2000" b="1" dirty="0">
                <a:solidFill>
                  <a:prstClr val="black"/>
                </a:solidFill>
                <a:latin typeface="Arial" pitchFamily="34" charset="0"/>
                <a:cs typeface="Arial" pitchFamily="34" charset="0"/>
              </a:rPr>
              <a:t>Inside the Computer</a:t>
            </a:r>
            <a:endParaRPr lang="en-US" dirty="0">
              <a:solidFill>
                <a:prstClr val="black"/>
              </a:solidFill>
              <a:latin typeface="Arial" pitchFamily="34" charset="0"/>
              <a:cs typeface="Arial" pitchFamily="34" charset="0"/>
            </a:endParaRPr>
          </a:p>
        </p:txBody>
      </p:sp>
      <p:sp>
        <p:nvSpPr>
          <p:cNvPr id="6" name="TextBox 5"/>
          <p:cNvSpPr txBox="1"/>
          <p:nvPr/>
        </p:nvSpPr>
        <p:spPr>
          <a:xfrm>
            <a:off x="1981200" y="609600"/>
            <a:ext cx="8458200" cy="5943600"/>
          </a:xfrm>
          <a:prstGeom prst="rect">
            <a:avLst/>
          </a:prstGeom>
          <a:noFill/>
          <a:ln>
            <a:noFill/>
          </a:ln>
        </p:spPr>
        <p:txBody>
          <a:bodyPr wrap="square" numCol="1" rtlCol="0">
            <a:noAutofit/>
          </a:bodyPr>
          <a:lstStyle/>
          <a:p>
            <a:pPr marL="457200" indent="-457200" defTabSz="914400">
              <a:buFont typeface="Arial"/>
              <a:buChar char="•"/>
            </a:pPr>
            <a:endParaRPr lang="en-US" sz="2400" b="1" dirty="0">
              <a:solidFill>
                <a:prstClr val="black"/>
              </a:solidFill>
              <a:latin typeface="Arial" charset="0"/>
              <a:ea typeface="ＭＳ Ｐゴシック" charset="0"/>
              <a:cs typeface="ＭＳ Ｐゴシック" charset="0"/>
            </a:endParaRPr>
          </a:p>
          <a:p>
            <a:pPr marL="457200" indent="-457200" defTabSz="914400">
              <a:buFont typeface="Arial"/>
              <a:buChar char="•"/>
            </a:pPr>
            <a:endParaRPr lang="en-US" sz="2400" b="1" dirty="0">
              <a:solidFill>
                <a:prstClr val="black"/>
              </a:solidFill>
              <a:latin typeface="Arial" charset="0"/>
              <a:ea typeface="ＭＳ Ｐゴシック" charset="0"/>
              <a:cs typeface="ＭＳ Ｐゴシック" charset="0"/>
            </a:endParaRPr>
          </a:p>
          <a:p>
            <a:pPr defTabSz="914400"/>
            <a:endParaRPr lang="en-US" sz="3200" b="1" dirty="0">
              <a:solidFill>
                <a:prstClr val="black"/>
              </a:solidFill>
              <a:latin typeface="Arial" charset="0"/>
              <a:ea typeface="ＭＳ Ｐゴシック" charset="0"/>
              <a:cs typeface="ＭＳ Ｐゴシック" charset="0"/>
            </a:endParaRPr>
          </a:p>
          <a:p>
            <a:pPr marL="457200" indent="-457200" defTabSz="914400">
              <a:buFont typeface="Arial"/>
              <a:buChar char="•"/>
            </a:pPr>
            <a:r>
              <a:rPr lang="en-US" sz="2400" b="1" dirty="0">
                <a:solidFill>
                  <a:prstClr val="black"/>
                </a:solidFill>
                <a:latin typeface="Arial" charset="0"/>
                <a:ea typeface="ＭＳ Ｐゴシック" charset="0"/>
                <a:cs typeface="ＭＳ Ｐゴシック" charset="0"/>
              </a:rPr>
              <a:t>Application software</a:t>
            </a:r>
          </a:p>
          <a:p>
            <a:pPr marL="800100" lvl="1" indent="-342900" defTabSz="914400">
              <a:buFont typeface="Arial"/>
              <a:buChar char="•"/>
            </a:pPr>
            <a:r>
              <a:rPr lang="en-US" sz="2000" dirty="0">
                <a:solidFill>
                  <a:prstClr val="black"/>
                </a:solidFill>
                <a:latin typeface="Arial" charset="0"/>
                <a:ea typeface="ＭＳ Ｐゴシック" charset="0"/>
              </a:rPr>
              <a:t>Written in high-level language</a:t>
            </a:r>
          </a:p>
          <a:p>
            <a:pPr marL="457200" indent="-457200" defTabSz="914400">
              <a:buFont typeface="Arial"/>
              <a:buChar char="•"/>
            </a:pPr>
            <a:r>
              <a:rPr lang="en-US" sz="2400" b="1" dirty="0">
                <a:solidFill>
                  <a:prstClr val="black"/>
                </a:solidFill>
                <a:latin typeface="Arial" charset="0"/>
                <a:ea typeface="ＭＳ Ｐゴシック" charset="0"/>
                <a:cs typeface="ＭＳ Ｐゴシック" charset="0"/>
              </a:rPr>
              <a:t>System software</a:t>
            </a:r>
          </a:p>
          <a:p>
            <a:pPr marL="800100" lvl="1" indent="-342900" defTabSz="914400">
              <a:buFont typeface="Arial"/>
              <a:buChar char="•"/>
            </a:pPr>
            <a:r>
              <a:rPr lang="en-US" sz="2000" dirty="0">
                <a:solidFill>
                  <a:prstClr val="black"/>
                </a:solidFill>
                <a:latin typeface="Arial" charset="0"/>
                <a:ea typeface="ＭＳ Ｐゴシック" charset="0"/>
              </a:rPr>
              <a:t>Compiler: translates HLL code to machine code</a:t>
            </a:r>
          </a:p>
          <a:p>
            <a:pPr marL="800100" lvl="1" indent="-342900" defTabSz="914400">
              <a:buFont typeface="Arial"/>
              <a:buChar char="•"/>
            </a:pPr>
            <a:r>
              <a:rPr lang="en-US" sz="2000" dirty="0">
                <a:solidFill>
                  <a:prstClr val="black"/>
                </a:solidFill>
                <a:latin typeface="Arial" charset="0"/>
                <a:ea typeface="ＭＳ Ｐゴシック" charset="0"/>
              </a:rPr>
              <a:t>Operating System: service code</a:t>
            </a:r>
          </a:p>
          <a:p>
            <a:pPr marL="1257300" lvl="2" indent="-342900" defTabSz="914400">
              <a:buFont typeface="Arial"/>
              <a:buChar char="•"/>
            </a:pPr>
            <a:r>
              <a:rPr lang="en-US" dirty="0">
                <a:solidFill>
                  <a:prstClr val="black"/>
                </a:solidFill>
                <a:latin typeface="Arial" charset="0"/>
                <a:ea typeface="ＭＳ Ｐゴシック" charset="0"/>
              </a:rPr>
              <a:t>Handling input/output</a:t>
            </a:r>
          </a:p>
          <a:p>
            <a:pPr marL="1257300" lvl="2" indent="-342900" defTabSz="914400">
              <a:buFont typeface="Arial"/>
              <a:buChar char="•"/>
            </a:pPr>
            <a:r>
              <a:rPr lang="en-US" dirty="0">
                <a:solidFill>
                  <a:prstClr val="black"/>
                </a:solidFill>
                <a:latin typeface="Arial" charset="0"/>
                <a:ea typeface="ＭＳ Ｐゴシック" charset="0"/>
              </a:rPr>
              <a:t>Managing memory and storage</a:t>
            </a:r>
          </a:p>
          <a:p>
            <a:pPr marL="1257300" lvl="2" indent="-342900" defTabSz="914400">
              <a:buFont typeface="Arial"/>
              <a:buChar char="•"/>
            </a:pPr>
            <a:r>
              <a:rPr lang="en-US" dirty="0">
                <a:solidFill>
                  <a:prstClr val="black"/>
                </a:solidFill>
                <a:latin typeface="Arial" charset="0"/>
                <a:ea typeface="ＭＳ Ｐゴシック" charset="0"/>
              </a:rPr>
              <a:t>Scheduling tasks &amp; sharing resources</a:t>
            </a:r>
          </a:p>
          <a:p>
            <a:pPr marL="457200" indent="-457200" defTabSz="914400">
              <a:buFont typeface="Arial"/>
              <a:buChar char="•"/>
            </a:pPr>
            <a:r>
              <a:rPr lang="en-US" sz="2800" dirty="0">
                <a:solidFill>
                  <a:prstClr val="black"/>
                </a:solidFill>
                <a:latin typeface="Arial" charset="0"/>
                <a:ea typeface="ＭＳ Ｐゴシック" charset="0"/>
                <a:cs typeface="ＭＳ Ｐゴシック" charset="0"/>
              </a:rPr>
              <a:t>Hardware</a:t>
            </a:r>
          </a:p>
          <a:p>
            <a:pPr marL="800100" lvl="1" indent="-342900" defTabSz="914400">
              <a:buFont typeface="Arial"/>
              <a:buChar char="•"/>
            </a:pPr>
            <a:r>
              <a:rPr lang="en-US" sz="2400" dirty="0">
                <a:solidFill>
                  <a:prstClr val="black"/>
                </a:solidFill>
                <a:latin typeface="Arial" charset="0"/>
                <a:ea typeface="ＭＳ Ｐゴシック" charset="0"/>
              </a:rPr>
              <a:t>Processor, memory, I/O controllers</a:t>
            </a:r>
            <a:endParaRPr lang="en-AU" sz="2400" dirty="0">
              <a:solidFill>
                <a:prstClr val="black"/>
              </a:solidFill>
              <a:latin typeface="Arial" charset="0"/>
              <a:ea typeface="ＭＳ Ｐゴシック" charset="0"/>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pic>
        <p:nvPicPr>
          <p:cNvPr id="16" name="Picture 11" descr="f01-02-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43800" y="3733800"/>
            <a:ext cx="2895600" cy="289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074" name="Ink 2"/>
              <p14:cNvContentPartPr>
                <a14:cpLocks xmlns:a14="http://schemas.microsoft.com/office/drawing/2010/main" noRot="1" noChangeAspect="1" noEditPoints="1" noChangeArrowheads="1" noChangeShapeType="1"/>
              </p14:cNvContentPartPr>
              <p14:nvPr/>
            </p14:nvContentPartPr>
            <p14:xfrm>
              <a:off x="9024939" y="3778250"/>
              <a:ext cx="223837" cy="268288"/>
            </p14:xfrm>
          </p:contentPart>
        </mc:Choice>
        <mc:Fallback xmlns="">
          <p:pic>
            <p:nvPicPr>
              <p:cNvPr id="3074" name="Ink 2"/>
              <p:cNvPicPr>
                <a:picLocks noRot="1" noChangeAspect="1" noEditPoints="1" noChangeArrowheads="1" noChangeShapeType="1"/>
              </p:cNvPicPr>
              <p:nvPr/>
            </p:nvPicPr>
            <p:blipFill>
              <a:blip r:embed="rId4"/>
              <a:stretch>
                <a:fillRect/>
              </a:stretch>
            </p:blipFill>
            <p:spPr>
              <a:xfrm>
                <a:off x="9015537" y="3768912"/>
                <a:ext cx="242641" cy="28696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075" name="Ink 3"/>
              <p14:cNvContentPartPr>
                <a14:cpLocks xmlns:a14="http://schemas.microsoft.com/office/drawing/2010/main" noRot="1" noChangeAspect="1" noEditPoints="1" noChangeArrowheads="1" noChangeShapeType="1"/>
              </p14:cNvContentPartPr>
              <p14:nvPr/>
            </p14:nvContentPartPr>
            <p14:xfrm>
              <a:off x="9756775" y="4687889"/>
              <a:ext cx="152400" cy="179387"/>
            </p14:xfrm>
          </p:contentPart>
        </mc:Choice>
        <mc:Fallback xmlns="">
          <p:pic>
            <p:nvPicPr>
              <p:cNvPr id="3075" name="Ink 3"/>
              <p:cNvPicPr>
                <a:picLocks noRot="1" noChangeAspect="1" noEditPoints="1" noChangeArrowheads="1" noChangeShapeType="1"/>
              </p:cNvPicPr>
              <p:nvPr/>
            </p:nvPicPr>
            <p:blipFill>
              <a:blip r:embed="rId6"/>
              <a:stretch>
                <a:fillRect/>
              </a:stretch>
            </p:blipFill>
            <p:spPr>
              <a:xfrm>
                <a:off x="9747495" y="4678505"/>
                <a:ext cx="170959" cy="198156"/>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076" name="Ink 4"/>
              <p14:cNvContentPartPr>
                <a14:cpLocks xmlns:a14="http://schemas.microsoft.com/office/drawing/2010/main" noRot="1" noChangeAspect="1" noEditPoints="1" noChangeArrowheads="1" noChangeShapeType="1"/>
              </p14:cNvContentPartPr>
              <p14:nvPr/>
            </p14:nvContentPartPr>
            <p14:xfrm>
              <a:off x="9453563" y="5438775"/>
              <a:ext cx="260350" cy="152400"/>
            </p14:xfrm>
          </p:contentPart>
        </mc:Choice>
        <mc:Fallback xmlns="">
          <p:pic>
            <p:nvPicPr>
              <p:cNvPr id="3076" name="Ink 4"/>
              <p:cNvPicPr>
                <a:picLocks noRot="1" noChangeAspect="1" noEditPoints="1" noChangeArrowheads="1" noChangeShapeType="1"/>
              </p:cNvPicPr>
              <p:nvPr/>
            </p:nvPicPr>
            <p:blipFill>
              <a:blip r:embed="rId8"/>
              <a:stretch>
                <a:fillRect/>
              </a:stretch>
            </p:blipFill>
            <p:spPr>
              <a:xfrm>
                <a:off x="9444082" y="5429430"/>
                <a:ext cx="279311" cy="17109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077" name="Ink 5"/>
              <p14:cNvContentPartPr>
                <a14:cpLocks xmlns:a14="http://schemas.microsoft.com/office/drawing/2010/main" noRot="1" noChangeAspect="1" noEditPoints="1" noChangeArrowheads="1" noChangeShapeType="1"/>
              </p14:cNvContentPartPr>
              <p14:nvPr/>
            </p14:nvContentPartPr>
            <p14:xfrm>
              <a:off x="2747963" y="2251076"/>
              <a:ext cx="3687762" cy="544513"/>
            </p14:xfrm>
          </p:contentPart>
        </mc:Choice>
        <mc:Fallback xmlns="">
          <p:pic>
            <p:nvPicPr>
              <p:cNvPr id="3077" name="Ink 5"/>
              <p:cNvPicPr>
                <a:picLocks noRot="1" noChangeAspect="1" noEditPoints="1" noChangeArrowheads="1" noChangeShapeType="1"/>
              </p:cNvPicPr>
              <p:nvPr/>
            </p:nvPicPr>
            <p:blipFill>
              <a:blip r:embed="rId10"/>
              <a:stretch>
                <a:fillRect/>
              </a:stretch>
            </p:blipFill>
            <p:spPr>
              <a:xfrm>
                <a:off x="2738608" y="2241731"/>
                <a:ext cx="3706472" cy="563203"/>
              </a:xfrm>
              <a:prstGeom prst="rect">
                <a:avLst/>
              </a:prstGeom>
            </p:spPr>
          </p:pic>
        </mc:Fallback>
      </mc:AlternateContent>
    </p:spTree>
    <p:extLst>
      <p:ext uri="{BB962C8B-B14F-4D97-AF65-F5344CB8AC3E}">
        <p14:creationId xmlns:p14="http://schemas.microsoft.com/office/powerpoint/2010/main" val="14481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BF2ABC8-4FD6-4B60-92A7-BB3BEE3C1A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8651E9-445C-470D-BC82-EDEE77DC5D34}"/>
              </a:ext>
            </a:extLst>
          </p:cNvPr>
          <p:cNvSpPr>
            <a:spLocks noGrp="1"/>
          </p:cNvSpPr>
          <p:nvPr>
            <p:ph type="title"/>
          </p:nvPr>
        </p:nvSpPr>
        <p:spPr>
          <a:xfrm>
            <a:off x="1024128" y="585216"/>
            <a:ext cx="8018272" cy="1499616"/>
          </a:xfrm>
        </p:spPr>
        <p:txBody>
          <a:bodyPr>
            <a:normAutofit/>
          </a:bodyPr>
          <a:lstStyle/>
          <a:p>
            <a:r>
              <a:rPr lang="en-US" b="1" dirty="0"/>
              <a:t>fetch-execute-cycle </a:t>
            </a:r>
            <a:endParaRPr lang="en-US" dirty="0"/>
          </a:p>
        </p:txBody>
      </p:sp>
      <p:cxnSp>
        <p:nvCxnSpPr>
          <p:cNvPr id="10" name="Straight Connector 9">
            <a:extLst>
              <a:ext uri="{FF2B5EF4-FFF2-40B4-BE49-F238E27FC236}">
                <a16:creationId xmlns:a16="http://schemas.microsoft.com/office/drawing/2014/main" xmlns="" id="{DCD479D3-536C-4161-A6F8-813D30719BF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839E374A-9302-453F-B738-F8B21910D6F1}"/>
              </a:ext>
            </a:extLst>
          </p:cNvPr>
          <p:cNvSpPr>
            <a:spLocks noGrp="1"/>
          </p:cNvSpPr>
          <p:nvPr>
            <p:ph idx="1"/>
          </p:nvPr>
        </p:nvSpPr>
        <p:spPr>
          <a:xfrm>
            <a:off x="1024128" y="2286000"/>
            <a:ext cx="8018271" cy="4023360"/>
          </a:xfrm>
        </p:spPr>
        <p:txBody>
          <a:bodyPr>
            <a:normAutofit/>
          </a:bodyPr>
          <a:lstStyle/>
          <a:p>
            <a:r>
              <a:rPr lang="en-US" dirty="0"/>
              <a:t>CPU executes the instruction with fetch-execute-cycle as; </a:t>
            </a:r>
          </a:p>
          <a:p>
            <a:r>
              <a:rPr lang="en-US" b="1" dirty="0"/>
              <a:t>Fetch </a:t>
            </a:r>
            <a:endParaRPr lang="en-US" dirty="0"/>
          </a:p>
          <a:p>
            <a:r>
              <a:rPr lang="en-US" dirty="0"/>
              <a:t>1. Fetch an instruction from memory. </a:t>
            </a:r>
          </a:p>
          <a:p>
            <a:r>
              <a:rPr lang="en-US" dirty="0"/>
              <a:t>2. Decode the instruction to determine the operation. </a:t>
            </a:r>
          </a:p>
          <a:p>
            <a:r>
              <a:rPr lang="en-US" dirty="0"/>
              <a:t>3. ·Fetch data from memory if necessary. </a:t>
            </a:r>
          </a:p>
          <a:p>
            <a:r>
              <a:rPr lang="en-US" b="1" dirty="0"/>
              <a:t>Execute </a:t>
            </a:r>
            <a:endParaRPr lang="en-US" dirty="0"/>
          </a:p>
          <a:p>
            <a:r>
              <a:rPr lang="en-US" dirty="0"/>
              <a:t>1. Perform the operation on the data. </a:t>
            </a:r>
          </a:p>
          <a:p>
            <a:r>
              <a:rPr lang="en-US" dirty="0"/>
              <a:t>2. Store the result in memory if needed. </a:t>
            </a:r>
          </a:p>
        </p:txBody>
      </p:sp>
      <p:sp>
        <p:nvSpPr>
          <p:cNvPr id="12" name="Rectangle 11">
            <a:extLst>
              <a:ext uri="{FF2B5EF4-FFF2-40B4-BE49-F238E27FC236}">
                <a16:creationId xmlns:a16="http://schemas.microsoft.com/office/drawing/2014/main" xmlns="" id="{77D7B666-D5E6-48CE-B26A-FB5E5C34AF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F6EE670A-A41A-44AD-BC1C-2090365EB5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519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2BF2ABC8-4FD6-4B60-92A7-BB3BEE3C1A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E34C87E-F370-4505-90E9-0E0E7A085012}"/>
              </a:ext>
            </a:extLst>
          </p:cNvPr>
          <p:cNvSpPr>
            <a:spLocks noGrp="1"/>
          </p:cNvSpPr>
          <p:nvPr>
            <p:ph type="title"/>
          </p:nvPr>
        </p:nvSpPr>
        <p:spPr>
          <a:xfrm>
            <a:off x="1024128" y="585216"/>
            <a:ext cx="8018272" cy="1499616"/>
          </a:xfrm>
        </p:spPr>
        <p:txBody>
          <a:bodyPr>
            <a:normAutofit/>
          </a:bodyPr>
          <a:lstStyle/>
          <a:p>
            <a:r>
              <a:rPr lang="en-US" dirty="0"/>
              <a:t>Registers</a:t>
            </a:r>
          </a:p>
        </p:txBody>
      </p:sp>
      <p:cxnSp>
        <p:nvCxnSpPr>
          <p:cNvPr id="10" name="Straight Connector 9">
            <a:extLst>
              <a:ext uri="{FF2B5EF4-FFF2-40B4-BE49-F238E27FC236}">
                <a16:creationId xmlns:a16="http://schemas.microsoft.com/office/drawing/2014/main" xmlns="" id="{DCD479D3-536C-4161-A6F8-813D30719BFE}"/>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CC005440-674A-4164-9DFE-A887E954A52A}"/>
              </a:ext>
            </a:extLst>
          </p:cNvPr>
          <p:cNvSpPr>
            <a:spLocks noGrp="1"/>
          </p:cNvSpPr>
          <p:nvPr>
            <p:ph idx="1"/>
          </p:nvPr>
        </p:nvSpPr>
        <p:spPr>
          <a:xfrm>
            <a:off x="1024128" y="2286000"/>
            <a:ext cx="8018271" cy="4023360"/>
          </a:xfrm>
        </p:spPr>
        <p:txBody>
          <a:bodyPr>
            <a:normAutofit/>
          </a:bodyPr>
          <a:lstStyle/>
          <a:p>
            <a:pPr>
              <a:buFont typeface="Wingdings" panose="05000000000000000000" pitchFamily="2" charset="2"/>
              <a:buChar char="q"/>
            </a:pPr>
            <a:r>
              <a:rPr lang="en-US" dirty="0"/>
              <a:t>Records or collection of information </a:t>
            </a:r>
          </a:p>
          <a:p>
            <a:pPr>
              <a:buFont typeface="Wingdings" panose="05000000000000000000" pitchFamily="2" charset="2"/>
              <a:buChar char="q"/>
            </a:pPr>
            <a:r>
              <a:rPr lang="en-US" dirty="0"/>
              <a:t>Storage area inside CPU, CPU take info, process and store it.</a:t>
            </a:r>
          </a:p>
          <a:p>
            <a:pPr>
              <a:buFont typeface="Wingdings" panose="05000000000000000000" pitchFamily="2" charset="2"/>
              <a:buChar char="q"/>
            </a:pPr>
            <a:r>
              <a:rPr lang="en-US" dirty="0"/>
              <a:t>Fastest area present inside CPU  </a:t>
            </a:r>
          </a:p>
          <a:p>
            <a:pPr>
              <a:buFont typeface="Wingdings" panose="05000000000000000000" pitchFamily="2" charset="2"/>
              <a:buChar char="q"/>
            </a:pPr>
            <a:r>
              <a:rPr lang="en-US" dirty="0"/>
              <a:t> Helps in Optimization of Processing time (HD file internally run on register and CPU process it) </a:t>
            </a:r>
          </a:p>
          <a:p>
            <a:pPr>
              <a:buFont typeface="Wingdings" panose="05000000000000000000" pitchFamily="2" charset="2"/>
              <a:buChar char="q"/>
            </a:pPr>
            <a:r>
              <a:rPr lang="en-US" dirty="0"/>
              <a:t>Understanding of Hardware and Software interaction</a:t>
            </a:r>
          </a:p>
          <a:p>
            <a:pPr marL="0" indent="0">
              <a:buNone/>
            </a:pPr>
            <a:endParaRPr lang="en-US" dirty="0"/>
          </a:p>
        </p:txBody>
      </p:sp>
      <p:sp>
        <p:nvSpPr>
          <p:cNvPr id="12" name="Rectangle 11">
            <a:extLst>
              <a:ext uri="{FF2B5EF4-FFF2-40B4-BE49-F238E27FC236}">
                <a16:creationId xmlns:a16="http://schemas.microsoft.com/office/drawing/2014/main" xmlns="" id="{77D7B666-D5E6-48CE-B26A-FB5E5C34AF9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F6EE670A-A41A-44AD-BC1C-2090365EB5B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278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7AC1534-E5A7-4FFD-8709-7E1A99300E53}"/>
              </a:ext>
            </a:extLst>
          </p:cNvPr>
          <p:cNvSpPr>
            <a:spLocks noGrp="1"/>
          </p:cNvSpPr>
          <p:nvPr>
            <p:ph idx="1"/>
          </p:nvPr>
        </p:nvSpPr>
        <p:spPr>
          <a:xfrm>
            <a:off x="1024128" y="829994"/>
            <a:ext cx="9720073" cy="5479366"/>
          </a:xfrm>
        </p:spPr>
        <p:txBody>
          <a:bodyPr/>
          <a:lstStyle/>
          <a:p>
            <a:r>
              <a:rPr lang="en-US" dirty="0"/>
              <a:t>Processor operations mostly involve processing data. This data can be stored in memory and accessed from thereon. However, reading data from and storing data into memory slows down the processor, as it involves complicated processes of sending the data request across the control bus and into the memory storage unit and getting the data through the same channel.</a:t>
            </a:r>
          </a:p>
          <a:p>
            <a:r>
              <a:rPr lang="en-US" dirty="0"/>
              <a:t>To speed up the processor operations, the processor includes some internal memory storage locations, called </a:t>
            </a:r>
            <a:r>
              <a:rPr lang="en-US" b="1" dirty="0"/>
              <a:t>registers</a:t>
            </a:r>
            <a:r>
              <a:rPr lang="en-US" dirty="0"/>
              <a:t>.</a:t>
            </a:r>
          </a:p>
          <a:p>
            <a:r>
              <a:rPr lang="en-US" dirty="0"/>
              <a:t>The registers store data elements for processing without having to access the memory. A limited number of registers are built into the processor chip.</a:t>
            </a:r>
          </a:p>
          <a:p>
            <a:r>
              <a:rPr lang="en-US" dirty="0"/>
              <a:t>Registers are a type of computer memory used to quickly accept, store, and transfer data and instructions that are being used immediately by the CPU. The registers used by the CPU are often termed as Processor registers.</a:t>
            </a:r>
          </a:p>
          <a:p>
            <a:r>
              <a:rPr lang="en-US"/>
              <a:t>A processor register may hold an instruction, a storage address, or any data (such as bit sequence or individual characters).</a:t>
            </a:r>
          </a:p>
          <a:p>
            <a:endParaRPr lang="en-US" dirty="0"/>
          </a:p>
        </p:txBody>
      </p:sp>
    </p:spTree>
    <p:extLst>
      <p:ext uri="{BB962C8B-B14F-4D97-AF65-F5344CB8AC3E}">
        <p14:creationId xmlns:p14="http://schemas.microsoft.com/office/powerpoint/2010/main" val="400967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815B751-846A-43C1-8CC4-687F7F89AD13}"/>
              </a:ext>
            </a:extLst>
          </p:cNvPr>
          <p:cNvPicPr>
            <a:picLocks noGrp="1" noChangeAspect="1"/>
          </p:cNvPicPr>
          <p:nvPr>
            <p:ph idx="1"/>
          </p:nvPr>
        </p:nvPicPr>
        <p:blipFill rotWithShape="1">
          <a:blip r:embed="rId2">
            <a:duotone>
              <a:schemeClr val="accent6">
                <a:shade val="45000"/>
                <a:satMod val="135000"/>
              </a:schemeClr>
              <a:prstClr val="white"/>
            </a:duotone>
          </a:blip>
          <a:srcRect t="10257"/>
          <a:stretch/>
        </p:blipFill>
        <p:spPr>
          <a:xfrm>
            <a:off x="731520" y="1645920"/>
            <a:ext cx="10424160" cy="4431324"/>
          </a:xfrm>
          <a:prstGeom prst="rect">
            <a:avLst/>
          </a:prstGeom>
        </p:spPr>
      </p:pic>
      <p:sp>
        <p:nvSpPr>
          <p:cNvPr id="5" name="TextBox 4">
            <a:extLst>
              <a:ext uri="{FF2B5EF4-FFF2-40B4-BE49-F238E27FC236}">
                <a16:creationId xmlns:a16="http://schemas.microsoft.com/office/drawing/2014/main" xmlns="" id="{502748B7-C212-4CC4-BDDC-FEB6A2E0429E}"/>
              </a:ext>
            </a:extLst>
          </p:cNvPr>
          <p:cNvSpPr txBox="1"/>
          <p:nvPr/>
        </p:nvSpPr>
        <p:spPr>
          <a:xfrm>
            <a:off x="8623495" y="998806"/>
            <a:ext cx="956603" cy="523220"/>
          </a:xfrm>
          <a:prstGeom prst="rect">
            <a:avLst/>
          </a:prstGeom>
          <a:noFill/>
        </p:spPr>
        <p:txBody>
          <a:bodyPr wrap="square" rtlCol="0">
            <a:spAutoFit/>
          </a:bodyPr>
          <a:lstStyle/>
          <a:p>
            <a:r>
              <a:rPr lang="en-US" sz="2800" b="1" dirty="0"/>
              <a:t>CPU</a:t>
            </a:r>
          </a:p>
        </p:txBody>
      </p:sp>
    </p:spTree>
    <p:extLst>
      <p:ext uri="{BB962C8B-B14F-4D97-AF65-F5344CB8AC3E}">
        <p14:creationId xmlns:p14="http://schemas.microsoft.com/office/powerpoint/2010/main" val="1893556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435B6BD-2D55-4B11-8DAE-69F47E6D07AE}"/>
              </a:ext>
            </a:extLst>
          </p:cNvPr>
          <p:cNvSpPr>
            <a:spLocks noGrp="1"/>
          </p:cNvSpPr>
          <p:nvPr>
            <p:ph idx="1"/>
          </p:nvPr>
        </p:nvSpPr>
        <p:spPr>
          <a:xfrm>
            <a:off x="1024128" y="534572"/>
            <a:ext cx="9720073" cy="5774788"/>
          </a:xfrm>
        </p:spPr>
        <p:txBody>
          <a:bodyPr/>
          <a:lstStyle/>
          <a:p>
            <a:endParaRPr lang="en-US" dirty="0"/>
          </a:p>
          <a:p>
            <a:endParaRPr lang="en-US" dirty="0"/>
          </a:p>
          <a:p>
            <a:r>
              <a:rPr lang="en-US" dirty="0"/>
              <a:t>HD – Main storage- we run files present in HD.</a:t>
            </a:r>
          </a:p>
          <a:p>
            <a:r>
              <a:rPr lang="en-US" dirty="0"/>
              <a:t>HD file Run – RAM – Cache – Register </a:t>
            </a:r>
          </a:p>
          <a:p>
            <a:r>
              <a:rPr lang="en-US" dirty="0"/>
              <a:t>Register built in inside CPU, CPU quickly access information from register, program work processing time optimize.</a:t>
            </a:r>
          </a:p>
          <a:p>
            <a:r>
              <a:rPr lang="en-US" dirty="0"/>
              <a:t>Direct access register , time is saved , info save directly into Register because CPU extract info from here (CPU need space where it keep data to hold or remove).</a:t>
            </a:r>
          </a:p>
          <a:p>
            <a:r>
              <a:rPr lang="en-US" dirty="0"/>
              <a:t>CPU extract info from register through Assembly language programming.</a:t>
            </a:r>
          </a:p>
          <a:p>
            <a:endParaRPr lang="en-US" dirty="0"/>
          </a:p>
          <a:p>
            <a:endParaRPr lang="en-US" dirty="0"/>
          </a:p>
        </p:txBody>
      </p:sp>
    </p:spTree>
    <p:extLst>
      <p:ext uri="{BB962C8B-B14F-4D97-AF65-F5344CB8AC3E}">
        <p14:creationId xmlns:p14="http://schemas.microsoft.com/office/powerpoint/2010/main" val="14499426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9C0365A3-9839-4FC6-BFF6-7115C711FD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xmlns="" id="{9617DCE2-CAB8-452A-BB99-D266FBA20A72}"/>
              </a:ext>
            </a:extLst>
          </p:cNvPr>
          <p:cNvGraphicFramePr>
            <a:graphicFrameLocks noGrp="1"/>
          </p:cNvGraphicFramePr>
          <p:nvPr>
            <p:ph idx="1"/>
            <p:extLst>
              <p:ext uri="{D42A27DB-BD31-4B8C-83A1-F6EECF244321}">
                <p14:modId xmlns:p14="http://schemas.microsoft.com/office/powerpoint/2010/main" val="1472929431"/>
              </p:ext>
            </p:extLst>
          </p:nvPr>
        </p:nvGraphicFramePr>
        <p:xfrm>
          <a:off x="5603875" y="954088"/>
          <a:ext cx="5641975"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435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pitchFamily="34" charset="0"/>
                <a:cs typeface="Arial" pitchFamily="34" charset="0"/>
              </a:rPr>
              <a:t>A Programmer’s View of a Computer</a:t>
            </a:r>
            <a:endParaRPr lang="en-US" sz="2400" dirty="0">
              <a:solidFill>
                <a:prstClr val="black"/>
              </a:solidFill>
              <a:latin typeface="Arial" pitchFamily="34" charset="0"/>
              <a:cs typeface="Arial" pitchFamily="34" charset="0"/>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10" name="Rectangle 9"/>
          <p:cNvSpPr/>
          <p:nvPr/>
        </p:nvSpPr>
        <p:spPr>
          <a:xfrm>
            <a:off x="4953000" y="4495800"/>
            <a:ext cx="2667000" cy="13716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11" name="Rectangle 10"/>
          <p:cNvSpPr/>
          <p:nvPr/>
        </p:nvSpPr>
        <p:spPr>
          <a:xfrm>
            <a:off x="4953000" y="16002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Application Programs</a:t>
            </a:r>
          </a:p>
        </p:txBody>
      </p:sp>
      <p:sp>
        <p:nvSpPr>
          <p:cNvPr id="12" name="Rectangle 11"/>
          <p:cNvSpPr/>
          <p:nvPr/>
        </p:nvSpPr>
        <p:spPr>
          <a:xfrm>
            <a:off x="4953000" y="22860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High-Level Languages</a:t>
            </a:r>
          </a:p>
        </p:txBody>
      </p:sp>
      <p:sp>
        <p:nvSpPr>
          <p:cNvPr id="13" name="Rectangle 12"/>
          <p:cNvSpPr/>
          <p:nvPr/>
        </p:nvSpPr>
        <p:spPr>
          <a:xfrm>
            <a:off x="4953000" y="2971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Assembly Language</a:t>
            </a:r>
          </a:p>
        </p:txBody>
      </p:sp>
      <p:sp>
        <p:nvSpPr>
          <p:cNvPr id="14" name="Rectangle 13"/>
          <p:cNvSpPr/>
          <p:nvPr/>
        </p:nvSpPr>
        <p:spPr>
          <a:xfrm>
            <a:off x="4953000" y="3733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Machine Language</a:t>
            </a:r>
          </a:p>
        </p:txBody>
      </p:sp>
      <p:sp>
        <p:nvSpPr>
          <p:cNvPr id="15" name="Rectangle 14"/>
          <p:cNvSpPr/>
          <p:nvPr/>
        </p:nvSpPr>
        <p:spPr>
          <a:xfrm>
            <a:off x="5105400" y="46482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Micro program Control</a:t>
            </a:r>
          </a:p>
        </p:txBody>
      </p:sp>
      <p:sp>
        <p:nvSpPr>
          <p:cNvPr id="16" name="Rectangle 15"/>
          <p:cNvSpPr/>
          <p:nvPr/>
        </p:nvSpPr>
        <p:spPr>
          <a:xfrm>
            <a:off x="5105400" y="52578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Hardware</a:t>
            </a:r>
          </a:p>
        </p:txBody>
      </p:sp>
      <p:cxnSp>
        <p:nvCxnSpPr>
          <p:cNvPr id="17" name="Straight Connector 16"/>
          <p:cNvCxnSpPr>
            <a:stCxn id="11" idx="2"/>
            <a:endCxn id="12" idx="0"/>
          </p:cNvCxnSpPr>
          <p:nvPr/>
        </p:nvCxnSpPr>
        <p:spPr>
          <a:xfrm>
            <a:off x="6286500" y="19812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2" idx="2"/>
            <a:endCxn id="13" idx="0"/>
          </p:cNvCxnSpPr>
          <p:nvPr/>
        </p:nvCxnSpPr>
        <p:spPr>
          <a:xfrm>
            <a:off x="6286500" y="26670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3" idx="2"/>
            <a:endCxn id="14" idx="0"/>
          </p:cNvCxnSpPr>
          <p:nvPr/>
        </p:nvCxnSpPr>
        <p:spPr>
          <a:xfrm>
            <a:off x="6286500" y="3352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4" idx="2"/>
            <a:endCxn id="10" idx="0"/>
          </p:cNvCxnSpPr>
          <p:nvPr/>
        </p:nvCxnSpPr>
        <p:spPr>
          <a:xfrm>
            <a:off x="6286500" y="4114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23" idx="1"/>
          </p:cNvCxnSpPr>
          <p:nvPr/>
        </p:nvCxnSpPr>
        <p:spPr>
          <a:xfrm flipV="1">
            <a:off x="2667000" y="2819401"/>
            <a:ext cx="7010400" cy="446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7696200" y="2286000"/>
            <a:ext cx="2201406" cy="923330"/>
          </a:xfrm>
          <a:prstGeom prst="rect">
            <a:avLst/>
          </a:prstGeom>
          <a:noFill/>
        </p:spPr>
        <p:txBody>
          <a:bodyPr wrap="none" rtlCol="0">
            <a:spAutoFit/>
          </a:bodyPr>
          <a:lstStyle/>
          <a:p>
            <a:pPr algn="ctr" defTabSz="914400"/>
            <a:r>
              <a:rPr lang="en-US" dirty="0">
                <a:solidFill>
                  <a:prstClr val="black"/>
                </a:solidFill>
                <a:latin typeface="Calibri"/>
              </a:rPr>
              <a:t>High-Level Languages</a:t>
            </a:r>
          </a:p>
          <a:p>
            <a:pPr algn="ctr" defTabSz="914400"/>
            <a:endParaRPr lang="en-US" dirty="0">
              <a:solidFill>
                <a:prstClr val="black"/>
              </a:solidFill>
              <a:latin typeface="Calibri"/>
            </a:endParaRPr>
          </a:p>
          <a:p>
            <a:pPr algn="ctr" defTabSz="914400"/>
            <a:r>
              <a:rPr lang="en-US" dirty="0">
                <a:solidFill>
                  <a:prstClr val="black"/>
                </a:solidFill>
                <a:latin typeface="Calibri"/>
              </a:rPr>
              <a:t>Low-Level Language</a:t>
            </a:r>
          </a:p>
        </p:txBody>
      </p:sp>
      <p:sp>
        <p:nvSpPr>
          <p:cNvPr id="23" name="TextBox 22"/>
          <p:cNvSpPr txBox="1"/>
          <p:nvPr/>
        </p:nvSpPr>
        <p:spPr>
          <a:xfrm>
            <a:off x="2667000" y="2362200"/>
            <a:ext cx="2274982" cy="923330"/>
          </a:xfrm>
          <a:prstGeom prst="rect">
            <a:avLst/>
          </a:prstGeom>
          <a:noFill/>
        </p:spPr>
        <p:txBody>
          <a:bodyPr wrap="none" rtlCol="0">
            <a:spAutoFit/>
          </a:bodyPr>
          <a:lstStyle/>
          <a:p>
            <a:pPr algn="ctr" defTabSz="914400"/>
            <a:r>
              <a:rPr lang="en-US" dirty="0">
                <a:solidFill>
                  <a:prstClr val="black"/>
                </a:solidFill>
                <a:latin typeface="Calibri"/>
              </a:rPr>
              <a:t>Machine-independent</a:t>
            </a:r>
          </a:p>
          <a:p>
            <a:pPr algn="ctr" defTabSz="914400"/>
            <a:endParaRPr lang="en-US" dirty="0">
              <a:solidFill>
                <a:prstClr val="black"/>
              </a:solidFill>
              <a:latin typeface="Calibri"/>
            </a:endParaRPr>
          </a:p>
          <a:p>
            <a:pPr algn="ctr" defTabSz="914400"/>
            <a:r>
              <a:rPr lang="en-US" dirty="0">
                <a:solidFill>
                  <a:prstClr val="black"/>
                </a:solidFill>
                <a:latin typeface="Calibri"/>
              </a:rPr>
              <a:t>Machine-Specific</a:t>
            </a:r>
          </a:p>
        </p:txBody>
      </p:sp>
      <mc:AlternateContent xmlns:mc="http://schemas.openxmlformats.org/markup-compatibility/2006" xmlns:p14="http://schemas.microsoft.com/office/powerpoint/2010/main">
        <mc:Choice Requires="p14">
          <p:contentPart p14:bwMode="auto" r:id="rId2">
            <p14:nvContentPartPr>
              <p14:cNvPr id="4098" name="Ink 2"/>
              <p14:cNvContentPartPr>
                <a14:cpLocks xmlns:a14="http://schemas.microsoft.com/office/drawing/2010/main" noRot="1" noChangeAspect="1" noEditPoints="1" noChangeArrowheads="1" noChangeShapeType="1"/>
              </p14:cNvContentPartPr>
              <p14:nvPr/>
            </p14:nvContentPartPr>
            <p14:xfrm>
              <a:off x="9783764" y="1312863"/>
              <a:ext cx="268287" cy="3357562"/>
            </p14:xfrm>
          </p:contentPart>
        </mc:Choice>
        <mc:Fallback xmlns="">
          <p:pic>
            <p:nvPicPr>
              <p:cNvPr id="4098" name="Ink 2"/>
              <p:cNvPicPr>
                <a:picLocks noRot="1" noChangeAspect="1" noEditPoints="1" noChangeArrowheads="1" noChangeShapeType="1"/>
              </p:cNvPicPr>
              <p:nvPr/>
            </p:nvPicPr>
            <p:blipFill>
              <a:blip r:embed="rId3"/>
              <a:stretch>
                <a:fillRect/>
              </a:stretch>
            </p:blipFill>
            <p:spPr>
              <a:xfrm>
                <a:off x="9774401" y="1303479"/>
                <a:ext cx="287013" cy="3376329"/>
              </a:xfrm>
              <a:prstGeom prst="rect">
                <a:avLst/>
              </a:prstGeom>
            </p:spPr>
          </p:pic>
        </mc:Fallback>
      </mc:AlternateContent>
    </p:spTree>
    <p:extLst>
      <p:ext uri="{BB962C8B-B14F-4D97-AF65-F5344CB8AC3E}">
        <p14:creationId xmlns:p14="http://schemas.microsoft.com/office/powerpoint/2010/main" val="203225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57400" y="152400"/>
            <a:ext cx="8382000" cy="523220"/>
          </a:xfrm>
          <a:prstGeom prst="rect">
            <a:avLst/>
          </a:prstGeom>
          <a:noFill/>
          <a:ln>
            <a:noFill/>
          </a:ln>
        </p:spPr>
        <p:txBody>
          <a:bodyPr wrap="square" rtlCol="0">
            <a:spAutoFit/>
          </a:bodyPr>
          <a:lstStyle/>
          <a:p>
            <a:pPr algn="ctr" defTabSz="914400"/>
            <a:r>
              <a:rPr lang="en-US" sz="2800" b="1" dirty="0">
                <a:solidFill>
                  <a:prstClr val="black"/>
                </a:solidFill>
                <a:latin typeface="Arial" pitchFamily="34" charset="0"/>
                <a:cs typeface="Arial" pitchFamily="34" charset="0"/>
              </a:rPr>
              <a:t>Levels of Program Code</a:t>
            </a:r>
            <a:endParaRPr lang="en-US" sz="2400" dirty="0">
              <a:solidFill>
                <a:prstClr val="black"/>
              </a:solidFill>
              <a:latin typeface="Arial" pitchFamily="34" charset="0"/>
              <a:cs typeface="Arial" pitchFamily="34" charset="0"/>
            </a:endParaRPr>
          </a:p>
        </p:txBody>
      </p:sp>
      <p:sp>
        <p:nvSpPr>
          <p:cNvPr id="6" name="TextBox 5"/>
          <p:cNvSpPr txBox="1"/>
          <p:nvPr/>
        </p:nvSpPr>
        <p:spPr>
          <a:xfrm>
            <a:off x="2362200" y="609600"/>
            <a:ext cx="4724400" cy="5943600"/>
          </a:xfrm>
          <a:prstGeom prst="rect">
            <a:avLst/>
          </a:prstGeom>
          <a:noFill/>
          <a:ln>
            <a:noFill/>
          </a:ln>
        </p:spPr>
        <p:txBody>
          <a:bodyPr wrap="square" numCol="1" rtlCol="0">
            <a:noAutofit/>
          </a:bodyPr>
          <a:lstStyle/>
          <a:p>
            <a:pPr marL="285750" indent="-285750" defTabSz="914400">
              <a:lnSpc>
                <a:spcPct val="90000"/>
              </a:lnSpc>
              <a:buFont typeface="Arial"/>
              <a:buChar char="•"/>
            </a:pPr>
            <a:endParaRPr lang="en-US" sz="2400" b="1" dirty="0">
              <a:solidFill>
                <a:prstClr val="black"/>
              </a:solidFill>
              <a:latin typeface="Arial" charset="0"/>
              <a:ea typeface="ＭＳ Ｐゴシック" charset="0"/>
              <a:cs typeface="ＭＳ Ｐゴシック" charset="0"/>
            </a:endParaRPr>
          </a:p>
          <a:p>
            <a:pPr marL="285750" indent="-285750" defTabSz="914400">
              <a:lnSpc>
                <a:spcPct val="90000"/>
              </a:lnSpc>
              <a:buFont typeface="Arial"/>
              <a:buChar char="•"/>
            </a:pPr>
            <a:endParaRPr lang="en-US" sz="2400" b="1" dirty="0">
              <a:solidFill>
                <a:prstClr val="black"/>
              </a:solidFill>
              <a:latin typeface="Arial" charset="0"/>
              <a:ea typeface="ＭＳ Ｐゴシック" charset="0"/>
              <a:cs typeface="ＭＳ Ｐゴシック" charset="0"/>
            </a:endParaRPr>
          </a:p>
          <a:p>
            <a:pPr marL="285750" indent="-285750" defTabSz="914400">
              <a:lnSpc>
                <a:spcPct val="90000"/>
              </a:lnSpc>
              <a:buFont typeface="Arial"/>
              <a:buChar char="•"/>
            </a:pPr>
            <a:endParaRPr lang="en-US" sz="2400" b="1" dirty="0">
              <a:solidFill>
                <a:prstClr val="black"/>
              </a:solidFill>
              <a:latin typeface="Arial" charset="0"/>
              <a:ea typeface="ＭＳ Ｐゴシック" charset="0"/>
              <a:cs typeface="ＭＳ Ｐゴシック" charset="0"/>
            </a:endParaRPr>
          </a:p>
          <a:p>
            <a:pPr marL="285750" indent="-285750" defTabSz="914400">
              <a:lnSpc>
                <a:spcPct val="90000"/>
              </a:lnSpc>
              <a:buFont typeface="Arial"/>
              <a:buChar char="•"/>
            </a:pPr>
            <a:r>
              <a:rPr lang="en-US" sz="2400" b="1" dirty="0">
                <a:solidFill>
                  <a:prstClr val="black"/>
                </a:solidFill>
                <a:latin typeface="Arial" charset="0"/>
                <a:ea typeface="ＭＳ Ｐゴシック" charset="0"/>
                <a:cs typeface="ＭＳ Ｐゴシック" charset="0"/>
              </a:rPr>
              <a:t>High-level language</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Level of abstraction closer to problem domain</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Provides productivity and portability </a:t>
            </a:r>
            <a:endParaRPr lang="en-AU" sz="2000" dirty="0">
              <a:solidFill>
                <a:prstClr val="black"/>
              </a:solidFill>
              <a:latin typeface="Arial" charset="0"/>
              <a:ea typeface="ＭＳ Ｐゴシック" charset="0"/>
            </a:endParaRPr>
          </a:p>
          <a:p>
            <a:pPr marL="285750" indent="-285750" defTabSz="914400">
              <a:lnSpc>
                <a:spcPct val="90000"/>
              </a:lnSpc>
              <a:buFont typeface="Arial"/>
              <a:buChar char="•"/>
            </a:pPr>
            <a:r>
              <a:rPr lang="en-US" sz="2400" b="1" dirty="0">
                <a:solidFill>
                  <a:prstClr val="black"/>
                </a:solidFill>
                <a:latin typeface="Arial" charset="0"/>
                <a:ea typeface="ＭＳ Ｐゴシック" charset="0"/>
                <a:cs typeface="ＭＳ Ｐゴシック" charset="0"/>
              </a:rPr>
              <a:t>Assembly language</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Textual representation of instructions</a:t>
            </a:r>
          </a:p>
          <a:p>
            <a:pPr marL="285750" indent="-285750" defTabSz="914400">
              <a:lnSpc>
                <a:spcPct val="90000"/>
              </a:lnSpc>
              <a:buFont typeface="Arial"/>
              <a:buChar char="•"/>
            </a:pPr>
            <a:r>
              <a:rPr lang="en-US" sz="2400" b="1" dirty="0">
                <a:solidFill>
                  <a:prstClr val="black"/>
                </a:solidFill>
                <a:latin typeface="Arial" charset="0"/>
                <a:ea typeface="ＭＳ Ｐゴシック" charset="0"/>
                <a:cs typeface="ＭＳ Ｐゴシック" charset="0"/>
              </a:rPr>
              <a:t>Hardware representation</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Binary digits (bits)</a:t>
            </a:r>
          </a:p>
          <a:p>
            <a:pPr marL="742950" lvl="1" indent="-285750" defTabSz="914400">
              <a:lnSpc>
                <a:spcPct val="90000"/>
              </a:lnSpc>
              <a:buFont typeface="Arial"/>
              <a:buChar char="•"/>
            </a:pPr>
            <a:r>
              <a:rPr lang="en-US" sz="2000" dirty="0">
                <a:solidFill>
                  <a:prstClr val="black"/>
                </a:solidFill>
                <a:latin typeface="Arial" charset="0"/>
                <a:ea typeface="ＭＳ Ｐゴシック" charset="0"/>
              </a:rPr>
              <a:t>Encoded instructions and data</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pic>
        <p:nvPicPr>
          <p:cNvPr id="10" name="Picture 10" descr="f01-03-P3744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1" y="851574"/>
            <a:ext cx="3609975" cy="5649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5122" name="Ink 2"/>
              <p14:cNvContentPartPr>
                <a14:cpLocks xmlns:a14="http://schemas.microsoft.com/office/drawing/2010/main" noRot="1" noChangeAspect="1" noEditPoints="1" noChangeArrowheads="1" noChangeShapeType="1"/>
              </p14:cNvContentPartPr>
              <p14:nvPr/>
            </p14:nvContentPartPr>
            <p14:xfrm>
              <a:off x="7712076" y="3000375"/>
              <a:ext cx="161925" cy="3644900"/>
            </p14:xfrm>
          </p:contentPart>
        </mc:Choice>
        <mc:Fallback xmlns="">
          <p:pic>
            <p:nvPicPr>
              <p:cNvPr id="5122" name="Ink 2"/>
              <p:cNvPicPr>
                <a:picLocks noRot="1" noChangeAspect="1" noEditPoints="1" noChangeArrowheads="1" noChangeShapeType="1"/>
              </p:cNvPicPr>
              <p:nvPr/>
            </p:nvPicPr>
            <p:blipFill>
              <a:blip r:embed="rId4"/>
              <a:stretch>
                <a:fillRect/>
              </a:stretch>
            </p:blipFill>
            <p:spPr>
              <a:xfrm>
                <a:off x="7702843" y="2990984"/>
                <a:ext cx="180390" cy="3663683"/>
              </a:xfrm>
              <a:prstGeom prst="rect">
                <a:avLst/>
              </a:prstGeom>
            </p:spPr>
          </p:pic>
        </mc:Fallback>
      </mc:AlternateContent>
    </p:spTree>
    <p:extLst>
      <p:ext uri="{BB962C8B-B14F-4D97-AF65-F5344CB8AC3E}">
        <p14:creationId xmlns:p14="http://schemas.microsoft.com/office/powerpoint/2010/main" val="2203972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05000" y="152400"/>
            <a:ext cx="85344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Detailed Anatomy of a Computer</a:t>
            </a:r>
            <a:endParaRPr lang="en-US" sz="2400" b="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defTabSz="914400">
              <a:spcBef>
                <a:spcPts val="1200"/>
              </a:spcBef>
            </a:pPr>
            <a:endParaRPr lang="en-US" b="1"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10" name="Rounded Rectangle 9"/>
          <p:cNvSpPr/>
          <p:nvPr/>
        </p:nvSpPr>
        <p:spPr>
          <a:xfrm>
            <a:off x="2833688" y="1828800"/>
            <a:ext cx="1752600" cy="2743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11" name="Rounded Rectangle 10"/>
          <p:cNvSpPr/>
          <p:nvPr/>
        </p:nvSpPr>
        <p:spPr>
          <a:xfrm>
            <a:off x="4662488" y="4071939"/>
            <a:ext cx="1524000"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Memory </a:t>
            </a:r>
          </a:p>
          <a:p>
            <a:pPr algn="ctr" defTabSz="914400">
              <a:defRPr/>
            </a:pPr>
            <a:endParaRPr lang="en-US" sz="1600" dirty="0">
              <a:solidFill>
                <a:srgbClr val="000000"/>
              </a:solidFill>
              <a:latin typeface="Arial"/>
              <a:cs typeface="Arial"/>
            </a:endParaRPr>
          </a:p>
          <a:p>
            <a:pPr algn="ctr" defTabSz="914400">
              <a:defRPr/>
            </a:pPr>
            <a:r>
              <a:rPr lang="en-US" sz="1600" dirty="0">
                <a:solidFill>
                  <a:srgbClr val="000000"/>
                </a:solidFill>
                <a:latin typeface="Arial"/>
                <a:cs typeface="Arial"/>
              </a:rPr>
              <a:t>Program Storage</a:t>
            </a:r>
          </a:p>
          <a:p>
            <a:pPr algn="ctr" defTabSz="914400">
              <a:defRPr/>
            </a:pPr>
            <a:r>
              <a:rPr lang="en-US" sz="1600" dirty="0">
                <a:solidFill>
                  <a:srgbClr val="000000"/>
                </a:solidFill>
                <a:latin typeface="Arial"/>
                <a:cs typeface="Arial"/>
              </a:rPr>
              <a:t>Data Storage</a:t>
            </a:r>
            <a:endParaRPr lang="en-MY" sz="1600" dirty="0">
              <a:solidFill>
                <a:srgbClr val="000000"/>
              </a:solidFill>
              <a:latin typeface="Arial"/>
              <a:cs typeface="Arial"/>
            </a:endParaRPr>
          </a:p>
        </p:txBody>
      </p:sp>
      <p:sp>
        <p:nvSpPr>
          <p:cNvPr id="12" name="Rounded Rectangle 11"/>
          <p:cNvSpPr/>
          <p:nvPr/>
        </p:nvSpPr>
        <p:spPr>
          <a:xfrm>
            <a:off x="6405564" y="4071939"/>
            <a:ext cx="1381125"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Output Units</a:t>
            </a:r>
            <a:endParaRPr lang="en-MY" sz="1600" dirty="0">
              <a:solidFill>
                <a:srgbClr val="000000"/>
              </a:solidFill>
              <a:latin typeface="Arial"/>
              <a:cs typeface="Arial"/>
            </a:endParaRPr>
          </a:p>
        </p:txBody>
      </p:sp>
      <p:sp>
        <p:nvSpPr>
          <p:cNvPr id="13" name="Rounded Rectangle 12"/>
          <p:cNvSpPr/>
          <p:nvPr/>
        </p:nvSpPr>
        <p:spPr>
          <a:xfrm>
            <a:off x="7972426" y="4071939"/>
            <a:ext cx="1414463" cy="14144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Input Units</a:t>
            </a:r>
            <a:endParaRPr lang="en-MY" sz="1600" dirty="0">
              <a:solidFill>
                <a:srgbClr val="000000"/>
              </a:solidFill>
              <a:latin typeface="Arial"/>
              <a:cs typeface="Arial"/>
            </a:endParaRPr>
          </a:p>
        </p:txBody>
      </p:sp>
      <p:sp>
        <p:nvSpPr>
          <p:cNvPr id="14" name="Rounded Rectangle 13"/>
          <p:cNvSpPr/>
          <p:nvPr/>
        </p:nvSpPr>
        <p:spPr>
          <a:xfrm>
            <a:off x="2971800" y="1981200"/>
            <a:ext cx="1462088" cy="60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Control Unit</a:t>
            </a:r>
            <a:endParaRPr lang="en-MY" sz="1600" dirty="0">
              <a:solidFill>
                <a:srgbClr val="000000"/>
              </a:solidFill>
              <a:latin typeface="Arial"/>
              <a:cs typeface="Arial"/>
            </a:endParaRPr>
          </a:p>
        </p:txBody>
      </p:sp>
      <p:sp>
        <p:nvSpPr>
          <p:cNvPr id="15" name="Rounded Rectangle 14"/>
          <p:cNvSpPr/>
          <p:nvPr/>
        </p:nvSpPr>
        <p:spPr>
          <a:xfrm>
            <a:off x="2971800" y="2643188"/>
            <a:ext cx="1462088" cy="185261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err="1">
                <a:solidFill>
                  <a:srgbClr val="000000"/>
                </a:solidFill>
                <a:latin typeface="Arial"/>
                <a:cs typeface="Arial"/>
              </a:rPr>
              <a:t>Datapath</a:t>
            </a: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MY" sz="1600" dirty="0">
              <a:solidFill>
                <a:srgbClr val="000000"/>
              </a:solidFill>
              <a:latin typeface="Arial"/>
              <a:cs typeface="Arial"/>
            </a:endParaRPr>
          </a:p>
        </p:txBody>
      </p:sp>
      <p:sp>
        <p:nvSpPr>
          <p:cNvPr id="16" name="Rounded Rectangle 15"/>
          <p:cNvSpPr/>
          <p:nvPr/>
        </p:nvSpPr>
        <p:spPr>
          <a:xfrm>
            <a:off x="3124200" y="3048001"/>
            <a:ext cx="1143000" cy="1285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200" dirty="0">
                <a:solidFill>
                  <a:srgbClr val="000000"/>
                </a:solidFill>
                <a:latin typeface="Arial"/>
                <a:cs typeface="Arial"/>
              </a:rPr>
              <a:t>Arithmetic Logic Unit (ALU)</a:t>
            </a:r>
          </a:p>
          <a:p>
            <a:pPr algn="ctr" defTabSz="914400">
              <a:defRPr/>
            </a:pPr>
            <a:endParaRPr lang="en-US" sz="1200" dirty="0">
              <a:solidFill>
                <a:srgbClr val="000000"/>
              </a:solidFill>
              <a:latin typeface="Arial"/>
              <a:cs typeface="Arial"/>
            </a:endParaRPr>
          </a:p>
          <a:p>
            <a:pPr algn="ctr" defTabSz="914400">
              <a:defRPr/>
            </a:pPr>
            <a:r>
              <a:rPr lang="en-US" sz="1200" dirty="0">
                <a:solidFill>
                  <a:srgbClr val="000000"/>
                </a:solidFill>
                <a:latin typeface="Arial"/>
                <a:cs typeface="Arial"/>
              </a:rPr>
              <a:t>Registers</a:t>
            </a:r>
            <a:endParaRPr lang="en-MY" sz="1200" dirty="0">
              <a:solidFill>
                <a:srgbClr val="000000"/>
              </a:solidFill>
              <a:latin typeface="Arial"/>
              <a:cs typeface="Arial"/>
            </a:endParaRPr>
          </a:p>
        </p:txBody>
      </p:sp>
      <p:cxnSp>
        <p:nvCxnSpPr>
          <p:cNvPr id="17" name="Straight Connector 16"/>
          <p:cNvCxnSpPr/>
          <p:nvPr/>
        </p:nvCxnSpPr>
        <p:spPr>
          <a:xfrm>
            <a:off x="3124200" y="3876675"/>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Left-Right Arrow 17"/>
          <p:cNvSpPr/>
          <p:nvPr/>
        </p:nvSpPr>
        <p:spPr>
          <a:xfrm>
            <a:off x="4586289" y="1857376"/>
            <a:ext cx="4824413" cy="7143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Common Bus (address, data &amp; control)</a:t>
            </a:r>
            <a:endParaRPr lang="en-MY" sz="1600" dirty="0">
              <a:solidFill>
                <a:srgbClr val="000000"/>
              </a:solidFill>
              <a:latin typeface="Arial"/>
              <a:cs typeface="Arial"/>
            </a:endParaRPr>
          </a:p>
        </p:txBody>
      </p:sp>
      <p:sp>
        <p:nvSpPr>
          <p:cNvPr id="19" name="Left-Right Arrow 18"/>
          <p:cNvSpPr/>
          <p:nvPr/>
        </p:nvSpPr>
        <p:spPr>
          <a:xfrm rot="5400000">
            <a:off x="4657726" y="2928938"/>
            <a:ext cx="1571625" cy="57150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20" name="Down Arrow 19"/>
          <p:cNvSpPr/>
          <p:nvPr/>
        </p:nvSpPr>
        <p:spPr>
          <a:xfrm>
            <a:off x="6762752" y="2500314"/>
            <a:ext cx="642937" cy="1500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21" name="Down Arrow 20"/>
          <p:cNvSpPr/>
          <p:nvPr/>
        </p:nvSpPr>
        <p:spPr>
          <a:xfrm rot="10800000">
            <a:off x="8362952" y="2500314"/>
            <a:ext cx="642937" cy="15001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22" name="TextBox 21"/>
          <p:cNvSpPr txBox="1">
            <a:spLocks noChangeArrowheads="1"/>
          </p:cNvSpPr>
          <p:nvPr/>
        </p:nvSpPr>
        <p:spPr bwMode="auto">
          <a:xfrm>
            <a:off x="2851118" y="1414046"/>
            <a:ext cx="173517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r>
              <a:rPr lang="en-US" sz="1600" dirty="0">
                <a:solidFill>
                  <a:srgbClr val="000000"/>
                </a:solidFill>
                <a:latin typeface="Arial"/>
                <a:cs typeface="Arial"/>
              </a:rPr>
              <a:t>Processor (CPU)</a:t>
            </a:r>
          </a:p>
        </p:txBody>
      </p:sp>
    </p:spTree>
    <p:extLst>
      <p:ext uri="{BB962C8B-B14F-4D97-AF65-F5344CB8AC3E}">
        <p14:creationId xmlns:p14="http://schemas.microsoft.com/office/powerpoint/2010/main" val="2912152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Anatomy of a Computer: </a:t>
            </a:r>
            <a:r>
              <a:rPr lang="en-US" sz="2800" b="1" i="1" dirty="0">
                <a:solidFill>
                  <a:prstClr val="black"/>
                </a:solidFill>
                <a:latin typeface="Arial"/>
                <a:cs typeface="Arial"/>
              </a:rPr>
              <a:t>CPU</a:t>
            </a:r>
            <a:endParaRPr lang="en-US" sz="2400" b="1" i="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defTabSz="914400">
              <a:spcBef>
                <a:spcPts val="1200"/>
              </a:spcBef>
            </a:pPr>
            <a:endParaRPr lang="en-US" b="1" dirty="0">
              <a:solidFill>
                <a:prstClr val="black"/>
              </a:solidFill>
              <a:latin typeface="Arial"/>
              <a:cs typeface="Arial"/>
            </a:endParaRP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10" name="Rounded Rectangle 9"/>
          <p:cNvSpPr/>
          <p:nvPr/>
        </p:nvSpPr>
        <p:spPr>
          <a:xfrm>
            <a:off x="2420971" y="2167354"/>
            <a:ext cx="1752600" cy="27432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MY" sz="1600">
              <a:solidFill>
                <a:srgbClr val="000000"/>
              </a:solidFill>
              <a:latin typeface="Arial"/>
              <a:cs typeface="Arial"/>
            </a:endParaRPr>
          </a:p>
        </p:txBody>
      </p:sp>
      <p:sp>
        <p:nvSpPr>
          <p:cNvPr id="14" name="Rounded Rectangle 13"/>
          <p:cNvSpPr/>
          <p:nvPr/>
        </p:nvSpPr>
        <p:spPr>
          <a:xfrm>
            <a:off x="2559083" y="2319754"/>
            <a:ext cx="1462088" cy="60960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a:solidFill>
                  <a:srgbClr val="000000"/>
                </a:solidFill>
                <a:latin typeface="Arial"/>
                <a:cs typeface="Arial"/>
              </a:rPr>
              <a:t>Control Unit</a:t>
            </a:r>
            <a:endParaRPr lang="en-MY" sz="1600" dirty="0">
              <a:solidFill>
                <a:srgbClr val="000000"/>
              </a:solidFill>
              <a:latin typeface="Arial"/>
              <a:cs typeface="Arial"/>
            </a:endParaRPr>
          </a:p>
        </p:txBody>
      </p:sp>
      <p:sp>
        <p:nvSpPr>
          <p:cNvPr id="15" name="Rounded Rectangle 14"/>
          <p:cNvSpPr/>
          <p:nvPr/>
        </p:nvSpPr>
        <p:spPr>
          <a:xfrm>
            <a:off x="2559083" y="2981742"/>
            <a:ext cx="1462088" cy="185261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600" dirty="0" err="1">
                <a:solidFill>
                  <a:srgbClr val="000000"/>
                </a:solidFill>
                <a:latin typeface="Arial"/>
                <a:cs typeface="Arial"/>
              </a:rPr>
              <a:t>Datapath</a:t>
            </a: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US" sz="1600" dirty="0">
              <a:solidFill>
                <a:srgbClr val="000000"/>
              </a:solidFill>
              <a:latin typeface="Arial"/>
              <a:cs typeface="Arial"/>
            </a:endParaRPr>
          </a:p>
          <a:p>
            <a:pPr algn="ctr" defTabSz="914400">
              <a:defRPr/>
            </a:pPr>
            <a:endParaRPr lang="en-MY" sz="1600" dirty="0">
              <a:solidFill>
                <a:srgbClr val="000000"/>
              </a:solidFill>
              <a:latin typeface="Arial"/>
              <a:cs typeface="Arial"/>
            </a:endParaRPr>
          </a:p>
        </p:txBody>
      </p:sp>
      <p:sp>
        <p:nvSpPr>
          <p:cNvPr id="16" name="Rounded Rectangle 15"/>
          <p:cNvSpPr/>
          <p:nvPr/>
        </p:nvSpPr>
        <p:spPr>
          <a:xfrm>
            <a:off x="2711483" y="3386555"/>
            <a:ext cx="1143000" cy="1285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sz="1200" dirty="0">
                <a:solidFill>
                  <a:srgbClr val="000000"/>
                </a:solidFill>
                <a:latin typeface="Arial"/>
                <a:cs typeface="Arial"/>
              </a:rPr>
              <a:t>Arithmetic Logic Unit (ALU)</a:t>
            </a:r>
          </a:p>
          <a:p>
            <a:pPr algn="ctr" defTabSz="914400">
              <a:defRPr/>
            </a:pPr>
            <a:endParaRPr lang="en-US" sz="1200" dirty="0">
              <a:solidFill>
                <a:srgbClr val="000000"/>
              </a:solidFill>
              <a:latin typeface="Arial"/>
              <a:cs typeface="Arial"/>
            </a:endParaRPr>
          </a:p>
          <a:p>
            <a:pPr algn="ctr" defTabSz="914400">
              <a:defRPr/>
            </a:pPr>
            <a:r>
              <a:rPr lang="en-US" sz="1200" dirty="0">
                <a:solidFill>
                  <a:srgbClr val="000000"/>
                </a:solidFill>
                <a:latin typeface="Arial"/>
                <a:cs typeface="Arial"/>
              </a:rPr>
              <a:t>Registers</a:t>
            </a:r>
            <a:endParaRPr lang="en-MY" sz="1200" dirty="0">
              <a:solidFill>
                <a:srgbClr val="000000"/>
              </a:solidFill>
              <a:latin typeface="Arial"/>
              <a:cs typeface="Arial"/>
            </a:endParaRPr>
          </a:p>
        </p:txBody>
      </p:sp>
      <p:cxnSp>
        <p:nvCxnSpPr>
          <p:cNvPr id="17" name="Straight Connector 16"/>
          <p:cNvCxnSpPr/>
          <p:nvPr/>
        </p:nvCxnSpPr>
        <p:spPr>
          <a:xfrm>
            <a:off x="2711483" y="4215229"/>
            <a:ext cx="1143000"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a:spLocks noChangeArrowheads="1"/>
          </p:cNvSpPr>
          <p:nvPr/>
        </p:nvSpPr>
        <p:spPr bwMode="auto">
          <a:xfrm>
            <a:off x="2438401" y="1752600"/>
            <a:ext cx="173517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r>
              <a:rPr lang="en-US" sz="1600" dirty="0">
                <a:solidFill>
                  <a:srgbClr val="000000"/>
                </a:solidFill>
                <a:latin typeface="Arial"/>
                <a:cs typeface="Arial"/>
              </a:rPr>
              <a:t>Processor (CPU)</a:t>
            </a:r>
          </a:p>
        </p:txBody>
      </p:sp>
      <p:sp>
        <p:nvSpPr>
          <p:cNvPr id="23" name="Right Brace 22"/>
          <p:cNvSpPr/>
          <p:nvPr/>
        </p:nvSpPr>
        <p:spPr>
          <a:xfrm>
            <a:off x="4249771" y="2153067"/>
            <a:ext cx="214312" cy="785812"/>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defTabSz="914400">
              <a:defRPr/>
            </a:pPr>
            <a:endParaRPr lang="en-MY">
              <a:solidFill>
                <a:prstClr val="black"/>
              </a:solidFill>
              <a:latin typeface="Calibri"/>
            </a:endParaRPr>
          </a:p>
        </p:txBody>
      </p:sp>
      <p:sp>
        <p:nvSpPr>
          <p:cNvPr id="24" name="Right Brace 23"/>
          <p:cNvSpPr/>
          <p:nvPr/>
        </p:nvSpPr>
        <p:spPr>
          <a:xfrm>
            <a:off x="4249772" y="3081754"/>
            <a:ext cx="228600" cy="1828800"/>
          </a:xfrm>
          <a:prstGeom prst="rightBrace">
            <a:avLst/>
          </a:prstGeom>
          <a:ln w="28575"/>
        </p:spPr>
        <p:style>
          <a:lnRef idx="1">
            <a:schemeClr val="accent1"/>
          </a:lnRef>
          <a:fillRef idx="0">
            <a:schemeClr val="accent1"/>
          </a:fillRef>
          <a:effectRef idx="0">
            <a:schemeClr val="accent1"/>
          </a:effectRef>
          <a:fontRef idx="minor">
            <a:schemeClr val="tx1"/>
          </a:fontRef>
        </p:style>
        <p:txBody>
          <a:bodyPr anchor="ctr"/>
          <a:lstStyle/>
          <a:p>
            <a:pPr algn="ctr" defTabSz="914400">
              <a:defRPr/>
            </a:pPr>
            <a:endParaRPr lang="en-MY">
              <a:solidFill>
                <a:prstClr val="black"/>
              </a:solidFill>
              <a:latin typeface="Calibri"/>
            </a:endParaRPr>
          </a:p>
        </p:txBody>
      </p:sp>
      <p:sp>
        <p:nvSpPr>
          <p:cNvPr id="25" name="TextBox 11"/>
          <p:cNvSpPr txBox="1">
            <a:spLocks noChangeArrowheads="1"/>
          </p:cNvSpPr>
          <p:nvPr/>
        </p:nvSpPr>
        <p:spPr bwMode="auto">
          <a:xfrm>
            <a:off x="4478370" y="1938754"/>
            <a:ext cx="5961030" cy="1754326"/>
          </a:xfrm>
          <a:prstGeom prst="rect">
            <a:avLst/>
          </a:prstGeom>
          <a:noFill/>
          <a:ln w="9525">
            <a:solidFill>
              <a:srgbClr val="6600CC"/>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buFont typeface="Arial" charset="0"/>
              <a:buChar char="•"/>
            </a:pPr>
            <a:r>
              <a:rPr lang="en-US" dirty="0">
                <a:solidFill>
                  <a:srgbClr val="000000"/>
                </a:solidFill>
                <a:latin typeface="Arial"/>
                <a:cs typeface="Arial"/>
              </a:rPr>
              <a:t>Decodes and monitors the execution of instructions.</a:t>
            </a:r>
          </a:p>
          <a:p>
            <a:pPr defTabSz="914400" eaLnBrk="1" hangingPunct="1">
              <a:buFont typeface="Arial" charset="0"/>
              <a:buChar char="•"/>
            </a:pPr>
            <a:r>
              <a:rPr lang="en-US" dirty="0">
                <a:solidFill>
                  <a:srgbClr val="000000"/>
                </a:solidFill>
                <a:latin typeface="Arial"/>
                <a:cs typeface="Arial"/>
              </a:rPr>
              <a:t>Controls flow of information in CPU, memory, I/O devices:</a:t>
            </a:r>
          </a:p>
          <a:p>
            <a:pPr lvl="1" defTabSz="914400" eaLnBrk="1" hangingPunct="1">
              <a:buFont typeface="Arial" charset="0"/>
              <a:buChar char="•"/>
            </a:pPr>
            <a:r>
              <a:rPr lang="en-US" dirty="0">
                <a:solidFill>
                  <a:srgbClr val="000000"/>
                </a:solidFill>
                <a:latin typeface="Arial"/>
                <a:ea typeface="ＭＳ Ｐゴシック" charset="0"/>
                <a:cs typeface="Arial"/>
              </a:rPr>
              <a:t>System clock (Intel® Core™ I7-720QM Processor </a:t>
            </a:r>
            <a:r>
              <a:rPr lang="en-US" b="1" dirty="0">
                <a:solidFill>
                  <a:srgbClr val="000000"/>
                </a:solidFill>
                <a:latin typeface="Arial"/>
                <a:ea typeface="ＭＳ Ｐゴシック" charset="0"/>
                <a:cs typeface="Arial"/>
              </a:rPr>
              <a:t>(</a:t>
            </a:r>
            <a:r>
              <a:rPr lang="en-US" dirty="0">
                <a:solidFill>
                  <a:srgbClr val="000000"/>
                </a:solidFill>
                <a:latin typeface="Arial"/>
                <a:ea typeface="ＭＳ Ｐゴシック" charset="0"/>
                <a:cs typeface="Arial"/>
              </a:rPr>
              <a:t>1.6GHz, turbo up to 2.8GHz, 6MB L3 Cache))</a:t>
            </a:r>
          </a:p>
          <a:p>
            <a:pPr lvl="1" defTabSz="914400" eaLnBrk="1" hangingPunct="1">
              <a:buFont typeface="Arial" charset="0"/>
              <a:buChar char="•"/>
            </a:pPr>
            <a:r>
              <a:rPr lang="en-US" dirty="0">
                <a:solidFill>
                  <a:prstClr val="black"/>
                </a:solidFill>
                <a:latin typeface="Arial"/>
                <a:ea typeface="ＭＳ Ｐゴシック" charset="0"/>
                <a:cs typeface="Arial"/>
              </a:rPr>
              <a:t>Maintains a register called program counter(PC)</a:t>
            </a:r>
          </a:p>
        </p:txBody>
      </p:sp>
      <p:sp>
        <p:nvSpPr>
          <p:cNvPr id="26" name="TextBox 13"/>
          <p:cNvSpPr txBox="1">
            <a:spLocks noChangeArrowheads="1"/>
          </p:cNvSpPr>
          <p:nvPr/>
        </p:nvSpPr>
        <p:spPr bwMode="auto">
          <a:xfrm>
            <a:off x="4495800" y="3886200"/>
            <a:ext cx="5943600" cy="1477328"/>
          </a:xfrm>
          <a:prstGeom prst="rect">
            <a:avLst/>
          </a:prstGeom>
          <a:noFill/>
          <a:ln w="9525">
            <a:solidFill>
              <a:srgbClr val="002060"/>
            </a:solidFill>
            <a:miter lim="800000"/>
            <a:headEnd/>
            <a:tailEnd/>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defTabSz="914400" eaLnBrk="1" hangingPunct="1">
              <a:buFont typeface="Arial" charset="0"/>
              <a:buChar char="•"/>
            </a:pPr>
            <a:r>
              <a:rPr lang="en-US" b="1" dirty="0">
                <a:solidFill>
                  <a:prstClr val="black"/>
                </a:solidFill>
                <a:latin typeface="Arial"/>
                <a:cs typeface="Arial"/>
              </a:rPr>
              <a:t>ALU</a:t>
            </a:r>
            <a:r>
              <a:rPr lang="en-US" dirty="0">
                <a:solidFill>
                  <a:prstClr val="black"/>
                </a:solidFill>
                <a:latin typeface="Arial"/>
                <a:cs typeface="Arial"/>
              </a:rPr>
              <a:t>: performs all arithmetic computations &amp; logic evaluations.</a:t>
            </a:r>
          </a:p>
          <a:p>
            <a:pPr defTabSz="914400" eaLnBrk="1" hangingPunct="1">
              <a:buFont typeface="Arial" charset="0"/>
              <a:buChar char="•"/>
            </a:pPr>
            <a:r>
              <a:rPr lang="en-US" b="1" dirty="0">
                <a:solidFill>
                  <a:prstClr val="black"/>
                </a:solidFill>
                <a:latin typeface="Arial"/>
                <a:cs typeface="Arial"/>
              </a:rPr>
              <a:t>Registers</a:t>
            </a:r>
            <a:r>
              <a:rPr lang="en-US" dirty="0">
                <a:solidFill>
                  <a:prstClr val="black"/>
                </a:solidFill>
                <a:latin typeface="Arial"/>
                <a:cs typeface="Arial"/>
              </a:rPr>
              <a:t>: storage location in CPU, used to hold data or a memory address during the execution of an instruction..</a:t>
            </a:r>
          </a:p>
        </p:txBody>
      </p:sp>
      <p:sp>
        <p:nvSpPr>
          <p:cNvPr id="2" name="Rectangle 1"/>
          <p:cNvSpPr/>
          <p:nvPr/>
        </p:nvSpPr>
        <p:spPr>
          <a:xfrm>
            <a:off x="4910980" y="838200"/>
            <a:ext cx="4129657" cy="400110"/>
          </a:xfrm>
          <a:prstGeom prst="rect">
            <a:avLst/>
          </a:prstGeom>
        </p:spPr>
        <p:txBody>
          <a:bodyPr wrap="none">
            <a:spAutoFit/>
          </a:bodyPr>
          <a:lstStyle/>
          <a:p>
            <a:pPr algn="ctr" defTabSz="914400"/>
            <a:r>
              <a:rPr lang="en-US" sz="2000" b="1" dirty="0">
                <a:solidFill>
                  <a:prstClr val="black"/>
                </a:solidFill>
                <a:latin typeface="Arial"/>
                <a:cs typeface="Arial"/>
              </a:rPr>
              <a:t>The brain of a Computer System</a:t>
            </a:r>
          </a:p>
        </p:txBody>
      </p:sp>
    </p:spTree>
    <p:extLst>
      <p:ext uri="{BB962C8B-B14F-4D97-AF65-F5344CB8AC3E}">
        <p14:creationId xmlns:p14="http://schemas.microsoft.com/office/powerpoint/2010/main" val="1332567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33600" y="152400"/>
            <a:ext cx="83058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Anatomy of a Computer: </a:t>
            </a:r>
            <a:r>
              <a:rPr lang="en-US" sz="2800" b="1" i="1" dirty="0">
                <a:solidFill>
                  <a:prstClr val="black"/>
                </a:solidFill>
                <a:latin typeface="Arial"/>
                <a:cs typeface="Arial"/>
              </a:rPr>
              <a:t>Common Bus</a:t>
            </a:r>
            <a:endParaRPr lang="en-US" sz="2400" b="1" i="1" dirty="0">
              <a:solidFill>
                <a:prstClr val="black"/>
              </a:solidFill>
              <a:latin typeface="Arial"/>
              <a:cs typeface="Arial"/>
            </a:endParaRPr>
          </a:p>
        </p:txBody>
      </p:sp>
      <p:sp>
        <p:nvSpPr>
          <p:cNvPr id="6" name="TextBox 5"/>
          <p:cNvSpPr txBox="1"/>
          <p:nvPr/>
        </p:nvSpPr>
        <p:spPr>
          <a:xfrm>
            <a:off x="2514600" y="609600"/>
            <a:ext cx="7924800" cy="5943600"/>
          </a:xfrm>
          <a:prstGeom prst="rect">
            <a:avLst/>
          </a:prstGeom>
          <a:noFill/>
          <a:ln>
            <a:noFill/>
          </a:ln>
        </p:spPr>
        <p:txBody>
          <a:bodyPr wrap="square" numCol="1" rtlCol="0">
            <a:noAutofit/>
          </a:bodyPr>
          <a:lstStyle/>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endParaRPr lang="en-US" sz="2000" dirty="0">
              <a:solidFill>
                <a:prstClr val="black"/>
              </a:solidFill>
              <a:latin typeface="Arial"/>
              <a:cs typeface="Arial"/>
            </a:endParaRPr>
          </a:p>
          <a:p>
            <a:pPr defTabSz="914400">
              <a:spcBef>
                <a:spcPts val="1200"/>
              </a:spcBef>
            </a:pPr>
            <a:r>
              <a:rPr lang="en-US" sz="2000" dirty="0">
                <a:solidFill>
                  <a:prstClr val="black"/>
                </a:solidFill>
                <a:latin typeface="Arial"/>
                <a:cs typeface="Arial"/>
              </a:rPr>
              <a:t>A group of conducting wires that allow signals to travel from one point to another:</a:t>
            </a:r>
          </a:p>
          <a:p>
            <a:pPr lvl="1" defTabSz="914400">
              <a:spcBef>
                <a:spcPts val="1200"/>
              </a:spcBef>
              <a:buFont typeface="Arial" charset="0"/>
              <a:buChar char="•"/>
            </a:pPr>
            <a:r>
              <a:rPr lang="en-US" sz="2000" dirty="0">
                <a:solidFill>
                  <a:prstClr val="black"/>
                </a:solidFill>
                <a:latin typeface="Arial"/>
                <a:cs typeface="Arial"/>
              </a:rPr>
              <a:t> Address bus: the location of data in memory or I/O devices</a:t>
            </a:r>
          </a:p>
          <a:p>
            <a:pPr lvl="1" defTabSz="914400">
              <a:spcBef>
                <a:spcPts val="1200"/>
              </a:spcBef>
              <a:buFont typeface="Arial" charset="0"/>
              <a:buChar char="•"/>
            </a:pPr>
            <a:r>
              <a:rPr lang="en-US" sz="2000" dirty="0">
                <a:solidFill>
                  <a:prstClr val="black"/>
                </a:solidFill>
                <a:latin typeface="Arial"/>
                <a:cs typeface="Arial"/>
              </a:rPr>
              <a:t> Data bus: carry data in &amp; out from CPU</a:t>
            </a:r>
          </a:p>
          <a:p>
            <a:pPr lvl="1" defTabSz="914400">
              <a:spcBef>
                <a:spcPts val="1200"/>
              </a:spcBef>
              <a:buFont typeface="Arial" charset="0"/>
              <a:buChar char="•"/>
            </a:pPr>
            <a:r>
              <a:rPr lang="en-US" sz="2000" dirty="0">
                <a:solidFill>
                  <a:prstClr val="black"/>
                </a:solidFill>
                <a:latin typeface="Arial"/>
                <a:cs typeface="Arial"/>
              </a:rPr>
              <a:t> Control bus: control the operation of the CPU</a:t>
            </a:r>
          </a:p>
        </p:txBody>
      </p:sp>
      <p:sp>
        <p:nvSpPr>
          <p:cNvPr id="8" name="TextBox 7"/>
          <p:cNvSpPr txBox="1"/>
          <p:nvPr/>
        </p:nvSpPr>
        <p:spPr>
          <a:xfrm>
            <a:off x="1752600" y="609600"/>
            <a:ext cx="1905000" cy="5909308"/>
          </a:xfrm>
          <a:prstGeom prst="rect">
            <a:avLst/>
          </a:prstGeom>
          <a:noFill/>
          <a:ln>
            <a:noFill/>
          </a:ln>
        </p:spPr>
        <p:txBody>
          <a:bodyPr wrap="square" rtlCol="0">
            <a:spAutoFit/>
          </a:bodyPr>
          <a:lstStyle/>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a:p>
            <a:pPr defTabSz="914400"/>
            <a:endParaRPr lang="en-US" sz="1400" dirty="0">
              <a:solidFill>
                <a:prstClr val="black"/>
              </a:solidFill>
              <a:latin typeface="Arial" pitchFamily="34" charset="0"/>
              <a:cs typeface="Arial" pitchFamily="34" charset="0"/>
            </a:endParaRPr>
          </a:p>
        </p:txBody>
      </p:sp>
      <p:sp>
        <p:nvSpPr>
          <p:cNvPr id="18" name="Left-Right Arrow 17"/>
          <p:cNvSpPr/>
          <p:nvPr/>
        </p:nvSpPr>
        <p:spPr>
          <a:xfrm>
            <a:off x="3733801" y="1752601"/>
            <a:ext cx="5815013" cy="71437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r>
              <a:rPr lang="en-US" dirty="0">
                <a:solidFill>
                  <a:prstClr val="white"/>
                </a:solidFill>
                <a:latin typeface="Arial"/>
                <a:cs typeface="Arial"/>
              </a:rPr>
              <a:t>Common Bus (address, data &amp; control)</a:t>
            </a:r>
            <a:endParaRPr lang="en-MY" dirty="0">
              <a:solidFill>
                <a:prstClr val="white"/>
              </a:solidFill>
              <a:latin typeface="Arial"/>
              <a:cs typeface="Arial"/>
            </a:endParaRPr>
          </a:p>
        </p:txBody>
      </p:sp>
    </p:spTree>
    <p:extLst>
      <p:ext uri="{BB962C8B-B14F-4D97-AF65-F5344CB8AC3E}">
        <p14:creationId xmlns:p14="http://schemas.microsoft.com/office/powerpoint/2010/main" val="3604387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953000" y="4495800"/>
            <a:ext cx="2667000" cy="1371600"/>
          </a:xfrm>
          <a:prstGeom prst="rect">
            <a:avLst/>
          </a:prstGeom>
          <a:solidFill>
            <a:schemeClr val="bg1">
              <a:lumMod val="75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latin typeface="Calibri"/>
            </a:endParaRPr>
          </a:p>
        </p:txBody>
      </p:sp>
      <p:sp>
        <p:nvSpPr>
          <p:cNvPr id="5" name="TextBox 4"/>
          <p:cNvSpPr txBox="1"/>
          <p:nvPr/>
        </p:nvSpPr>
        <p:spPr>
          <a:xfrm>
            <a:off x="1981200" y="152400"/>
            <a:ext cx="8458200" cy="523220"/>
          </a:xfrm>
          <a:prstGeom prst="rect">
            <a:avLst/>
          </a:prstGeom>
          <a:noFill/>
          <a:ln>
            <a:noFill/>
          </a:ln>
        </p:spPr>
        <p:txBody>
          <a:bodyPr wrap="square" rtlCol="0">
            <a:spAutoFit/>
          </a:bodyPr>
          <a:lstStyle/>
          <a:p>
            <a:pPr algn="ctr" defTabSz="914400"/>
            <a:r>
              <a:rPr lang="en-US" sz="2800" b="1" dirty="0">
                <a:solidFill>
                  <a:prstClr val="black"/>
                </a:solidFill>
                <a:latin typeface="Arial"/>
                <a:cs typeface="Arial"/>
              </a:rPr>
              <a:t>A Hierarchy of Languages</a:t>
            </a:r>
            <a:endParaRPr lang="en-US" sz="2400" b="1" dirty="0">
              <a:solidFill>
                <a:prstClr val="black"/>
              </a:solidFill>
              <a:latin typeface="Arial"/>
              <a:cs typeface="Arial"/>
            </a:endParaRPr>
          </a:p>
        </p:txBody>
      </p:sp>
      <p:sp>
        <p:nvSpPr>
          <p:cNvPr id="6" name="TextBox 5"/>
          <p:cNvSpPr txBox="1"/>
          <p:nvPr/>
        </p:nvSpPr>
        <p:spPr>
          <a:xfrm>
            <a:off x="3733800" y="609600"/>
            <a:ext cx="6705600" cy="5943600"/>
          </a:xfrm>
          <a:prstGeom prst="rect">
            <a:avLst/>
          </a:prstGeom>
          <a:noFill/>
          <a:ln>
            <a:noFill/>
          </a:ln>
        </p:spPr>
        <p:txBody>
          <a:bodyPr wrap="square" numCol="1" rtlCol="0">
            <a:noAutofit/>
          </a:bodyPr>
          <a:lstStyle/>
          <a:p>
            <a:pPr defTabSz="914400"/>
            <a:endParaRPr lang="en-US" dirty="0">
              <a:solidFill>
                <a:prstClr val="black"/>
              </a:solidFill>
              <a:latin typeface="Arial" charset="0"/>
              <a:cs typeface="Arial" charset="0"/>
            </a:endParaRPr>
          </a:p>
        </p:txBody>
      </p:sp>
      <p:sp>
        <p:nvSpPr>
          <p:cNvPr id="2" name="Rectangle 1"/>
          <p:cNvSpPr/>
          <p:nvPr/>
        </p:nvSpPr>
        <p:spPr>
          <a:xfrm>
            <a:off x="4953000" y="16002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Application Programs</a:t>
            </a:r>
          </a:p>
        </p:txBody>
      </p:sp>
      <p:sp>
        <p:nvSpPr>
          <p:cNvPr id="10" name="Rectangle 9"/>
          <p:cNvSpPr/>
          <p:nvPr/>
        </p:nvSpPr>
        <p:spPr>
          <a:xfrm>
            <a:off x="4953000" y="22860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High-Level Languages</a:t>
            </a:r>
          </a:p>
        </p:txBody>
      </p:sp>
      <p:sp>
        <p:nvSpPr>
          <p:cNvPr id="12" name="Rectangle 11"/>
          <p:cNvSpPr/>
          <p:nvPr/>
        </p:nvSpPr>
        <p:spPr>
          <a:xfrm>
            <a:off x="4953000" y="2971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Assembly Language</a:t>
            </a:r>
          </a:p>
        </p:txBody>
      </p:sp>
      <p:sp>
        <p:nvSpPr>
          <p:cNvPr id="13" name="Rectangle 12"/>
          <p:cNvSpPr/>
          <p:nvPr/>
        </p:nvSpPr>
        <p:spPr>
          <a:xfrm>
            <a:off x="4953000" y="3733800"/>
            <a:ext cx="2667000" cy="381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Machine Language</a:t>
            </a:r>
          </a:p>
        </p:txBody>
      </p:sp>
      <p:sp>
        <p:nvSpPr>
          <p:cNvPr id="14" name="Rectangle 13"/>
          <p:cNvSpPr/>
          <p:nvPr/>
        </p:nvSpPr>
        <p:spPr>
          <a:xfrm>
            <a:off x="5105400" y="46482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err="1">
                <a:solidFill>
                  <a:srgbClr val="000000"/>
                </a:solidFill>
                <a:latin typeface="Calibri"/>
              </a:rPr>
              <a:t>Microprogram</a:t>
            </a:r>
            <a:r>
              <a:rPr lang="en-US" dirty="0">
                <a:solidFill>
                  <a:srgbClr val="000000"/>
                </a:solidFill>
                <a:latin typeface="Calibri"/>
              </a:rPr>
              <a:t> Control</a:t>
            </a:r>
          </a:p>
        </p:txBody>
      </p:sp>
      <p:sp>
        <p:nvSpPr>
          <p:cNvPr id="15" name="Rectangle 14"/>
          <p:cNvSpPr/>
          <p:nvPr/>
        </p:nvSpPr>
        <p:spPr>
          <a:xfrm>
            <a:off x="5105400" y="5257800"/>
            <a:ext cx="2362200" cy="381000"/>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r>
              <a:rPr lang="en-US" dirty="0">
                <a:solidFill>
                  <a:srgbClr val="000000"/>
                </a:solidFill>
                <a:latin typeface="Calibri"/>
              </a:rPr>
              <a:t>Hardware</a:t>
            </a:r>
          </a:p>
        </p:txBody>
      </p:sp>
      <p:cxnSp>
        <p:nvCxnSpPr>
          <p:cNvPr id="16" name="Straight Connector 15"/>
          <p:cNvCxnSpPr>
            <a:stCxn id="2" idx="2"/>
            <a:endCxn id="10" idx="0"/>
          </p:cNvCxnSpPr>
          <p:nvPr/>
        </p:nvCxnSpPr>
        <p:spPr>
          <a:xfrm>
            <a:off x="6286500" y="19812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0" idx="2"/>
            <a:endCxn id="12" idx="0"/>
          </p:cNvCxnSpPr>
          <p:nvPr/>
        </p:nvCxnSpPr>
        <p:spPr>
          <a:xfrm>
            <a:off x="6286500" y="2667000"/>
            <a:ext cx="0" cy="3048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12" idx="2"/>
            <a:endCxn id="13" idx="0"/>
          </p:cNvCxnSpPr>
          <p:nvPr/>
        </p:nvCxnSpPr>
        <p:spPr>
          <a:xfrm>
            <a:off x="6286500" y="3352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13" idx="2"/>
            <a:endCxn id="3" idx="0"/>
          </p:cNvCxnSpPr>
          <p:nvPr/>
        </p:nvCxnSpPr>
        <p:spPr>
          <a:xfrm>
            <a:off x="6286500" y="4114800"/>
            <a:ext cx="0" cy="3810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27" idx="1"/>
          </p:cNvCxnSpPr>
          <p:nvPr/>
        </p:nvCxnSpPr>
        <p:spPr>
          <a:xfrm flipV="1">
            <a:off x="2667000" y="2819401"/>
            <a:ext cx="7010400" cy="4465"/>
          </a:xfrm>
          <a:prstGeom prst="line">
            <a:avLst/>
          </a:prstGeom>
          <a:ln>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7696200" y="2286000"/>
            <a:ext cx="2201406" cy="923330"/>
          </a:xfrm>
          <a:prstGeom prst="rect">
            <a:avLst/>
          </a:prstGeom>
          <a:noFill/>
        </p:spPr>
        <p:txBody>
          <a:bodyPr wrap="none" rtlCol="0">
            <a:spAutoFit/>
          </a:bodyPr>
          <a:lstStyle/>
          <a:p>
            <a:pPr algn="ctr" defTabSz="914400"/>
            <a:r>
              <a:rPr lang="en-US" dirty="0">
                <a:solidFill>
                  <a:prstClr val="black"/>
                </a:solidFill>
                <a:latin typeface="Calibri"/>
              </a:rPr>
              <a:t>High-Level Languages</a:t>
            </a:r>
          </a:p>
          <a:p>
            <a:pPr algn="ctr" defTabSz="914400"/>
            <a:endParaRPr lang="en-US" dirty="0">
              <a:solidFill>
                <a:prstClr val="black"/>
              </a:solidFill>
              <a:latin typeface="Calibri"/>
            </a:endParaRPr>
          </a:p>
          <a:p>
            <a:pPr algn="ctr" defTabSz="914400"/>
            <a:r>
              <a:rPr lang="en-US" dirty="0">
                <a:solidFill>
                  <a:prstClr val="black"/>
                </a:solidFill>
                <a:latin typeface="Calibri"/>
              </a:rPr>
              <a:t>Low-Level Language</a:t>
            </a:r>
          </a:p>
        </p:txBody>
      </p:sp>
      <p:sp>
        <p:nvSpPr>
          <p:cNvPr id="27" name="TextBox 26"/>
          <p:cNvSpPr txBox="1"/>
          <p:nvPr/>
        </p:nvSpPr>
        <p:spPr>
          <a:xfrm>
            <a:off x="2667000" y="2362200"/>
            <a:ext cx="2274982" cy="923330"/>
          </a:xfrm>
          <a:prstGeom prst="rect">
            <a:avLst/>
          </a:prstGeom>
          <a:noFill/>
        </p:spPr>
        <p:txBody>
          <a:bodyPr wrap="none" rtlCol="0">
            <a:spAutoFit/>
          </a:bodyPr>
          <a:lstStyle/>
          <a:p>
            <a:pPr algn="ctr" defTabSz="914400"/>
            <a:r>
              <a:rPr lang="en-US" dirty="0">
                <a:solidFill>
                  <a:prstClr val="black"/>
                </a:solidFill>
                <a:latin typeface="Calibri"/>
              </a:rPr>
              <a:t>Machine-independent</a:t>
            </a:r>
          </a:p>
          <a:p>
            <a:pPr algn="ctr" defTabSz="914400"/>
            <a:endParaRPr lang="en-US" dirty="0">
              <a:solidFill>
                <a:prstClr val="black"/>
              </a:solidFill>
              <a:latin typeface="Calibri"/>
            </a:endParaRPr>
          </a:p>
          <a:p>
            <a:pPr algn="ctr" defTabSz="914400"/>
            <a:r>
              <a:rPr lang="en-US" dirty="0">
                <a:solidFill>
                  <a:prstClr val="black"/>
                </a:solidFill>
                <a:latin typeface="Calibri"/>
              </a:rPr>
              <a:t>Machine-Specific</a:t>
            </a:r>
          </a:p>
        </p:txBody>
      </p:sp>
      <mc:AlternateContent xmlns:mc="http://schemas.openxmlformats.org/markup-compatibility/2006" xmlns:p14="http://schemas.microsoft.com/office/powerpoint/2010/main">
        <mc:Choice Requires="p14">
          <p:contentPart p14:bwMode="auto" r:id="rId2">
            <p14:nvContentPartPr>
              <p14:cNvPr id="16386" name="Ink 2"/>
              <p14:cNvContentPartPr>
                <a14:cpLocks xmlns:a14="http://schemas.microsoft.com/office/drawing/2010/main" noRot="1" noChangeAspect="1" noEditPoints="1" noChangeArrowheads="1" noChangeShapeType="1"/>
              </p14:cNvContentPartPr>
              <p14:nvPr/>
            </p14:nvContentPartPr>
            <p14:xfrm>
              <a:off x="6346825" y="2805114"/>
              <a:ext cx="3867150" cy="123825"/>
            </p14:xfrm>
          </p:contentPart>
        </mc:Choice>
        <mc:Fallback xmlns="">
          <p:pic>
            <p:nvPicPr>
              <p:cNvPr id="16386" name="Ink 2"/>
              <p:cNvPicPr>
                <a:picLocks noRot="1" noChangeAspect="1" noEditPoints="1" noChangeArrowheads="1" noChangeShapeType="1"/>
              </p:cNvPicPr>
              <p:nvPr/>
            </p:nvPicPr>
            <p:blipFill>
              <a:blip r:embed="rId3"/>
              <a:stretch>
                <a:fillRect/>
              </a:stretch>
            </p:blipFill>
            <p:spPr>
              <a:xfrm>
                <a:off x="6337465" y="2794524"/>
                <a:ext cx="3885870" cy="145006"/>
              </a:xfrm>
              <a:prstGeom prst="rect">
                <a:avLst/>
              </a:prstGeom>
            </p:spPr>
          </p:pic>
        </mc:Fallback>
      </mc:AlternateContent>
    </p:spTree>
    <p:extLst>
      <p:ext uri="{BB962C8B-B14F-4D97-AF65-F5344CB8AC3E}">
        <p14:creationId xmlns:p14="http://schemas.microsoft.com/office/powerpoint/2010/main" val="35501423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403</TotalTime>
  <Words>1645</Words>
  <Application>Microsoft Office PowerPoint</Application>
  <PresentationFormat>Widescreen</PresentationFormat>
  <Paragraphs>771</Paragraphs>
  <Slides>35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35</vt:i4>
      </vt:variant>
    </vt:vector>
  </HeadingPairs>
  <TitlesOfParts>
    <vt:vector size="45" baseType="lpstr">
      <vt:lpstr>ＭＳ Ｐゴシック</vt:lpstr>
      <vt:lpstr>Arial</vt:lpstr>
      <vt:lpstr>Calibri</vt:lpstr>
      <vt:lpstr>Trebuchet MS</vt:lpstr>
      <vt:lpstr>Tw Cen MT</vt:lpstr>
      <vt:lpstr>Tw Cen MT Condensed</vt:lpstr>
      <vt:lpstr>Wingdings</vt:lpstr>
      <vt:lpstr>Wingdings 3</vt:lpstr>
      <vt:lpstr>Integral</vt:lpstr>
      <vt:lpstr>Facet</vt:lpstr>
      <vt:lpstr>ASSEMBLY LANGUAGE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Reason</vt:lpstr>
      <vt:lpstr>PowerPoint Presentation</vt:lpstr>
      <vt:lpstr>PowerPoint Presentation</vt:lpstr>
      <vt:lpstr>fetch-execute-cycle </vt:lpstr>
      <vt:lpstr>Registers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ASSEMBLY LANGUAGE</dc:title>
  <dc:creator>farheen</dc:creator>
  <cp:lastModifiedBy>BUKC</cp:lastModifiedBy>
  <cp:revision>22</cp:revision>
  <dcterms:created xsi:type="dcterms:W3CDTF">2020-10-18T12:29:15Z</dcterms:created>
  <dcterms:modified xsi:type="dcterms:W3CDTF">2022-01-25T11:07:41Z</dcterms:modified>
</cp:coreProperties>
</file>