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1" r:id="rId4"/>
    <p:sldId id="341" r:id="rId5"/>
    <p:sldId id="259" r:id="rId6"/>
    <p:sldId id="260" r:id="rId7"/>
    <p:sldId id="342" r:id="rId8"/>
    <p:sldId id="262" r:id="rId9"/>
    <p:sldId id="263" r:id="rId10"/>
    <p:sldId id="264" r:id="rId11"/>
    <p:sldId id="350" r:id="rId12"/>
    <p:sldId id="265" r:id="rId13"/>
    <p:sldId id="348" r:id="rId14"/>
    <p:sldId id="266" r:id="rId15"/>
    <p:sldId id="267" r:id="rId16"/>
    <p:sldId id="347" r:id="rId17"/>
    <p:sldId id="268" r:id="rId18"/>
    <p:sldId id="269" r:id="rId19"/>
    <p:sldId id="270" r:id="rId20"/>
    <p:sldId id="271" r:id="rId21"/>
    <p:sldId id="34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028" autoAdjust="0"/>
  </p:normalViewPr>
  <p:slideViewPr>
    <p:cSldViewPr snapToGrid="0">
      <p:cViewPr varScale="1">
        <p:scale>
          <a:sx n="60" d="100"/>
          <a:sy n="60" d="100"/>
        </p:scale>
        <p:origin x="-110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B5D01-1578-4B15-875D-ED79D8795091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F4371-EE1A-4E35-BAB0-08CCBE0D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35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----</a:t>
            </a:r>
            <a:r>
              <a:rPr lang="en-US" dirty="0" err="1" smtClean="0"/>
              <a:t>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F4371-EE1A-4E35-BAB0-08CCBE0D90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9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14BEA0-BFFA-44AE-BE9E-E6971DE1B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A6F5D9B-5E94-4EF2-8B4F-D04F31D34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BF45E6A-D0FB-4275-9D7E-D0ACE0F6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C6B3-DC5B-4BFF-9E9E-EF0D04FD645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EEC1784-319D-471D-A0BF-4926452D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7857EC-F1E4-4FDA-AD4A-C912B0F8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FF6-B6D5-4219-B84A-FD787140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3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E11CD1-551B-461B-BF85-FC1B8342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274DA6C-C080-4D7F-A506-43AFD7D7F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5556F9-0147-4CA4-901D-6BB12F3C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C6B3-DC5B-4BFF-9E9E-EF0D04FD645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865C9E-4957-4779-AD7D-422567FE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9ED500-23D7-4FAF-A7F1-6602456B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FF6-B6D5-4219-B84A-FD787140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2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7434E19-91C2-447F-AB2E-1867E40F1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E849C38-BC2C-49E0-BE3A-ED2597A41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95F217B-AAB3-4C51-9120-377F0169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C6B3-DC5B-4BFF-9E9E-EF0D04FD645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89A202A-3459-4766-84B6-90D63C04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4826F6-70C2-4D8E-AE4D-3AB0FCC1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FF6-B6D5-4219-B84A-FD787140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5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1121E3-9BC6-4BE3-9506-E814058D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91076F-B301-4AC1-A9E0-6F41B0D19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D8C721-CDFE-4A30-8066-A122325A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C6B3-DC5B-4BFF-9E9E-EF0D04FD645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7C772B4-EC8C-4C13-BF37-04289A7E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EE98130-CD86-45D9-8346-54CF3DF1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FF6-B6D5-4219-B84A-FD787140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5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446F84-9CD8-4FAC-A291-16976A58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551F674-F997-44AA-A74B-1C5990F5E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4EF024-59D0-4C9C-9A00-39BFF7A4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C6B3-DC5B-4BFF-9E9E-EF0D04FD645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EA85A03-D653-447E-8D28-8130D721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9742FC-2F75-484B-B282-8194C316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FF6-B6D5-4219-B84A-FD787140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6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90935C-D874-4699-9412-17244431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9FB709-ECE8-4683-9CA2-5AABB424A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F837FD-E630-4F04-A73D-7D11624D5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EA0A1C-6B54-4463-A093-54AD7E92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C6B3-DC5B-4BFF-9E9E-EF0D04FD645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AB3CA2-694E-486D-81C1-27E72507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13E367-FA42-456E-93EE-FF6F718F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FF6-B6D5-4219-B84A-FD787140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4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D1E073-1778-4641-AAF7-2ABE4DB0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8E913C6-30FC-4984-8382-B79E0C95C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D5BD19A-0D9A-4FCF-AF73-96C52C178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A1BFBEE-D2E6-4EF4-A3C9-FD8A44E5B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984DB5F-507F-4DB2-8304-39C7A19C6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5662536-8AA9-4C42-977F-7BA4719E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C6B3-DC5B-4BFF-9E9E-EF0D04FD645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11A6C72-B491-428A-A489-E5E82D72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06AA980-3959-4775-B3BA-4652C1F6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FF6-B6D5-4219-B84A-FD787140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6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E7F1FB-D802-4FB7-823B-0CBAD62E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D10DFD1-43D7-495F-A9CF-58B278D5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C6B3-DC5B-4BFF-9E9E-EF0D04FD645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F799ED1-4651-4030-B6A8-BD56FB0F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9CB1ED8-C045-4992-826F-E01FF472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FF6-B6D5-4219-B84A-FD787140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5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A125414-6D50-4517-837D-3B8E0BA5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C6B3-DC5B-4BFF-9E9E-EF0D04FD645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4842557-6167-405F-8482-F0E4B4D7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6D66FD2-9B65-4F18-A81A-EF014ADC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FF6-B6D5-4219-B84A-FD787140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4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6FD1D9-9CF9-4402-A1FB-45444818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321C96-679B-4F03-B521-F8E3296EB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A242E4D-0B46-47D2-943E-76FA172D8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69F3380-0A98-4C5E-B5AA-ED5398D5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C6B3-DC5B-4BFF-9E9E-EF0D04FD645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84FB34B-34B1-4C0D-82A0-403DB804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AEECC58-2C52-45A9-BD74-9D18EB26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FF6-B6D5-4219-B84A-FD787140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1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CCB8F4-48A8-40FB-AB90-38396D2C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59463A7-E7BA-45CA-AB4A-C8E3E67BC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B2EE054-9573-4B1D-90DD-2D3412794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3885150-9308-4A5D-AD6A-8C08B449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C6B3-DC5B-4BFF-9E9E-EF0D04FD645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88DB004-6BB6-4DE4-A227-B4653296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E01DFF-7B01-430B-A283-98D68DC4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FF6-B6D5-4219-B84A-FD787140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1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32EA5A2-6D45-4A5B-A27A-15DD53EE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E9D838B-8F52-479A-B814-3A45D5D1E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73D2F4-F57D-4BAF-9598-AF6E456FD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9C6B3-DC5B-4BFF-9E9E-EF0D04FD645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6E20EA2-DA4B-421E-9801-9441F492E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0DEBB29-B14C-478D-AFEE-AABAC4473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29FF6-B6D5-4219-B84A-FD787140E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8CC0D3-770F-4191-950B-5DDEA4FF7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#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6517E63-C409-42BE-B6A9-51EE4EEDE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GRAPH THEORY </a:t>
            </a:r>
          </a:p>
        </p:txBody>
      </p:sp>
    </p:spTree>
    <p:extLst>
      <p:ext uri="{BB962C8B-B14F-4D97-AF65-F5344CB8AC3E}">
        <p14:creationId xmlns:p14="http://schemas.microsoft.com/office/powerpoint/2010/main" val="267114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8D8B707-4CF1-4A01-9954-00D07DF5E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839029"/>
            <a:ext cx="5870715" cy="737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93285A0-78A2-4F9B-90AF-5D6B8328E8A4}"/>
              </a:ext>
            </a:extLst>
          </p:cNvPr>
          <p:cNvSpPr txBox="1"/>
          <p:nvPr/>
        </p:nvSpPr>
        <p:spPr>
          <a:xfrm>
            <a:off x="344556" y="14663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Shortest-Path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0F3B71F-122D-4AF7-8D25-5F7469BAD1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730" y="0"/>
            <a:ext cx="6215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2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CEEB433-7B2B-4AA9-A771-4DFF50E24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440" y="0"/>
            <a:ext cx="801286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1127DED-187D-4BAD-8EE5-AC63EBBD2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97" y="103119"/>
            <a:ext cx="30099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83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207C13C-B0A7-4C44-B8EA-9907E0E45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4" y="557419"/>
            <a:ext cx="12058236" cy="14875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54A923F-A6BE-4000-A411-7D538524F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4" y="3661740"/>
            <a:ext cx="5089249" cy="29865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D07237C-21BE-49B8-9E90-3FD8A9D6689F}"/>
              </a:ext>
            </a:extLst>
          </p:cNvPr>
          <p:cNvSpPr txBox="1"/>
          <p:nvPr/>
        </p:nvSpPr>
        <p:spPr>
          <a:xfrm>
            <a:off x="384312" y="34199"/>
            <a:ext cx="4373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Planar Graph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67A74D1-84AF-4AB8-9572-40D972E59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4" y="2044974"/>
            <a:ext cx="11476798" cy="1616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664435C1-F628-44CE-9334-8A556BAEB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323" y="4426642"/>
            <a:ext cx="5526364" cy="222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5625DBB-BEC0-433C-846C-B5E5D5EB8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00452" cy="65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79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04B0593-6D48-4CBE-A36A-D063051D0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36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B34668F-5AED-477F-B832-862297362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3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7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95026B8-1A9A-4231-9B97-3CE3C06DE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309113" cy="3808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A2E2FEA-56B4-459D-B9D2-FD8A4F817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25" y="4214191"/>
            <a:ext cx="5042659" cy="23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78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4D58E4E-1CBD-4044-AC8B-1AD976B9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5" y="254483"/>
            <a:ext cx="11611488" cy="495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93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74FF8BC-1C32-45C1-9C77-0E5392F2C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95" y="933449"/>
            <a:ext cx="11560262" cy="16639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702BE01-C91F-4BCF-91F3-8334BF4C6DB0}"/>
              </a:ext>
            </a:extLst>
          </p:cNvPr>
          <p:cNvSpPr txBox="1"/>
          <p:nvPr/>
        </p:nvSpPr>
        <p:spPr>
          <a:xfrm>
            <a:off x="357809" y="9362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Coloring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7E5055A-7EC5-441D-A9AE-A90EC501E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9" y="2852471"/>
            <a:ext cx="10956873" cy="168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51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8641E76-9BD8-42AD-9B52-8EAAD2C91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6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597676A-2C84-406B-B79A-565B41F13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505" y="4613238"/>
            <a:ext cx="11264348" cy="1309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EFAE041-9F0E-4FFA-A580-345BF792E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505" y="5687729"/>
            <a:ext cx="10922529" cy="11702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3A7AF2-9618-434A-A23D-64FA4A89E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-1"/>
            <a:ext cx="11264348" cy="20938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301DFB6-6E29-4144-B97F-31348FC0CF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395106"/>
            <a:ext cx="11131826" cy="179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24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05FCA48-4FF2-4821-911D-70D19EB6D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18" y="163166"/>
            <a:ext cx="10838375" cy="422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95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346E206-AD91-49FE-81FE-39C318FEB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33322" cy="682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4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0875260-7555-4976-851C-B700616B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38469" cy="64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1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583B860-00AD-487E-BEC0-38F3AB170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10325" cy="3267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A70A966-42B8-4D3E-9F80-41A2A1D5C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980" y="0"/>
            <a:ext cx="5559374" cy="1643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367C5FA-012B-455F-9259-9B4C48BC8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6410325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DE20780-8297-436D-9388-25DFB0CDC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626" y="2420179"/>
            <a:ext cx="5559374" cy="443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52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BBE52D1-C0E4-4B4E-AF69-6736A3213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9" y="49696"/>
            <a:ext cx="11567285" cy="60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9235D42-81BC-4C12-A8B1-653CF9623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913704" cy="61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27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8970F35-548C-4F71-9335-36A7FAD15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35478" cy="22589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1474F58-946E-4AAC-A097-A1C874E3C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4" y="2762787"/>
            <a:ext cx="10650399" cy="409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4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F1288DF-38C4-4E73-9C67-9003BCCB3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9C054B5-13B3-432E-87FB-11ADAD795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7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1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16</Words>
  <Application>Microsoft Office PowerPoint</Application>
  <PresentationFormat>Custom</PresentationFormat>
  <Paragraphs>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LECTURE # 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11</dc:title>
  <dc:creator>Saima Ashraf</dc:creator>
  <cp:lastModifiedBy>R.C</cp:lastModifiedBy>
  <cp:revision>6</cp:revision>
  <dcterms:created xsi:type="dcterms:W3CDTF">2020-12-28T16:28:00Z</dcterms:created>
  <dcterms:modified xsi:type="dcterms:W3CDTF">2022-05-11T22:49:32Z</dcterms:modified>
</cp:coreProperties>
</file>