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15" r:id="rId9"/>
    <p:sldId id="264" r:id="rId10"/>
    <p:sldId id="316" r:id="rId11"/>
    <p:sldId id="317" r:id="rId12"/>
    <p:sldId id="318" r:id="rId13"/>
    <p:sldId id="319" r:id="rId14"/>
    <p:sldId id="320" r:id="rId15"/>
    <p:sldId id="327" r:id="rId16"/>
    <p:sldId id="267" r:id="rId17"/>
    <p:sldId id="268" r:id="rId18"/>
    <p:sldId id="328" r:id="rId19"/>
    <p:sldId id="321" r:id="rId20"/>
    <p:sldId id="322" r:id="rId21"/>
    <p:sldId id="323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41DF-52B0-4120-8C45-2CD37D00A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F9EEB4-4F6B-4345-8951-CC43377E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6618D1-B2F2-4EC5-AC9C-5EFD4AF6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39359D-0C8F-4551-841A-5D18F694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202524-59A4-40FB-8657-830B9836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8D085-12E4-4342-99D5-8D8DA621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868B09-A63E-4EE6-AFC7-F27298764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9ED03C-B980-4D05-82C9-85B49ABE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35A8F2-2A1A-42CC-A2C0-876B4453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FF3403-59A0-43C2-AF10-1965AF18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6887C75-FC29-4EC9-A42A-54B3DB478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306641D-9A8E-41E1-812B-B0B72B72B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3286E9-E8FF-45E8-A517-385FFF4B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DEC3B7-B7AC-454F-A30D-3F1E07BD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DC642F-B352-4AEA-8A20-7B905A05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4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61C0B-5F5B-4E72-868F-940AB23A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1E82E0-A507-43BD-AA4B-BA4BE1F644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59E1F-6931-4F58-9DE1-A7770D54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972277-F660-4C95-9A13-A9498885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56BD86-309B-48DB-A1A1-2CE88838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0868B4-0C3B-4C18-AE25-B4E85298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39B22D7-82EB-40F9-A5D1-0D001CAC4A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4071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948B0-AED2-480F-992D-01C8ED3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FA74C6-178D-4874-A3A8-C83D1129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4D246C-FD75-4CF8-9086-DF528B7C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0E0D68-A070-47AE-963C-402B86D8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70F0F-7EB8-42D6-9A4D-DFA48F41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CBA47-4BF4-486F-8AF3-F0E32D9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C78596-D5D7-4460-B8CD-50E8464A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F4ADA7-01F4-4DC5-A615-D360A914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39979D-82F7-4C5E-A0DC-9E8C72AC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F76E4F-1944-4184-AA4A-2492D38B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FD982-B2EB-4D72-A77B-3F74E531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33B07-8F7F-4A93-BFDA-6611EFF59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80F998-9103-49B6-B226-63080713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6A793-7B2F-4FE8-B794-3F477D58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43FC35-0A42-4FA1-8FAE-B6D181C2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82FDB8-72EF-48C0-880C-67621C38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6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340C1-BA59-4055-9D81-77FA9177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894E57-772D-45FF-9B36-474CB53F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D8E520-5E02-422F-BEFE-6C5348991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8A557E-E975-47FA-A9C4-8DB8AD3F6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E0E258-D386-44DD-9A05-01B4654C1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08029D-9E17-448F-B359-9186A76B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BDBB70-17C6-4CA8-9563-4577FB4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FCA391-5F86-4D4A-A2EE-EF924AD3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5E003-77CE-4F1B-9235-74F31E94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72EEF5-2CF4-490D-83F7-14F3CFD5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9D46CE-7D6C-4AA6-ABD8-91E1A90A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DC9D21-23B7-466C-A20B-3DEB65AD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3C782A5-CA54-4BCC-8528-F8EE20E8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E05F78-017C-4187-B90C-DF0ED295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1DFB47-5871-48CC-8173-E0C32488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28C28A-90A8-4FA3-BC80-9E96EE6B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C669D-BC17-4938-BB39-E5D8A7CF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5CA461-A723-47BB-97E5-AE7D33D99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3D1A13-9D1D-4F35-8981-D42083F9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53FFAF-BC00-41AB-A248-FC00FC00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AF8437-CB5A-4DE4-887F-D8B0954D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4F6E2-9392-4C2F-ADC3-B0EDC07F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34B2D1-4DD9-4E11-87E2-CB8310455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C55AE1-66F0-467E-99E3-F0D97E7EF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604706-F98C-4E9F-9F80-84AE5026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8C0BFD-8159-472A-A457-534D124F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B4ACA-E98C-4FDB-B950-103AD2C4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305008-BBE0-4DBD-A182-5ADB46D8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2BA04-C806-48D7-B16E-7C9AECA8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A83818-1C9F-47C2-9A65-25C872D3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80EF-B789-479D-9E63-44A21981D17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4FF63-5F92-444C-90B4-CB40611C4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FA168C-8C74-4847-9C61-77D30A867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F040-C821-4900-B32B-38B9CB5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CBDFC-C9EC-4E6E-B2DB-6AF711762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E43365-B806-4005-89B8-9532BB2BE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72639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1CA04FD-4A95-4850-91EE-41C25A4E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30957" cy="3190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0C6F9E-DCFD-4FCB-AD05-6F369F546B52}"/>
              </a:ext>
            </a:extLst>
          </p:cNvPr>
          <p:cNvSpPr txBox="1"/>
          <p:nvPr/>
        </p:nvSpPr>
        <p:spPr>
          <a:xfrm>
            <a:off x="596349" y="3451760"/>
            <a:ext cx="85609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graph has 6 vertices (a, b, c, d, e, f) &amp; 9 edges so we must delete.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edges (as we have studied that a tree of vertices n has n-1 edges(6-1)).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delete an edge in each cycle.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Delete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Delete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 Delete be            4. Delete 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it that we can construct road from vertex a to b, but can’t go from “a to e”, also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“a to d” and from “a to c “, because there is no path available.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621B47-886B-44AC-8D8B-29C03EF2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96" y="396846"/>
            <a:ext cx="5001128" cy="27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4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96F733-71F5-4D17-815D-30615D21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558749" cy="5327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7532F2-FA0F-4B60-82F2-3A8E103C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73" y="5610225"/>
            <a:ext cx="3116953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711485F-8D7B-4CE5-B3B0-97A8A41F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48" y="0"/>
            <a:ext cx="4558749" cy="681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3B4B411-60BC-497C-B18C-493817AC8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847" y="2429301"/>
            <a:ext cx="3363153" cy="19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8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2E341D-1F19-4AE2-8B5A-E9A9ADFF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0" y="0"/>
            <a:ext cx="9835699" cy="3675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F0C5EA-5411-43A9-B837-491F1D645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7" y="3756546"/>
            <a:ext cx="8120418" cy="310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AE1194-C682-4168-93CA-2E825683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535" y="4177139"/>
            <a:ext cx="2666289" cy="21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4FA3C3C-ADA5-45D8-B715-8F85B73C7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319087"/>
            <a:ext cx="11487133" cy="58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6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6DE0BA-2063-48A4-B3EA-B77589C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74"/>
            <a:ext cx="10781731" cy="6059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701092-BF08-4A35-BDA9-50327AB7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44" y="2115404"/>
            <a:ext cx="7560859" cy="43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6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020F7C-3E70-4ACE-93F3-CAC24082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02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3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8086B6E9-A771-48C9-8089-49A39F745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1169987"/>
          </a:xfrm>
        </p:spPr>
        <p:txBody>
          <a:bodyPr/>
          <a:lstStyle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Prim’s algorithm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71682C24-33D3-4A5B-8A95-4913E8B2E3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676400"/>
            <a:ext cx="4876800" cy="4724400"/>
          </a:xfrm>
        </p:spPr>
        <p:txBody>
          <a:bodyPr/>
          <a:lstStyle/>
          <a:p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any vertex as a starting vertex (call it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 = {a}.</a:t>
            </a:r>
          </a:p>
          <a:p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the edge with smallest weight incident 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Add it to T  Also include in T the next vertex and call it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the edge of smallest weight incident to either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in T that edge and the next incident vertex.  Call that vertex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xmlns="" id="{059D33E6-58E9-4E16-B5C2-A08D0779B9F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705600" y="1676400"/>
            <a:ext cx="3505200" cy="4876800"/>
          </a:xfrm>
        </p:spPr>
        <p:txBody>
          <a:bodyPr/>
          <a:lstStyle/>
          <a:p>
            <a:r>
              <a:rPr lang="en-US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Repeat Step 2, choosing the edge of smallest weight that does not form a cycle until all vertices are in T. The resulting subgraph T is a minimum spanning tree.</a:t>
            </a:r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xmlns="" id="{A0E6229D-D942-41BE-B8ED-3DDE3D49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879976"/>
            <a:ext cx="2362200" cy="15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83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FCB29667-DA70-4874-A833-69B0C6C18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Kruskal’s algorithm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E158F133-CB45-4208-B14A-2837AC22DE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1"/>
            <a:ext cx="4038600" cy="46831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edge in the graph with smallest weight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there is more than one, pick one at random). Mark it with any given color, say red.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the next edge in the graph with smallest weight that doesn't close a cycle. Color that edge and the next incident vertex.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xmlns="" id="{30CBBA63-D9EC-416C-92E5-6B40F53F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28800"/>
            <a:ext cx="4114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Repeat Step 2 until you reach out to every vertex of the graph. The chosen edges form the desired minimum spanning tree.</a:t>
            </a:r>
          </a:p>
        </p:txBody>
      </p:sp>
      <p:pic>
        <p:nvPicPr>
          <p:cNvPr id="33801" name="Picture 9">
            <a:extLst>
              <a:ext uri="{FF2B5EF4-FFF2-40B4-BE49-F238E27FC236}">
                <a16:creationId xmlns:a16="http://schemas.microsoft.com/office/drawing/2014/main" xmlns="" id="{6B4A16FC-830A-4F6C-B792-19C3671D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6200"/>
            <a:ext cx="3810000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99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3CF0DC-D54E-48A2-AFEE-5387E210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5232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ECE21BC-6A81-4AE6-8BC1-7D7EC741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95832" cy="4899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EA8286-7696-4186-95CB-EF66934A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87" y="2761113"/>
            <a:ext cx="6482474" cy="38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5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52640D2-DB2C-492E-BEFD-35D7770A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8878957" cy="1883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FD9E03-C01A-41BC-91E7-E3E3B858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264051"/>
            <a:ext cx="9562065" cy="1244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F9CFC4-D621-493D-9F3B-85184813B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589" y="3508132"/>
            <a:ext cx="4387298" cy="33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B9D8F2-6ECC-420D-B9DC-97804F41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13993" cy="6455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77C56A-9FA9-49EF-84EA-E554544C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20" y="4779416"/>
            <a:ext cx="6518373" cy="9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6A8737-E394-470A-B8C0-DA59E8F8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764370" cy="68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0C0779-D8EA-4CE8-9864-1D874690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26"/>
            <a:ext cx="8832604" cy="5145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9CF1A2-F4ED-4CE3-8207-556BF998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93" y="4210262"/>
            <a:ext cx="4915087" cy="24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8D6F93-A22A-4280-BEE2-ED27B707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" y="0"/>
            <a:ext cx="3208891" cy="3971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78237-687F-494E-9A90-1A707609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916" y="0"/>
            <a:ext cx="7161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AE0A1D-0F9E-4AD7-A1EC-83C4952C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91" y="153847"/>
            <a:ext cx="10312556" cy="1608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EF7A18-467A-4C99-A2B7-19EBAC94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91" y="1659833"/>
            <a:ext cx="6968986" cy="47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2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9D3651-B164-40A0-AE7B-7BB5891F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02" y="0"/>
            <a:ext cx="985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9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8722D66-CEEA-4F77-8351-ABC81577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06663"/>
            <a:ext cx="10757246" cy="1970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95C6C8-E228-4DDF-B3C4-CBE62C8F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23" y="2276791"/>
            <a:ext cx="6689242" cy="41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8829DE-AA1B-46D1-980F-9D7FEE97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98" y="0"/>
            <a:ext cx="7751280" cy="67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7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48E611-E4DE-49CC-8818-80953CC6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933043" cy="66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8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CBAB3A7E-8760-4A26-80C3-488A039AE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A0A1E516-35A5-45F7-BBE8-8B32DC8AF9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8880" y="1226222"/>
            <a:ext cx="6445502" cy="20551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graph G, a tree T is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 if: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is a subgraph of G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contains all the vertices of G</a:t>
            </a:r>
          </a:p>
        </p:txBody>
      </p:sp>
      <p:pic>
        <p:nvPicPr>
          <p:cNvPr id="27655" name="Picture 7">
            <a:extLst>
              <a:ext uri="{FF2B5EF4-FFF2-40B4-BE49-F238E27FC236}">
                <a16:creationId xmlns:a16="http://schemas.microsoft.com/office/drawing/2014/main" xmlns="" id="{BA286307-AF4A-41B6-A787-DC8B7BFE6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17" y="1666875"/>
            <a:ext cx="28194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64D0CC7-15DC-4051-B9BC-616894B3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900"/>
            <a:ext cx="8448675" cy="3086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363</Words>
  <Application>Microsoft Office PowerPoint</Application>
  <PresentationFormat>Custom</PresentationFormat>
  <Paragraphs>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#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Spanning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Prim’s algorithm </vt:lpstr>
      <vt:lpstr> 2.  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13</dc:title>
  <dc:creator>Saima Ashraf</dc:creator>
  <cp:lastModifiedBy>R.C</cp:lastModifiedBy>
  <cp:revision>3</cp:revision>
  <dcterms:created xsi:type="dcterms:W3CDTF">2020-12-28T16:32:26Z</dcterms:created>
  <dcterms:modified xsi:type="dcterms:W3CDTF">2022-05-07T23:01:50Z</dcterms:modified>
</cp:coreProperties>
</file>