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hItkxPstBgQFrg22/imJnbbly6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# 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CHAPTER #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181100"/>
            <a:ext cx="12191999" cy="130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2628899"/>
            <a:ext cx="12191997" cy="120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" y="4171949"/>
            <a:ext cx="12191996" cy="120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714988"/>
            <a:ext cx="12191996" cy="1143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/>
          <p:nvPr/>
        </p:nvSpPr>
        <p:spPr>
          <a:xfrm>
            <a:off x="7157" y="103943"/>
            <a:ext cx="327391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CONNECTIVE: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0" y="11811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0" y="16002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0" y="19431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0" y="23431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394" y="428625"/>
            <a:ext cx="11004275" cy="627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715617" y="399726"/>
            <a:ext cx="10800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truth table specifies the truth value of a compound proposition for all possible truth values of its constituent propositions. </a:t>
            </a:r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835" y="1504950"/>
            <a:ext cx="4992854" cy="203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176" y="3071191"/>
            <a:ext cx="5930335" cy="269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384" y="886446"/>
            <a:ext cx="8783243" cy="4083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808383" y="681913"/>
            <a:ext cx="841513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#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COVERT THE FOLLOWING STATEMENTS IN THE SYMBOLIC REPRESENTATION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= “Islamabad is the capital of Pakistan”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= “17 is divisible by 3”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“Islamabad is the capital of Pakistan and 17 is divisible by 3”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			p ∧ q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“Islamabad is the capital of Pakistan or 17 is divisible by 3”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	p ∨ q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“Islamabad is not the capital of Pakistan”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~p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649356" y="577338"/>
            <a:ext cx="91440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#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TRANSLATING FROM ENGLISH TO SYMBOLS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= “It is hot”,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= “ It is sunny”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SYMBOLIC 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1.It is not hot.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2.It is hot and sunny.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∧q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3.It is hot or sunny.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∨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4.It is not hot but sunny.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p ∧q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5.It is neither hot nor sunny.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p ∧ ~ q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/>
        </p:nvSpPr>
        <p:spPr>
          <a:xfrm>
            <a:off x="1152939" y="843677"/>
            <a:ext cx="832236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 03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“Zia is healthy”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“Zia is wealthy”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“Zia is wise”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compound statements to symbolic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Zia is healthy and wealthy but not wise.   		(h ∧ w) ∧ (~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Zia is not wealthy but he is healthy and wise.		 ~ w ∧ (h ∧ 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Zia is neither healthy, wealthy nor wise. 		~ h ∧ ~ w ∧ ~ 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490329" y="542117"/>
            <a:ext cx="861391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 04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TRANSLATING FROM SYMBOLS TO ENGLISH: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= “Ali is good in Mathematics”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 = “Ali is a Computer Science student”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the following statement forms into plain English: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~ c 		Ali is not a Computer Science student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c∨ m		 Ali is a Computer Science student or good in Math's.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m ∧ ~ c 	Ali is good in Math's but not a Computer Science student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/>
        </p:nvSpPr>
        <p:spPr>
          <a:xfrm>
            <a:off x="914400" y="579280"/>
            <a:ext cx="609600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 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~ p ∧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~ p ∧ (q ∨ ~ 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(p ∨ q) ∧ ~ (p ∧ q) </a:t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219" y="2087424"/>
            <a:ext cx="6096000" cy="42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65043" y="339158"/>
            <a:ext cx="10270435" cy="547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1.Express statements with the precision of formal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2.Analyze arguments to test their validity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3.Apply the basic properties and operations related to sets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4.Apply to sets the basic properties and operations related to relations and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5.Define terms recursively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6.Prove a formula using mathematical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7.Prove statements using direct and indirect methods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8.Compute probability of simple and conditional events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9.Identify and use the formulas of combinatorics in different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10.Illustrate the basic definitions of graph theory and properties of graphs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11.Relate each major topic in Discrete Mathematics to an application area in computing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Books: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1.Discrete Mathematics with Applications (second edition) by Susanna S. Epp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2.Discrete Mathematics and Its Applications (fourth edition) by Kenneth H. Rosen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3.Discrete Mathematics by Ross and Wright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319131"/>
            <a:ext cx="12191999" cy="453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"/>
            <a:ext cx="12192000" cy="195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27" y="496646"/>
            <a:ext cx="8163338" cy="585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5426" y="1722782"/>
            <a:ext cx="6546574" cy="372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901147" y="404914"/>
            <a:ext cx="985961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MORGAN’S LAWS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The negation of an AND statement is logically equivalent to the OR statement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each component is negated.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Symbolically ~ (p ∧ q) ≡ ~ p ∨ ~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The negation of an OR statement is logically equivalent to the AND statement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each component is negated.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Symbolically ~ (p ∨ q) ≡ ~ p ∧ ~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of ~ (p ∨ q) ≡ ~ p ∧ ~ q </a:t>
            </a:r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47" y="4098233"/>
            <a:ext cx="6324393" cy="258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/>
        </p:nvSpPr>
        <p:spPr>
          <a:xfrm>
            <a:off x="172280" y="172278"/>
            <a:ext cx="52743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TAUTOLOGY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tautology is a statement form that is always true regardless of the truth values of the statement variables. A tautology is represented by the symbol “t”.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80" y="1430405"/>
            <a:ext cx="4638259" cy="21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7076661" y="55170"/>
            <a:ext cx="45322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CONTRADICTION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contradiction is a statement form that is always false regardless of the truth values of the statement variables. A contradiction is represented by the symbol “c”. 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8792" y="1430405"/>
            <a:ext cx="4292877" cy="215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734" y="4652021"/>
            <a:ext cx="4900614" cy="1930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51793" y="4165581"/>
            <a:ext cx="9048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compound proposition that is neither a tautology nor a contradiction is called a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contingency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0" y="1476375"/>
            <a:ext cx="1115833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660" y="3306010"/>
            <a:ext cx="9451649" cy="28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238539" y="553699"/>
            <a:ext cx="32112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AND BIT OPERATIONS: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0" y="23145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30086" y="811839"/>
            <a:ext cx="1091979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TOPICS: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Logic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Sets &amp; Operations on 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Relations &amp; Their Properties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Functions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Sequences &amp; Series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Recurrence Relations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Mathematical Induction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Loop Invariants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Loop Invariants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Combinatorics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Probability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Graphs and Trees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4818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248" y="4972050"/>
            <a:ext cx="2667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15859" y="4772025"/>
            <a:ext cx="31623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0" y="0"/>
            <a:ext cx="1172817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Discrete Mathematics?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concerns processes that consist of a sequence of individual steps.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is the study of the principles and methods that distinguish between a valid and an invalid argument.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LOGIC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PROPOSTIONAL LOGIC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 (FOL) LOGIC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ORDER LOGIC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LOGIC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R"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LOGIC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1046921" y="684055"/>
            <a:ext cx="10429462" cy="383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STATEMENT/ PROPOSITIONS: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declarative sentence (that is, a sentence that declares a fact) that is either true or false, but not both.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first developed systematically by the Greek philosopher Aristotle more than 2300 years ago.</a:t>
            </a:r>
            <a:endParaRPr/>
          </a:p>
          <a:p>
            <a:pPr indent="-2286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3048000" y="2832149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Logic is interesting. A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It is hot today. A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-1 &gt; 0 A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x + y = 12 Not a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/>
        </p:nvSpPr>
        <p:spPr>
          <a:xfrm>
            <a:off x="636104" y="631957"/>
            <a:ext cx="11065566" cy="134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VARIABLES: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letters to denote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variables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variables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that is, variables that represent propositions, just as letters are used to denote numerical variables. The conventional letters used for propositional variables are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q, r, s, . 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166191" y="2505669"/>
            <a:ext cx="86404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“Islamabad is the capital of Pakistan”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 = “17 is divisible by 3”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318052" y="612844"/>
            <a:ext cx="1155589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 LOGIC: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sentence is preceded by other sentences that make the pronoun or variable reference clear, then the sentence is a statement.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Propositions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&gt;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greater than 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 is very rich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 Gates is an American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is very rich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 is very rich”.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1258956" y="890343"/>
            <a:ext cx="9382540" cy="13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PROPOSITIONS</a:t>
            </a: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mathematical statements are constructed by combining one or more propositions. New propositions, called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propositions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are formed from existing propositions using logical operators.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1470991" y="2693649"/>
            <a:ext cx="767300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“3 + 2 = 5” and “Lahore is a city in Pakistan”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“The grass is green” or “ It is hot today”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“Discrete Mathematics is not difficult to me”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OR, NOT are called LOGICAL CONNECTIVES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2020-12-09T23:28:11Z</dcterms:created>
  <dc:creator>Saima Ashraf</dc:creator>
</cp:coreProperties>
</file>