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jpJfSWzBrsGuGo4dClmv/QGtJm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LECTURE # 3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CHAPTER #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2877"/>
            <a:ext cx="12046226" cy="195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/>
          <p:nvPr/>
        </p:nvSpPr>
        <p:spPr>
          <a:xfrm>
            <a:off x="616225" y="322373"/>
            <a:ext cx="6208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QUANTIFICATION</a:t>
            </a:r>
            <a:endParaRPr sz="2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289" y="4355646"/>
            <a:ext cx="10089648" cy="2179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1404730" y="3247647"/>
            <a:ext cx="77392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∃xP (x) is the same as the disjunction P (x1) ∨ P (x2) ∨···∨ P (xn),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/>
        </p:nvSpPr>
        <p:spPr>
          <a:xfrm>
            <a:off x="410817" y="387770"/>
            <a:ext cx="1090653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 (x) denote the statement “x &gt; 3.” What is the truth value of the quantification ∃xP (x), where the domain consists of all real numbers?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“x &gt; 3” is sometimes true—for instance, when x = 4—the existential quantification of P (x), which is ∃xP (x), is true.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410817" y="3555040"/>
            <a:ext cx="1057523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#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Q(x) denote the statement “x = x + 1.” What is the truth value of the quantification ∃xQ(x), where the domain consists of all real numbers?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Because Q(x) is false for every real number x, the existential quantification of Q(x), which is ∃xQ(x), is false.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23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2"/>
          <p:cNvSpPr txBox="1"/>
          <p:nvPr/>
        </p:nvSpPr>
        <p:spPr>
          <a:xfrm>
            <a:off x="371062" y="3232957"/>
            <a:ext cx="11065564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instance,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∃!x(x − 1 = 0), where the domain is the set of real numbers, states that there is a unique real number x such that x − 1 = 0.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true statement, as x = 1 is the unique real number such that x − 1 = 0.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that we can use quantifiers and propositional logic to express uniqueness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uniqueness quantifier can be avoided.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Generally, it is best to stick with existential and universal quantifiers so that rules of inference for these quantifiers can be used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/>
        </p:nvSpPr>
        <p:spPr>
          <a:xfrm>
            <a:off x="172278" y="361267"/>
            <a:ext cx="11582400" cy="1354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Precedence of Quantifiers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quantifiers ∀ and ∃ have higher precedence than all logical operators from propositional calculus.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172277" y="1447154"/>
            <a:ext cx="11582399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Binding Variables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quantifier is used on the variable x, we say that this occurrence of the variable is </a:t>
            </a:r>
            <a:r>
              <a:rPr lang="en-US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An occurrence of a variable that is not bound by a quantifier or set equal to a particular value is said to be </a:t>
            </a:r>
            <a:r>
              <a:rPr lang="en-US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the variables that occur in a propositional function must be bound or set equal to a particular value to turn it into a proposition. This can be done using a combination of universal quantifiers, existential quantifiers, and value assignments.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616" y="324678"/>
            <a:ext cx="8844758" cy="619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03583" y="889843"/>
            <a:ext cx="1160890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Statements involving variables,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&gt; 3,”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= y + 3,”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+ y = z,”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“computer x is under attack by an intruder,”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“computer x is functioning properly,”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statements are neither true nor false when the values of the variables are not specified.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“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is greater than 3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has two parts.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part, the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 x,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 subject of the statement.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second part—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predicate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“is greater than 3”.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denote the statement “x is greater than 3” by P (x),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(x) is also said to be the value of the propositional function P at x.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value has been assigned to the variable x, the statement P (x) becomes a proposition and has a truth value. 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503583" y="30566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PREDICATE: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596349" y="1886486"/>
            <a:ext cx="1134386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variables in a propositional function are assigned values, the resulting statement becomes a proposition with a certain truth value.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there is another important way, </a:t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Times New Roman"/>
              <a:buAutoNum type="arabicParenR"/>
            </a:pP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propositional function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Times New Roman"/>
              <a:buAutoNum type="arabicParenR"/>
            </a:pP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Quantifications</a:t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848140" y="952208"/>
            <a:ext cx="113438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SOLVING PREDICATE LOGIC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503583" y="30566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PREDICATE: 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755373" y="864849"/>
            <a:ext cx="1107881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predicate is a sentence that contains a finite number of variables and becomes a statement when specific values are substituted for the variables. The domain of a predicate variable is the set of all values that may be substituted in place of the variable. 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755373" y="1978032"/>
            <a:ext cx="1107881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sentence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Aslam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student at the oxford University.”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 stand for the words   :-         “is a student at the oxford University”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Q stand for the words :-         “is a student at.”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both P and Q are predicate symbols.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sentences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“x is a student at the “oxford University”           and      “x is a student at y” are symbolized as P(x) and Q(x, y),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r>
              <a:rPr lang="en-US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and y are predicate variables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values in appropriate sets.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 concrete values are substituted in place of predicate variables, a statement results.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/>
        </p:nvSpPr>
        <p:spPr>
          <a:xfrm>
            <a:off x="251792" y="984118"/>
            <a:ext cx="1144987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P (x) denote the statement “x &gt; 3.” What are the truth values of P (4) and P (2)?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obtain the statement P (4) by setting x = 4 in the statement “x &gt; 3.” Hence, P (4), which is the statement “4 &gt; 3,” is true. However, P (2), which is the statement “2 &gt; 3,” is false.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503582" y="367893"/>
            <a:ext cx="11449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 # 01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503582" y="3429000"/>
            <a:ext cx="1119808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A(x) denote the statement “Computer x is under attack by an intruder.”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that of the computers on campus, only CS2 and MATH1 are currently under attack by intruders.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truth values of A(CS1), A(CS2), and A(MATH1)?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obtain the statement A(CS1) by setting x = CS1 in the statement “Computer x is under attack by an intruder.” Because CS1 is not on the list of computers currently under attack, we conclude that A(CS1) is false.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because CS2 and MATH1 are on the list of computers under attack, we know that A(CS2) and A(MATH1) are true.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371061" y="2899056"/>
            <a:ext cx="11449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 # 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318052" y="1076884"/>
            <a:ext cx="1156914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Q(x, y) denote the statement “x = y + 3.” What are the truth values of the propositions Q(1, 2) and Q(3, 0)?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obtain Q(1, 2), set x = 1 and y = 2 in the statement Q(x, y).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Q(1, 2) is the statement “1 = 2 + 3,” which is false.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statement Q(3, 0) is the proposition “3 = 0 + 3,” which is true.</a:t>
            </a:r>
            <a:endParaRPr/>
          </a:p>
        </p:txBody>
      </p:sp>
      <p:sp>
        <p:nvSpPr>
          <p:cNvPr id="118" name="Google Shape;118;p6"/>
          <p:cNvSpPr txBox="1"/>
          <p:nvPr/>
        </p:nvSpPr>
        <p:spPr>
          <a:xfrm>
            <a:off x="377686" y="189852"/>
            <a:ext cx="11449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 # 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/>
        </p:nvSpPr>
        <p:spPr>
          <a:xfrm>
            <a:off x="556592" y="373728"/>
            <a:ext cx="11436626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variables in a propositional function are assigned values, the resulting statement becomes a proposition with a certain truth value. However, there is another important way, called </a:t>
            </a: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quantification,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Quantification expresses the extent to which a predicate is true over a range of elements.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English, the words all, some, many, none, and few are used in quantifications.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focus on two types of quantification here: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1)  </a:t>
            </a:r>
            <a:r>
              <a:rPr b="1"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quantification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tells us that a predicate is true for every element under consideration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2) </a:t>
            </a: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existential quantification,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tells us that there is one or more element under consideration for which the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predicate is true.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area of logic that deals with predicates and quantifiers is called the predicate calculus.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2" y="895169"/>
            <a:ext cx="12138991" cy="1689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8"/>
          <p:cNvSpPr txBox="1"/>
          <p:nvPr/>
        </p:nvSpPr>
        <p:spPr>
          <a:xfrm>
            <a:off x="2991677" y="286050"/>
            <a:ext cx="6208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QUANTIFICATION</a:t>
            </a:r>
            <a:endParaRPr sz="2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56" y="3876260"/>
            <a:ext cx="12152244" cy="298173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8"/>
          <p:cNvSpPr txBox="1"/>
          <p:nvPr/>
        </p:nvSpPr>
        <p:spPr>
          <a:xfrm>
            <a:off x="145773" y="3244334"/>
            <a:ext cx="11449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 # 01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2822712" y="2683530"/>
            <a:ext cx="85741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∀x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(x) is the same as the Conjunctions  P (x1)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(x2)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∧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···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∧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 (xn),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82" y="979981"/>
            <a:ext cx="11329740" cy="20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86" y="3862695"/>
            <a:ext cx="11514732" cy="233042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377686" y="189852"/>
            <a:ext cx="11449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 # 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152834" y="3185506"/>
            <a:ext cx="114498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 # 02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2020-12-10T21:30:36Z</dcterms:created>
  <dc:creator>Saima Ashraf</dc:creator>
</cp:coreProperties>
</file>