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90" d="100"/>
          <a:sy n="90" d="100"/>
        </p:scale>
        <p:origin x="4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4394-4D97-4680-B81B-1D34E81D9A2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60C3-8E2B-4EBE-810A-8697752C065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16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4394-4D97-4680-B81B-1D34E81D9A2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60C3-8E2B-4EBE-810A-8697752C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8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4394-4D97-4680-B81B-1D34E81D9A2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60C3-8E2B-4EBE-810A-8697752C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87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4394-4D97-4680-B81B-1D34E81D9A2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60C3-8E2B-4EBE-810A-8697752C065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0354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4394-4D97-4680-B81B-1D34E81D9A2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60C3-8E2B-4EBE-810A-8697752C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61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4394-4D97-4680-B81B-1D34E81D9A2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60C3-8E2B-4EBE-810A-8697752C065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8919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4394-4D97-4680-B81B-1D34E81D9A2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60C3-8E2B-4EBE-810A-8697752C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2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4394-4D97-4680-B81B-1D34E81D9A2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60C3-8E2B-4EBE-810A-8697752C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19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4394-4D97-4680-B81B-1D34E81D9A2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60C3-8E2B-4EBE-810A-8697752C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7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4394-4D97-4680-B81B-1D34E81D9A2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60C3-8E2B-4EBE-810A-8697752C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5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4394-4D97-4680-B81B-1D34E81D9A2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60C3-8E2B-4EBE-810A-8697752C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4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4394-4D97-4680-B81B-1D34E81D9A2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60C3-8E2B-4EBE-810A-8697752C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2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4394-4D97-4680-B81B-1D34E81D9A2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60C3-8E2B-4EBE-810A-8697752C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9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4394-4D97-4680-B81B-1D34E81D9A2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60C3-8E2B-4EBE-810A-8697752C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0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4394-4D97-4680-B81B-1D34E81D9A2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60C3-8E2B-4EBE-810A-8697752C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9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4394-4D97-4680-B81B-1D34E81D9A2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60C3-8E2B-4EBE-810A-8697752C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2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4394-4D97-4680-B81B-1D34E81D9A2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60C3-8E2B-4EBE-810A-8697752C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6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AC74394-4D97-4680-B81B-1D34E81D9A2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81760C3-8E2B-4EBE-810A-8697752C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798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3970" y="460744"/>
            <a:ext cx="8001000" cy="985284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AdVanced Calculator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942" y="2291513"/>
            <a:ext cx="6400800" cy="194733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 Programming Fundamentals Project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Muhammad Ammar-ul-Haq CYS232014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89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5804" y="2161952"/>
            <a:ext cx="20698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Header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Declaring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Statements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396" y="0"/>
            <a:ext cx="87470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9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9479" y="1757916"/>
            <a:ext cx="38773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Switch Case For The Selection Of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Addition, Subtraction, Multiplication, Division, Power, Square Root, Factorial, Cube, Modulus, Square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818" y="0"/>
            <a:ext cx="787518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684" y="2799907"/>
            <a:ext cx="31614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Defining Called Functions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874" y="0"/>
            <a:ext cx="8031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7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2372" y="2303721"/>
            <a:ext cx="9774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Conclusion: The program has been created to take out complex arithmetic operations efficiently, using multiple libraries and employing switch-case statements for dynamic operation selection.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2417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206</TotalTime>
  <Words>71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Slice</vt:lpstr>
      <vt:lpstr>AdVanced Calculator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Calculator</dc:title>
  <dc:creator>HP</dc:creator>
  <cp:lastModifiedBy>HP</cp:lastModifiedBy>
  <cp:revision>8</cp:revision>
  <dcterms:created xsi:type="dcterms:W3CDTF">2024-06-22T23:17:13Z</dcterms:created>
  <dcterms:modified xsi:type="dcterms:W3CDTF">2024-06-23T02:44:28Z</dcterms:modified>
</cp:coreProperties>
</file>