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45" d="100"/>
          <a:sy n="45" d="100"/>
        </p:scale>
        <p:origin x="7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B73-74ED-9708-E57B-521384FD7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ADAC8-7C70-1B93-9F62-DB650496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36C4-300F-3F05-1089-AECB5B43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588D-1D1F-7D13-2874-CC10F095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5428-F65E-7990-403C-0F6CDFF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64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9D70-5029-FA9B-0CB4-8A501192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9B9DA-4E15-16A8-6615-EEA99A25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6E1C-05AB-A7CB-BAAE-B3F63FAC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289E-089E-7138-E3CD-3897892F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AB7B-DE2D-677B-9EBB-8528E03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2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BDCE-05F4-E6FB-4C9B-166BE5251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FBE1-939E-1204-1B53-5DADC9632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C0CB-D005-5F42-3007-19D71C8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9477-6B63-AA92-2784-3879D600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4378-A17C-4DAF-B4A3-C3CF16CF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8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EF5-734D-3B47-B6D2-84803E0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679D-AD82-6CA8-31F3-1A7F796E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BE6B-8ABF-5CC0-ABD0-41D5BD52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C5B5-C10F-7E47-3357-464CDB07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0AF4-46D4-0E84-8B4F-E226E33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70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651A-C7FB-EDD7-33B8-BAC01277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2F9E-5427-1E2D-1DE4-D8879475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000A-8896-2E17-A957-760AEFF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9145-8531-3D8B-3565-384224D5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6FC7-E08E-719A-C554-0DAC7A91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39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BADD-044B-BB9E-531A-B4F4D8B9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4FAC-616E-A03C-D106-3DD25988C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D3A1-B266-AAC2-848A-DEE93E85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12E38-3B7E-ED60-9364-72C1B068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8F81-A38C-B86A-68E6-034D6F5E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313CC-2EC8-C655-3749-DC1A9E93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4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3A5-FB7E-0E96-72F1-80B5C087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DFEC-3138-9772-1DBE-5DC8B0D6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50ED-1AA4-113F-588A-30B12A4E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2616E-03B4-99D9-D995-9C288C38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89489-4B9E-8ECA-D5AD-E1940460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AC9BB-CE85-D94F-DBC6-5094BEED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D162E-0DD5-57A5-88BD-386137A1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8BFC6-782A-5DF3-21E3-548E1B3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67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4C16-1C01-7E93-3E18-F1AA9AEE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A8D6B-2D1C-2B71-B50D-F23E30C1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403CB-E7A8-BF28-1BAC-6B625C52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3F14-F165-EDBA-8F08-E43C4B10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7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54437-AE94-548F-989C-4E86A606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EAD4B-F09B-C318-21F3-4BA9E197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E2E7-9159-3631-8AD5-A97F0BDD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27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FA3-27EC-08AD-98FC-878E5F96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38F2-EB68-6E5F-280F-0FB09DE0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DB128-CFED-487E-78D7-00B19C06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2D5CC-D09C-0C23-7818-D077419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6545F-B06F-AB58-9AD7-9F60E5A4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7E9E-AFE7-9171-F360-EE01012F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5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E5A-7EA3-E4A5-371C-964FDB06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393F-F858-0DDC-0278-B813EB75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E2ADD-FE66-579A-7727-9AB9CE26B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2FCA-62A0-6195-7826-E69FD06E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A81F-6AFA-B5CC-73DF-CC0BF2A7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B4EF0-E463-BC45-5FCF-4835E48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6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B201A-F50B-9599-34B9-5841C5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C214-62AD-81BB-42E4-1FD34921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0722-522A-DE0E-BBF9-5015A0ED7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C681-50D1-4C7C-9351-9A59D5B0E442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BE2F-DAEE-C240-4D54-645C2A8C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C68C-0546-1AE5-C513-977795D7C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A9BB-0626-41B2-A5E3-8C376B992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92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DE08-4176-2828-CD38-AFFA53CA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530"/>
            <a:ext cx="9144000" cy="2387600"/>
          </a:xfrm>
        </p:spPr>
        <p:txBody>
          <a:bodyPr/>
          <a:lstStyle/>
          <a:p>
            <a:r>
              <a:rPr lang="id-ID" dirty="0"/>
              <a:t>RUMAH INI DIJUAL HUBUNGI NOMER DIBAWAH INI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8EF865-BCB1-B43E-A6A7-4D60D787981A}"/>
              </a:ext>
            </a:extLst>
          </p:cNvPr>
          <p:cNvSpPr txBox="1">
            <a:spLocks/>
          </p:cNvSpPr>
          <p:nvPr/>
        </p:nvSpPr>
        <p:spPr>
          <a:xfrm>
            <a:off x="528083" y="4784650"/>
            <a:ext cx="11465442" cy="981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0812-1001-9311/+966-55-212-8797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714C64B-B1A5-A9EA-A889-44F26EA2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" y="4151644"/>
            <a:ext cx="747824" cy="804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A6BF2-391B-4ACE-DE65-670BDECF19A6}"/>
              </a:ext>
            </a:extLst>
          </p:cNvPr>
          <p:cNvSpPr txBox="1"/>
          <p:nvPr/>
        </p:nvSpPr>
        <p:spPr>
          <a:xfrm>
            <a:off x="1524000" y="4419360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WIWIN SUGIARTI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B3D05-FC0E-1673-1D69-FB737783D02C}"/>
              </a:ext>
            </a:extLst>
          </p:cNvPr>
          <p:cNvSpPr txBox="1"/>
          <p:nvPr/>
        </p:nvSpPr>
        <p:spPr>
          <a:xfrm>
            <a:off x="9909544" y="4461484"/>
            <a:ext cx="23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AGUS JUNAEDI</a:t>
            </a:r>
          </a:p>
          <a:p>
            <a:endParaRPr lang="id-ID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AAF09D4-4AEC-7D16-D201-84A0B711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20" y="4234720"/>
            <a:ext cx="747824" cy="8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E287-8E99-4969-008D-D7655A2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1572-433D-E07D-E554-A4FEF9D4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596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E018-72D5-D7E4-6569-F5617BC4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4CE4-F71C-9E8D-B6AE-A8F56CD9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227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RUMAH INI DIJUAL HUBUNGI NOMER DIBAWAH INI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RUMAH INI DIJUAL HUBUNGI NOMER DIBAWAH INI</dc:title>
  <dc:creator>01 Daisuki</dc:creator>
  <cp:lastModifiedBy>01 Daisuki</cp:lastModifiedBy>
  <cp:revision>1</cp:revision>
  <dcterms:created xsi:type="dcterms:W3CDTF">2023-01-05T00:26:58Z</dcterms:created>
  <dcterms:modified xsi:type="dcterms:W3CDTF">2023-01-05T00:33:09Z</dcterms:modified>
</cp:coreProperties>
</file>