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257" r:id="rId2"/>
    <p:sldId id="259" r:id="rId3"/>
    <p:sldId id="258" r:id="rId4"/>
    <p:sldId id="265" r:id="rId5"/>
    <p:sldId id="260" r:id="rId6"/>
    <p:sldId id="261" r:id="rId7"/>
    <p:sldId id="268" r:id="rId8"/>
    <p:sldId id="266" r:id="rId9"/>
    <p:sldId id="267" r:id="rId10"/>
    <p:sldId id="269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9" autoAdjust="0"/>
    <p:restoredTop sz="94660"/>
  </p:normalViewPr>
  <p:slideViewPr>
    <p:cSldViewPr>
      <p:cViewPr varScale="1">
        <p:scale>
          <a:sx n="103" d="100"/>
          <a:sy n="103" d="100"/>
        </p:scale>
        <p:origin x="19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816EB-D3E9-4CE4-9725-2CD1B5F2555B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6B98-278E-44E1-A1DA-2013C6C0B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08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19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6204" indent="-275463" defTabSz="913619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1852" indent="-220370" defTabSz="91361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2593" indent="-220370" defTabSz="91361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3334" indent="-220370" defTabSz="91361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4074" indent="-220370" defTabSz="9136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4815" indent="-220370" defTabSz="9136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5556" indent="-220370" defTabSz="9136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6297" indent="-220370" defTabSz="9136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4BD6AA9-2496-4B0B-BA39-1A79D8A65ED8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3149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19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6204" indent="-275463" defTabSz="913619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1852" indent="-220370" defTabSz="91361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2593" indent="-220370" defTabSz="91361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3334" indent="-220370" defTabSz="91361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4074" indent="-220370" defTabSz="9136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4815" indent="-220370" defTabSz="9136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5556" indent="-220370" defTabSz="9136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6297" indent="-220370" defTabSz="9136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82548BF-6EEC-43B4-83B9-28E35CB7C582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08388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19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6204" indent="-275463" defTabSz="913619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1852" indent="-220370" defTabSz="91361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2593" indent="-220370" defTabSz="91361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3334" indent="-220370" defTabSz="91361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4074" indent="-220370" defTabSz="9136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4815" indent="-220370" defTabSz="9136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5556" indent="-220370" defTabSz="9136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6297" indent="-220370" defTabSz="9136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E463716-DA6F-4385-AA43-36F6AF1AB12C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8759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19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6204" indent="-275463" defTabSz="913619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1852" indent="-220370" defTabSz="91361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2593" indent="-220370" defTabSz="91361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3334" indent="-220370" defTabSz="91361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4074" indent="-220370" defTabSz="9136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4815" indent="-220370" defTabSz="9136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5556" indent="-220370" defTabSz="9136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6297" indent="-220370" defTabSz="91361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A06763C-46DB-4071-96E8-92C306E8461B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Protocols: LDAP, IMAP, SNMP, NNTP, POP3, HTTP, COM etc…</a:t>
            </a:r>
          </a:p>
        </p:txBody>
      </p:sp>
    </p:spTree>
    <p:extLst>
      <p:ext uri="{BB962C8B-B14F-4D97-AF65-F5344CB8AC3E}">
        <p14:creationId xmlns:p14="http://schemas.microsoft.com/office/powerpoint/2010/main" val="146509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5128-4FCA-4161-B358-C6A321967A1C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0D6FF9A-FC23-492C-8A19-F8B5FDE5176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5128-4FCA-4161-B358-C6A321967A1C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FF9A-FC23-492C-8A19-F8B5FDE51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5128-4FCA-4161-B358-C6A321967A1C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FF9A-FC23-492C-8A19-F8B5FDE51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5128-4FCA-4161-B358-C6A321967A1C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FF9A-FC23-492C-8A19-F8B5FDE517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5128-4FCA-4161-B358-C6A321967A1C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0D6FF9A-FC23-492C-8A19-F8B5FDE5176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5128-4FCA-4161-B358-C6A321967A1C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FF9A-FC23-492C-8A19-F8B5FDE5176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5128-4FCA-4161-B358-C6A321967A1C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FF9A-FC23-492C-8A19-F8B5FDE5176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5128-4FCA-4161-B358-C6A321967A1C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FF9A-FC23-492C-8A19-F8B5FDE51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5128-4FCA-4161-B358-C6A321967A1C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FF9A-FC23-492C-8A19-F8B5FDE51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5128-4FCA-4161-B358-C6A321967A1C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FF9A-FC23-492C-8A19-F8B5FDE5176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5128-4FCA-4161-B358-C6A321967A1C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0D6FF9A-FC23-492C-8A19-F8B5FDE5176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7585128-4FCA-4161-B358-C6A321967A1C}" type="datetimeFigureOut">
              <a:rPr lang="en-US" smtClean="0"/>
              <a:t>7/28/2015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0D6FF9A-FC23-492C-8A19-F8B5FDE517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hyperlink" Target="http://php.net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ampserver.com/en/" TargetMode="External"/><Relationship Id="rId2" Type="http://schemas.openxmlformats.org/officeDocument/2006/relationships/hyperlink" Target="https://www.apachefriends.org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http://www.quality-web-programming.com/blog/wp-content/uploads/2009/02/php-300x15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752600"/>
            <a:ext cx="26955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685800" y="4114800"/>
            <a:ext cx="7391400" cy="167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hlinkClick r:id="rId5"/>
              </a:rPr>
              <a:t>http://php.net/</a:t>
            </a:r>
            <a:endParaRPr lang="en-US" sz="7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1915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990600"/>
          </a:xfrm>
        </p:spPr>
        <p:txBody>
          <a:bodyPr/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XAMPP</a:t>
            </a:r>
            <a:endParaRPr lang="en-US" dirty="0">
              <a:hlinkClick r:id="rId2"/>
            </a:endParaRPr>
          </a:p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www.apachefriends.org</a:t>
            </a:r>
            <a:endParaRPr lang="en-US" sz="1800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990600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WAMP</a:t>
            </a:r>
          </a:p>
          <a:p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://www.wampserver.com/en</a:t>
            </a:r>
            <a:r>
              <a:rPr lang="en-US" sz="1800" dirty="0" smtClean="0">
                <a:hlinkClick r:id="rId3"/>
              </a:rPr>
              <a:t>/</a:t>
            </a:r>
            <a:endParaRPr lang="en-US" sz="1800" dirty="0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223361"/>
            <a:ext cx="3733800" cy="1935277"/>
          </a:xfrm>
        </p:spPr>
      </p:pic>
      <p:pic>
        <p:nvPicPr>
          <p:cNvPr id="26" name="Content Placeholder 25"/>
          <p:cNvPicPr>
            <a:picLocks noGrp="1" noChangeAspect="1"/>
          </p:cNvPicPr>
          <p:nvPr>
            <p:ph sz="half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921508"/>
            <a:ext cx="3733800" cy="2538984"/>
          </a:xfrm>
        </p:spPr>
      </p:pic>
    </p:spTree>
    <p:extLst>
      <p:ext uri="{BB962C8B-B14F-4D97-AF65-F5344CB8AC3E}">
        <p14:creationId xmlns:p14="http://schemas.microsoft.com/office/powerpoint/2010/main" val="1063863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3" grpId="0" build="p"/>
      <p:bldP spid="2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0" y="0"/>
            <a:ext cx="11321973" cy="6858000"/>
          </a:xfrm>
        </p:spPr>
      </p:pic>
    </p:spTree>
    <p:extLst>
      <p:ext uri="{BB962C8B-B14F-4D97-AF65-F5344CB8AC3E}">
        <p14:creationId xmlns:p14="http://schemas.microsoft.com/office/powerpoint/2010/main" val="33198598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0" y="1"/>
            <a:ext cx="11698893" cy="708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107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0"/>
            <a:ext cx="77724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What is </a:t>
            </a:r>
            <a:br>
              <a:rPr lang="en-US" dirty="0" smtClean="0"/>
            </a:br>
            <a:r>
              <a:rPr lang="en-US" b="1" dirty="0" smtClean="0"/>
              <a:t>content </a:t>
            </a:r>
            <a:r>
              <a:rPr lang="en-US" b="1" dirty="0"/>
              <a:t>management </a:t>
            </a:r>
            <a:r>
              <a:rPr lang="en-US" b="1" dirty="0" smtClean="0"/>
              <a:t>system?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089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What is PHP?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447800"/>
            <a:ext cx="7772400" cy="3124200"/>
          </a:xfrm>
        </p:spPr>
        <p:txBody>
          <a:bodyPr/>
          <a:lstStyle/>
          <a:p>
            <a:r>
              <a:rPr lang="en-US" dirty="0" smtClean="0"/>
              <a:t>PHP </a:t>
            </a:r>
          </a:p>
          <a:p>
            <a:r>
              <a:rPr lang="en-US" dirty="0" smtClean="0"/>
              <a:t>Hypertext </a:t>
            </a:r>
          </a:p>
          <a:p>
            <a:r>
              <a:rPr lang="en-US" dirty="0" smtClean="0"/>
              <a:t>Preprocessor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Allows </a:t>
            </a:r>
            <a:r>
              <a:rPr lang="en-US" dirty="0"/>
              <a:t>web developers to create dynamic content that interacts with databases.</a:t>
            </a:r>
            <a:endParaRPr lang="en-US" sz="26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29427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		</a:t>
            </a:r>
            <a:r>
              <a:rPr lang="en-US" sz="6000" b="1" dirty="0" smtClean="0">
                <a:solidFill>
                  <a:srgbClr val="FF0000"/>
                </a:solidFill>
              </a:rPr>
              <a:t>		PHP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8001000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Development started in 1994, 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by </a:t>
            </a:r>
            <a:r>
              <a:rPr lang="en-US" sz="2100" dirty="0" err="1" smtClean="0"/>
              <a:t>Rasmus</a:t>
            </a:r>
            <a:r>
              <a:rPr lang="en-US" sz="2100" dirty="0" smtClean="0"/>
              <a:t> </a:t>
            </a:r>
            <a:r>
              <a:rPr lang="en-US" sz="2100" dirty="0" err="1" smtClean="0"/>
              <a:t>Lerdorf</a:t>
            </a:r>
            <a:r>
              <a:rPr lang="en-US" sz="21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dirty="0" smtClean="0"/>
              <a:t>PHP originally abbreviation for ‘</a:t>
            </a:r>
            <a:r>
              <a:rPr lang="en-GB" sz="2000" dirty="0" smtClean="0">
                <a:hlinkClick r:id="rId4" action="ppaction://hlinksldjump"/>
              </a:rPr>
              <a:t>Personal Home Pages</a:t>
            </a:r>
            <a:r>
              <a:rPr lang="en-GB" sz="2000" dirty="0" smtClean="0"/>
              <a:t>’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Open Source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server-side Scripting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PHP code executes on Server.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 HTML-embedded scripting language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Cross-platform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Simpler and faster to develop applications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PHP is compatible with almost all servers used today (Apache, IIS, etc.) 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PHP Support Many Databases like (</a:t>
            </a:r>
            <a:r>
              <a:rPr lang="en-US" sz="2100" dirty="0" err="1" smtClean="0"/>
              <a:t>Mysql</a:t>
            </a:r>
            <a:r>
              <a:rPr lang="en-US" sz="2100" dirty="0" smtClean="0"/>
              <a:t> ,SQL Server ,Oracle)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9323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Advantages of PHP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Light-weight</a:t>
            </a:r>
          </a:p>
          <a:p>
            <a:pPr eaLnBrk="1" hangingPunct="1"/>
            <a:r>
              <a:rPr lang="en-US" dirty="0" smtClean="0"/>
              <a:t>Cross-platform compatible</a:t>
            </a:r>
          </a:p>
          <a:p>
            <a:pPr eaLnBrk="1" hangingPunct="1"/>
            <a:r>
              <a:rPr lang="en-US" dirty="0" smtClean="0"/>
              <a:t>Procedural / Object Oriented programming</a:t>
            </a:r>
          </a:p>
          <a:p>
            <a:pPr eaLnBrk="1" hangingPunct="1"/>
            <a:r>
              <a:rPr lang="en-US" dirty="0" smtClean="0"/>
              <a:t>Supports wide range of Databases</a:t>
            </a:r>
          </a:p>
          <a:p>
            <a:pPr eaLnBrk="1" hangingPunct="1"/>
            <a:r>
              <a:rPr lang="en-US" dirty="0" smtClean="0"/>
              <a:t>Supports wide variety of outputs</a:t>
            </a:r>
          </a:p>
          <a:p>
            <a:pPr eaLnBrk="1" hangingPunct="1"/>
            <a:r>
              <a:rPr lang="en-US" dirty="0" smtClean="0"/>
              <a:t>Open source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5360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808038"/>
          </a:xfrm>
        </p:spPr>
        <p:txBody>
          <a:bodyPr/>
          <a:lstStyle/>
          <a:p>
            <a:r>
              <a:rPr lang="en-US" dirty="0" smtClean="0"/>
              <a:t>What We Need For PHP 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229600" cy="4411663"/>
          </a:xfrm>
        </p:spPr>
        <p:txBody>
          <a:bodyPr/>
          <a:lstStyle/>
          <a:p>
            <a:r>
              <a:rPr lang="en-US" dirty="0" smtClean="0"/>
              <a:t>PHP Software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r>
              <a:rPr lang="en-US" dirty="0" smtClean="0"/>
              <a:t>A Web Server (Apache , IIS)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r>
              <a:rPr lang="en-US" dirty="0" smtClean="0"/>
              <a:t>An RDBMS (DATABASE Software) (MYSQL)</a:t>
            </a:r>
          </a:p>
        </p:txBody>
      </p:sp>
    </p:spTree>
    <p:extLst>
      <p:ext uri="{BB962C8B-B14F-4D97-AF65-F5344CB8AC3E}">
        <p14:creationId xmlns:p14="http://schemas.microsoft.com/office/powerpoint/2010/main" val="32141624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Web Server ?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/>
              <a:t>Web server Is an Application which </a:t>
            </a:r>
            <a:r>
              <a:rPr lang="en-US" sz="3200" dirty="0" smtClean="0"/>
              <a:t>Generate Responds </a:t>
            </a:r>
            <a:r>
              <a:rPr lang="en-US" sz="3200" dirty="0"/>
              <a:t>upon client requests by providing </a:t>
            </a:r>
            <a:r>
              <a:rPr lang="en-US" sz="3200" dirty="0" smtClean="0"/>
              <a:t>resources</a:t>
            </a:r>
            <a:r>
              <a:rPr lang="en-US" sz="3200" dirty="0"/>
              <a:t>.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650" y="3705225"/>
            <a:ext cx="3733800" cy="2390775"/>
          </a:xfrm>
        </p:spPr>
      </p:pic>
    </p:spTree>
    <p:extLst>
      <p:ext uri="{BB962C8B-B14F-4D97-AF65-F5344CB8AC3E}">
        <p14:creationId xmlns:p14="http://schemas.microsoft.com/office/powerpoint/2010/main" val="672664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APACHE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Apache is a Most Popular &amp; Powerful Web Server.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r>
              <a:rPr lang="en-US" dirty="0" smtClean="0"/>
              <a:t>It Provide Cross Platform Compatibility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r>
              <a:rPr lang="en-US" dirty="0" smtClean="0"/>
              <a:t>Mostly PHP Developer Use Apace As a WEB SERVER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58289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 PHP ?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Different Development Packages available for PHP.</a:t>
            </a:r>
          </a:p>
          <a:p>
            <a:r>
              <a:rPr lang="en-US" dirty="0" smtClean="0"/>
              <a:t>Package:-  collection Of Software's.</a:t>
            </a:r>
          </a:p>
          <a:p>
            <a:r>
              <a:rPr lang="en-US" dirty="0" smtClean="0"/>
              <a:t>These Are Some Development Packages: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XAMPP Server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WAMP Server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LAMP Server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MAMP Server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SAMP Server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82499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WEB DEVELOPMENT PACKAGES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XAMPP (X</a:t>
            </a:r>
            <a:r>
              <a:rPr lang="en-US" dirty="0" smtClean="0">
                <a:sym typeface="Wingdings" pitchFamily="2" charset="2"/>
              </a:rPr>
              <a:t> Cross Platform)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Provide APACHE , MYSQL , PHP , PERAL</a:t>
            </a:r>
          </a:p>
          <a:p>
            <a:r>
              <a:rPr lang="en-US" dirty="0" smtClean="0">
                <a:sym typeface="Wingdings" pitchFamily="2" charset="2"/>
              </a:rPr>
              <a:t>WAMP (W Windows)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Provide APACHE , MYSQL , PHP</a:t>
            </a:r>
          </a:p>
          <a:p>
            <a:r>
              <a:rPr lang="en-US" dirty="0" smtClean="0">
                <a:sym typeface="Wingdings" pitchFamily="2" charset="2"/>
              </a:rPr>
              <a:t>LAMP (L LINUX)</a:t>
            </a:r>
          </a:p>
          <a:p>
            <a:r>
              <a:rPr lang="en-US" dirty="0" smtClean="0">
                <a:sym typeface="Wingdings" pitchFamily="2" charset="2"/>
              </a:rPr>
              <a:t>MAMP (M Macintosh)</a:t>
            </a:r>
          </a:p>
          <a:p>
            <a:r>
              <a:rPr lang="en-US" dirty="0" smtClean="0">
                <a:sym typeface="Wingdings" pitchFamily="2" charset="2"/>
              </a:rPr>
              <a:t>SAMP (S Sun Solaris)</a:t>
            </a: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57053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"/>
  <p:tag name="NBP" val="1"/>
  <p:tag name="CVB" val="1"/>
  <p:tag name="SPT" val="FALSE"/>
  <p:tag name="BSN" val="1"/>
  <p:tag name="LFXCI" val="0"/>
  <p:tag name="SVT" val="TRUE"/>
  <p:tag name="CII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4"/>
  <p:tag name="NBP" val="1"/>
  <p:tag name="CVB" val="4"/>
  <p:tag name="SPT" val="FALSE"/>
  <p:tag name="BSN" val="4"/>
  <p:tag name="LFXCI" val="0"/>
  <p:tag name="SVT" val="TRUE"/>
  <p:tag name="CII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3"/>
  <p:tag name="NBP" val="1"/>
  <p:tag name="CVB" val="3"/>
  <p:tag name="SPT" val="FALSE"/>
  <p:tag name="BSN" val="3"/>
  <p:tag name="LFXCI" val="0"/>
  <p:tag name="SVT" val="TRUE"/>
  <p:tag name="CII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5"/>
  <p:tag name="NBP" val="1"/>
  <p:tag name="CVB" val="15"/>
  <p:tag name="SPT" val="FALSE"/>
  <p:tag name="BSN" val="15"/>
  <p:tag name="LFXCI" val="0"/>
  <p:tag name="SVT" val="TRUE"/>
  <p:tag name="CII" val="1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78</TotalTime>
  <Words>304</Words>
  <Application>Microsoft Office PowerPoint</Application>
  <PresentationFormat>On-screen Show (4:3)</PresentationFormat>
  <Paragraphs>69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Franklin Gothic Book</vt:lpstr>
      <vt:lpstr>Perpetua</vt:lpstr>
      <vt:lpstr>Wingdings</vt:lpstr>
      <vt:lpstr>Wingdings 2</vt:lpstr>
      <vt:lpstr>Equity</vt:lpstr>
      <vt:lpstr>PowerPoint Presentation</vt:lpstr>
      <vt:lpstr>What is PHP?</vt:lpstr>
      <vt:lpstr>    PHP</vt:lpstr>
      <vt:lpstr>Advantages of PHP</vt:lpstr>
      <vt:lpstr>What We Need For PHP ?</vt:lpstr>
      <vt:lpstr>What is A Web Server ?</vt:lpstr>
      <vt:lpstr>APACHE</vt:lpstr>
      <vt:lpstr>How To Install PHP ?</vt:lpstr>
      <vt:lpstr>WEB DEVELOPMENT PACKAGES</vt:lpstr>
      <vt:lpstr>Web Server</vt:lpstr>
      <vt:lpstr>PowerPoint Presentation</vt:lpstr>
      <vt:lpstr>PowerPoint Presentation</vt:lpstr>
      <vt:lpstr>What is  content management system?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cc1</dc:creator>
  <cp:lastModifiedBy>Hammad</cp:lastModifiedBy>
  <cp:revision>50</cp:revision>
  <dcterms:created xsi:type="dcterms:W3CDTF">2012-06-13T09:27:38Z</dcterms:created>
  <dcterms:modified xsi:type="dcterms:W3CDTF">2015-07-27T23:00:57Z</dcterms:modified>
</cp:coreProperties>
</file>